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A4_14891AA9.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E5_CEE32B64.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sldIdLst>
    <p:sldId id="505" r:id="rId5"/>
    <p:sldId id="501" r:id="rId6"/>
    <p:sldId id="343" r:id="rId7"/>
    <p:sldId id="348" r:id="rId8"/>
    <p:sldId id="349" r:id="rId9"/>
    <p:sldId id="422" r:id="rId10"/>
    <p:sldId id="420" r:id="rId11"/>
    <p:sldId id="467" r:id="rId12"/>
    <p:sldId id="360" r:id="rId13"/>
    <p:sldId id="361" r:id="rId14"/>
    <p:sldId id="439" r:id="rId15"/>
    <p:sldId id="440" r:id="rId16"/>
    <p:sldId id="441" r:id="rId17"/>
    <p:sldId id="442" r:id="rId18"/>
    <p:sldId id="443" r:id="rId19"/>
    <p:sldId id="503" r:id="rId20"/>
    <p:sldId id="444" r:id="rId21"/>
    <p:sldId id="482" r:id="rId22"/>
    <p:sldId id="481" r:id="rId23"/>
    <p:sldId id="437" r:id="rId24"/>
    <p:sldId id="485" r:id="rId25"/>
    <p:sldId id="484" r:id="rId26"/>
    <p:sldId id="486" r:id="rId27"/>
    <p:sldId id="495" r:id="rId28"/>
    <p:sldId id="487" r:id="rId29"/>
    <p:sldId id="504" r:id="rId30"/>
    <p:sldId id="446" r:id="rId31"/>
    <p:sldId id="488" r:id="rId32"/>
    <p:sldId id="489" r:id="rId33"/>
    <p:sldId id="458" r:id="rId34"/>
    <p:sldId id="491" r:id="rId35"/>
    <p:sldId id="492" r:id="rId36"/>
    <p:sldId id="493" r:id="rId37"/>
    <p:sldId id="494" r:id="rId38"/>
    <p:sldId id="496" r:id="rId39"/>
    <p:sldId id="367" r:id="rId40"/>
    <p:sldId id="455" r:id="rId41"/>
    <p:sldId id="497" r:id="rId42"/>
    <p:sldId id="452" r:id="rId43"/>
    <p:sldId id="498" r:id="rId44"/>
    <p:sldId id="454" r:id="rId45"/>
    <p:sldId id="500" r:id="rId46"/>
    <p:sldId id="499" r:id="rId47"/>
    <p:sldId id="506" r:id="rId48"/>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Cover" id="{D97762E0-F512-4654-A68D-122F12046569}">
          <p14:sldIdLst>
            <p14:sldId id="505"/>
          </p14:sldIdLst>
        </p14:section>
        <p14:section name="Table of contents" id="{DFFF2D0F-27C1-4A1A-B36C-82F9D0FE4358}">
          <p14:sldIdLst>
            <p14:sldId id="501"/>
          </p14:sldIdLst>
        </p14:section>
        <p14:section name="System Access" id="{99A973A8-B29A-4DD7-96B7-498EB73252A4}">
          <p14:sldIdLst>
            <p14:sldId id="343"/>
            <p14:sldId id="348"/>
            <p14:sldId id="349"/>
          </p14:sldIdLst>
        </p14:section>
        <p14:section name="System roles and permissions" id="{C061ED92-79A0-4FF5-9827-AB772CC30396}">
          <p14:sldIdLst>
            <p14:sldId id="422"/>
            <p14:sldId id="420"/>
            <p14:sldId id="467"/>
          </p14:sldIdLst>
        </p14:section>
        <p14:section name="Feedback dashboard" id="{D087477F-990B-4D1D-929B-223514C6EC2B}">
          <p14:sldIdLst>
            <p14:sldId id="360"/>
            <p14:sldId id="361"/>
            <p14:sldId id="439"/>
            <p14:sldId id="440"/>
            <p14:sldId id="441"/>
            <p14:sldId id="442"/>
            <p14:sldId id="443"/>
            <p14:sldId id="503"/>
            <p14:sldId id="444"/>
          </p14:sldIdLst>
        </p14:section>
        <p14:section name="Recording feedback" id="{54982DE5-70BC-47F2-A49C-9FB6D277B8A8}">
          <p14:sldIdLst>
            <p14:sldId id="482"/>
            <p14:sldId id="481"/>
            <p14:sldId id="437"/>
            <p14:sldId id="485"/>
            <p14:sldId id="484"/>
            <p14:sldId id="486"/>
          </p14:sldIdLst>
        </p14:section>
        <p14:section name="Classification" id="{AAE7A09F-8E92-423E-88F3-32CBFF08AD1A}">
          <p14:sldIdLst>
            <p14:sldId id="495"/>
            <p14:sldId id="487"/>
            <p14:sldId id="504"/>
            <p14:sldId id="446"/>
          </p14:sldIdLst>
        </p14:section>
        <p14:section name="Actions" id="{E72EACF6-85C0-4DEE-8B2A-0750A3DE7C88}">
          <p14:sldIdLst>
            <p14:sldId id="488"/>
            <p14:sldId id="489"/>
            <p14:sldId id="458"/>
            <p14:sldId id="491"/>
            <p14:sldId id="492"/>
          </p14:sldIdLst>
        </p14:section>
        <p14:section name="Resolution" id="{7896701E-8C27-4C07-9B98-74AA886A85C4}">
          <p14:sldIdLst>
            <p14:sldId id="493"/>
            <p14:sldId id="494"/>
          </p14:sldIdLst>
        </p14:section>
        <p14:section name="Sign-off" id="{5E7D0BAB-849B-4C81-AC91-812BEF661DE1}">
          <p14:sldIdLst>
            <p14:sldId id="496"/>
            <p14:sldId id="367"/>
            <p14:sldId id="455"/>
          </p14:sldIdLst>
        </p14:section>
        <p14:section name="Documents" id="{D5867933-84BF-4BEF-8CC9-A1FB2CE66D87}">
          <p14:sldIdLst>
            <p14:sldId id="497"/>
            <p14:sldId id="452"/>
          </p14:sldIdLst>
        </p14:section>
        <p14:section name="History" id="{4F54488E-6F13-441F-9556-08110BA0C879}">
          <p14:sldIdLst>
            <p14:sldId id="498"/>
            <p14:sldId id="454"/>
          </p14:sldIdLst>
        </p14:section>
        <p14:section name="Logging off" id="{A6A53015-0861-4684-8393-07F3977C1DDB}">
          <p14:sldIdLst>
            <p14:sldId id="500"/>
            <p14:sldId id="499"/>
          </p14:sldIdLst>
        </p14:section>
        <p14:section name="For further information" id="{A48F40B5-DB36-46D1-942A-D1D3D5026C1E}">
          <p14:sldIdLst>
            <p14:sldId id="5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DFDC3C-30ED-190E-FA2F-22E0CCF824B2}" name="Louise Shanahan-McKenna (Health)" initials="LS" userId="S::Louise.Shanahan-McKenna@health.vic.gov.au::212d7edf-c2e9-4a42-b376-45ac23aabf9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E9EDF4"/>
    <a:srgbClr val="201547"/>
    <a:srgbClr val="AF272F"/>
    <a:srgbClr val="53565A"/>
    <a:srgbClr val="87189D"/>
    <a:srgbClr val="D50032"/>
    <a:srgbClr val="007B4B"/>
    <a:srgbClr val="DA372E"/>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35953F-294F-4753-BD3B-EB4757CE50EA}" v="5" dt="2024-12-09T05:30:06.020"/>
  </p1510:revLst>
</p1510:revInfo>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733" autoAdjust="0"/>
  </p:normalViewPr>
  <p:slideViewPr>
    <p:cSldViewPr snapToGrid="0" snapToObjects="1">
      <p:cViewPr varScale="1">
        <p:scale>
          <a:sx n="132" d="100"/>
          <a:sy n="132" d="100"/>
        </p:scale>
        <p:origin x="138" y="174"/>
      </p:cViewPr>
      <p:guideLst>
        <p:guide orient="horz" pos="1620"/>
        <p:guide pos="2880"/>
      </p:guideLst>
    </p:cSldViewPr>
  </p:slideViewPr>
  <p:outlineViewPr>
    <p:cViewPr>
      <p:scale>
        <a:sx n="33" d="100"/>
        <a:sy n="33" d="100"/>
      </p:scale>
      <p:origin x="0" y="-7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y Meddings (Health)" userId="f942a480-4399-4aba-b0ed-0db233993f31" providerId="ADAL" clId="{55757831-73C5-4E42-9E82-F150E039B715}"/>
    <pc:docChg chg="undo custSel addSld delSld modSld modMainMaster delSection modSection">
      <pc:chgData name="Penny Meddings (Health)" userId="f942a480-4399-4aba-b0ed-0db233993f31" providerId="ADAL" clId="{55757831-73C5-4E42-9E82-F150E039B715}" dt="2024-11-26T22:57:00.228" v="333" actId="20577"/>
      <pc:docMkLst>
        <pc:docMk/>
      </pc:docMkLst>
      <pc:sldChg chg="del">
        <pc:chgData name="Penny Meddings (Health)" userId="f942a480-4399-4aba-b0ed-0db233993f31" providerId="ADAL" clId="{55757831-73C5-4E42-9E82-F150E039B715}" dt="2024-11-26T10:47:17.507" v="136" actId="47"/>
        <pc:sldMkLst>
          <pc:docMk/>
          <pc:sldMk cId="0" sldId="266"/>
        </pc:sldMkLst>
      </pc:sldChg>
      <pc:sldChg chg="del">
        <pc:chgData name="Penny Meddings (Health)" userId="f942a480-4399-4aba-b0ed-0db233993f31" providerId="ADAL" clId="{55757831-73C5-4E42-9E82-F150E039B715}" dt="2024-11-26T10:47:17.507" v="136" actId="47"/>
        <pc:sldMkLst>
          <pc:docMk/>
          <pc:sldMk cId="0" sldId="267"/>
        </pc:sldMkLst>
      </pc:sldChg>
      <pc:sldChg chg="del">
        <pc:chgData name="Penny Meddings (Health)" userId="f942a480-4399-4aba-b0ed-0db233993f31" providerId="ADAL" clId="{55757831-73C5-4E42-9E82-F150E039B715}" dt="2024-11-26T10:47:17.507" v="136" actId="47"/>
        <pc:sldMkLst>
          <pc:docMk/>
          <pc:sldMk cId="0" sldId="268"/>
        </pc:sldMkLst>
      </pc:sldChg>
      <pc:sldChg chg="del">
        <pc:chgData name="Penny Meddings (Health)" userId="f942a480-4399-4aba-b0ed-0db233993f31" providerId="ADAL" clId="{55757831-73C5-4E42-9E82-F150E039B715}" dt="2024-11-26T10:47:17.507" v="136" actId="47"/>
        <pc:sldMkLst>
          <pc:docMk/>
          <pc:sldMk cId="442894970" sldId="269"/>
        </pc:sldMkLst>
      </pc:sldChg>
      <pc:sldChg chg="del">
        <pc:chgData name="Penny Meddings (Health)" userId="f942a480-4399-4aba-b0ed-0db233993f31" providerId="ADAL" clId="{55757831-73C5-4E42-9E82-F150E039B715}" dt="2024-11-26T10:47:17.507" v="136" actId="47"/>
        <pc:sldMkLst>
          <pc:docMk/>
          <pc:sldMk cId="1385156394" sldId="270"/>
        </pc:sldMkLst>
      </pc:sldChg>
      <pc:sldChg chg="modSp del mod modClrScheme chgLayout">
        <pc:chgData name="Penny Meddings (Health)" userId="f942a480-4399-4aba-b0ed-0db233993f31" providerId="ADAL" clId="{55757831-73C5-4E42-9E82-F150E039B715}" dt="2024-11-26T10:47:42.628" v="137" actId="47"/>
        <pc:sldMkLst>
          <pc:docMk/>
          <pc:sldMk cId="2164217955" sldId="287"/>
        </pc:sldMkLst>
        <pc:spChg chg="mod ord">
          <ac:chgData name="Penny Meddings (Health)" userId="f942a480-4399-4aba-b0ed-0db233993f31" providerId="ADAL" clId="{55757831-73C5-4E42-9E82-F150E039B715}" dt="2024-11-26T10:45:35.961" v="113" actId="700"/>
          <ac:spMkLst>
            <pc:docMk/>
            <pc:sldMk cId="2164217955" sldId="287"/>
            <ac:spMk id="2" creationId="{C90B715F-0C33-E246-9E6E-B6F8E7833C04}"/>
          </ac:spMkLst>
        </pc:spChg>
        <pc:spChg chg="mod ord">
          <ac:chgData name="Penny Meddings (Health)" userId="f942a480-4399-4aba-b0ed-0db233993f31" providerId="ADAL" clId="{55757831-73C5-4E42-9E82-F150E039B715}" dt="2024-11-26T10:45:35.961" v="113" actId="700"/>
          <ac:spMkLst>
            <pc:docMk/>
            <pc:sldMk cId="2164217955" sldId="287"/>
            <ac:spMk id="3" creationId="{81256F45-0BD4-2342-8B7A-3760A0B84DDD}"/>
          </ac:spMkLst>
        </pc:spChg>
        <pc:spChg chg="mod ord">
          <ac:chgData name="Penny Meddings (Health)" userId="f942a480-4399-4aba-b0ed-0db233993f31" providerId="ADAL" clId="{55757831-73C5-4E42-9E82-F150E039B715}" dt="2024-11-26T10:45:35.961" v="113" actId="700"/>
          <ac:spMkLst>
            <pc:docMk/>
            <pc:sldMk cId="2164217955" sldId="287"/>
            <ac:spMk id="4" creationId="{5AB2DC40-5C0A-1345-8694-582A317EDEF1}"/>
          </ac:spMkLst>
        </pc:spChg>
        <pc:spChg chg="mod ord">
          <ac:chgData name="Penny Meddings (Health)" userId="f942a480-4399-4aba-b0ed-0db233993f31" providerId="ADAL" clId="{55757831-73C5-4E42-9E82-F150E039B715}" dt="2024-11-26T10:45:35.961" v="113" actId="700"/>
          <ac:spMkLst>
            <pc:docMk/>
            <pc:sldMk cId="2164217955" sldId="287"/>
            <ac:spMk id="5" creationId="{97A818F5-83A0-2E4C-B74F-95BD02713033}"/>
          </ac:spMkLst>
        </pc:spChg>
        <pc:spChg chg="mod ord">
          <ac:chgData name="Penny Meddings (Health)" userId="f942a480-4399-4aba-b0ed-0db233993f31" providerId="ADAL" clId="{55757831-73C5-4E42-9E82-F150E039B715}" dt="2024-11-26T10:45:35.961" v="113" actId="700"/>
          <ac:spMkLst>
            <pc:docMk/>
            <pc:sldMk cId="2164217955" sldId="287"/>
            <ac:spMk id="6" creationId="{FD41A34D-5107-8D48-BF12-718F060816E7}"/>
          </ac:spMkLst>
        </pc:spChg>
        <pc:spChg chg="mod ord">
          <ac:chgData name="Penny Meddings (Health)" userId="f942a480-4399-4aba-b0ed-0db233993f31" providerId="ADAL" clId="{55757831-73C5-4E42-9E82-F150E039B715}" dt="2024-11-26T10:45:35.961" v="113" actId="700"/>
          <ac:spMkLst>
            <pc:docMk/>
            <pc:sldMk cId="2164217955" sldId="287"/>
            <ac:spMk id="7" creationId="{0DD2C315-B962-4721-9B0F-B4BDB4FBD8F9}"/>
          </ac:spMkLst>
        </pc:spChg>
      </pc:sldChg>
      <pc:sldChg chg="delSp modSp mod modClrScheme chgLayout">
        <pc:chgData name="Penny Meddings (Health)" userId="f942a480-4399-4aba-b0ed-0db233993f31" providerId="ADAL" clId="{55757831-73C5-4E42-9E82-F150E039B715}" dt="2024-11-26T10:33:56.428" v="50" actId="478"/>
        <pc:sldMkLst>
          <pc:docMk/>
          <pc:sldMk cId="4177226810" sldId="343"/>
        </pc:sldMkLst>
        <pc:spChg chg="mod ord">
          <ac:chgData name="Penny Meddings (Health)" userId="f942a480-4399-4aba-b0ed-0db233993f31" providerId="ADAL" clId="{55757831-73C5-4E42-9E82-F150E039B715}" dt="2024-11-26T10:32:52.189" v="48" actId="700"/>
          <ac:spMkLst>
            <pc:docMk/>
            <pc:sldMk cId="4177226810" sldId="343"/>
            <ac:spMk id="2" creationId="{00000000-0000-0000-0000-000000000000}"/>
          </ac:spMkLst>
        </pc:spChg>
        <pc:spChg chg="del mod ord">
          <ac:chgData name="Penny Meddings (Health)" userId="f942a480-4399-4aba-b0ed-0db233993f31" providerId="ADAL" clId="{55757831-73C5-4E42-9E82-F150E039B715}" dt="2024-11-26T10:33:56.428" v="50" actId="478"/>
          <ac:spMkLst>
            <pc:docMk/>
            <pc:sldMk cId="4177226810" sldId="343"/>
            <ac:spMk id="3" creationId="{00000000-0000-0000-0000-000000000000}"/>
          </ac:spMkLst>
        </pc:spChg>
        <pc:spChg chg="mod ord">
          <ac:chgData name="Penny Meddings (Health)" userId="f942a480-4399-4aba-b0ed-0db233993f31" providerId="ADAL" clId="{55757831-73C5-4E42-9E82-F150E039B715}" dt="2024-11-26T10:32:52.189" v="48" actId="700"/>
          <ac:spMkLst>
            <pc:docMk/>
            <pc:sldMk cId="4177226810" sldId="343"/>
            <ac:spMk id="4" creationId="{00000000-0000-0000-0000-000000000000}"/>
          </ac:spMkLst>
        </pc:spChg>
        <pc:spChg chg="mod ord">
          <ac:chgData name="Penny Meddings (Health)" userId="f942a480-4399-4aba-b0ed-0db233993f31" providerId="ADAL" clId="{55757831-73C5-4E42-9E82-F150E039B715}" dt="2024-11-26T10:32:52.189" v="48" actId="700"/>
          <ac:spMkLst>
            <pc:docMk/>
            <pc:sldMk cId="4177226810" sldId="343"/>
            <ac:spMk id="6" creationId="{2ED93E06-F3A5-477B-8E99-862E87B6C65C}"/>
          </ac:spMkLst>
        </pc:spChg>
      </pc:sldChg>
      <pc:sldChg chg="addSp delSp modSp mod modClrScheme chgLayout">
        <pc:chgData name="Penny Meddings (Health)" userId="f942a480-4399-4aba-b0ed-0db233993f31" providerId="ADAL" clId="{55757831-73C5-4E42-9E82-F150E039B715}" dt="2024-11-26T10:39:06.582" v="59" actId="478"/>
        <pc:sldMkLst>
          <pc:docMk/>
          <pc:sldMk cId="3279658063" sldId="348"/>
        </pc:sldMkLst>
        <pc:spChg chg="add del mod ord">
          <ac:chgData name="Penny Meddings (Health)" userId="f942a480-4399-4aba-b0ed-0db233993f31" providerId="ADAL" clId="{55757831-73C5-4E42-9E82-F150E039B715}" dt="2024-11-26T10:37:58.400" v="52" actId="6264"/>
          <ac:spMkLst>
            <pc:docMk/>
            <pc:sldMk cId="3279658063" sldId="348"/>
            <ac:spMk id="2" creationId="{14813317-9D2C-A878-28D9-A3FE67C0DDDD}"/>
          </ac:spMkLst>
        </pc:spChg>
        <pc:spChg chg="mod ord">
          <ac:chgData name="Penny Meddings (Health)" userId="f942a480-4399-4aba-b0ed-0db233993f31" providerId="ADAL" clId="{55757831-73C5-4E42-9E82-F150E039B715}" dt="2024-11-26T10:37:58.400" v="52" actId="6264"/>
          <ac:spMkLst>
            <pc:docMk/>
            <pc:sldMk cId="3279658063" sldId="348"/>
            <ac:spMk id="3" creationId="{00000000-0000-0000-0000-000000000000}"/>
          </ac:spMkLst>
        </pc:spChg>
        <pc:spChg chg="mod ord">
          <ac:chgData name="Penny Meddings (Health)" userId="f942a480-4399-4aba-b0ed-0db233993f31" providerId="ADAL" clId="{55757831-73C5-4E42-9E82-F150E039B715}" dt="2024-11-26T10:37:58.400" v="52" actId="6264"/>
          <ac:spMkLst>
            <pc:docMk/>
            <pc:sldMk cId="3279658063" sldId="348"/>
            <ac:spMk id="4" creationId="{00000000-0000-0000-0000-000000000000}"/>
          </ac:spMkLst>
        </pc:spChg>
        <pc:spChg chg="add del mod">
          <ac:chgData name="Penny Meddings (Health)" userId="f942a480-4399-4aba-b0ed-0db233993f31" providerId="ADAL" clId="{55757831-73C5-4E42-9E82-F150E039B715}" dt="2024-11-26T10:37:58.400" v="52" actId="6264"/>
          <ac:spMkLst>
            <pc:docMk/>
            <pc:sldMk cId="3279658063" sldId="348"/>
            <ac:spMk id="5" creationId="{9C9E832D-7239-5AF8-6A37-380339E5B4AB}"/>
          </ac:spMkLst>
        </pc:spChg>
        <pc:spChg chg="add del mod">
          <ac:chgData name="Penny Meddings (Health)" userId="f942a480-4399-4aba-b0ed-0db233993f31" providerId="ADAL" clId="{55757831-73C5-4E42-9E82-F150E039B715}" dt="2024-11-26T10:37:58.400" v="52" actId="6264"/>
          <ac:spMkLst>
            <pc:docMk/>
            <pc:sldMk cId="3279658063" sldId="348"/>
            <ac:spMk id="6" creationId="{80C03966-543D-785F-53A5-560EB16A9BEF}"/>
          </ac:spMkLst>
        </pc:spChg>
        <pc:spChg chg="add del mod">
          <ac:chgData name="Penny Meddings (Health)" userId="f942a480-4399-4aba-b0ed-0db233993f31" providerId="ADAL" clId="{55757831-73C5-4E42-9E82-F150E039B715}" dt="2024-11-26T10:37:58.400" v="52" actId="6264"/>
          <ac:spMkLst>
            <pc:docMk/>
            <pc:sldMk cId="3279658063" sldId="348"/>
            <ac:spMk id="7" creationId="{4121787E-77D3-86B1-C9AD-BE37DA307C88}"/>
          </ac:spMkLst>
        </pc:spChg>
        <pc:spChg chg="add del mod ord">
          <ac:chgData name="Penny Meddings (Health)" userId="f942a480-4399-4aba-b0ed-0db233993f31" providerId="ADAL" clId="{55757831-73C5-4E42-9E82-F150E039B715}" dt="2024-11-26T10:39:06.582" v="59" actId="478"/>
          <ac:spMkLst>
            <pc:docMk/>
            <pc:sldMk cId="3279658063" sldId="348"/>
            <ac:spMk id="8" creationId="{E706C4DF-CF72-7A7F-D76E-8E8FEC92FD3D}"/>
          </ac:spMkLst>
        </pc:spChg>
        <pc:spChg chg="mod">
          <ac:chgData name="Penny Meddings (Health)" userId="f942a480-4399-4aba-b0ed-0db233993f31" providerId="ADAL" clId="{55757831-73C5-4E42-9E82-F150E039B715}" dt="2024-11-26T10:38:33.103" v="58" actId="207"/>
          <ac:spMkLst>
            <pc:docMk/>
            <pc:sldMk cId="3279658063" sldId="348"/>
            <ac:spMk id="14" creationId="{7DA6C6D4-D1F5-4EF8-93E2-651A069D4893}"/>
          </ac:spMkLst>
        </pc:spChg>
        <pc:spChg chg="mod">
          <ac:chgData name="Penny Meddings (Health)" userId="f942a480-4399-4aba-b0ed-0db233993f31" providerId="ADAL" clId="{55757831-73C5-4E42-9E82-F150E039B715}" dt="2024-11-26T10:38:11.485" v="54" actId="207"/>
          <ac:spMkLst>
            <pc:docMk/>
            <pc:sldMk cId="3279658063" sldId="348"/>
            <ac:spMk id="15" creationId="{19C01735-968F-4E4D-8735-CBB531759FC5}"/>
          </ac:spMkLst>
        </pc:spChg>
        <pc:spChg chg="mod ord">
          <ac:chgData name="Penny Meddings (Health)" userId="f942a480-4399-4aba-b0ed-0db233993f31" providerId="ADAL" clId="{55757831-73C5-4E42-9E82-F150E039B715}" dt="2024-11-26T10:37:58.400" v="52" actId="6264"/>
          <ac:spMkLst>
            <pc:docMk/>
            <pc:sldMk cId="3279658063" sldId="348"/>
            <ac:spMk id="17" creationId="{6B71068A-77B1-42A4-B669-A133F9EF9ECF}"/>
          </ac:spMkLst>
        </pc:spChg>
        <pc:spChg chg="mod">
          <ac:chgData name="Penny Meddings (Health)" userId="f942a480-4399-4aba-b0ed-0db233993f31" providerId="ADAL" clId="{55757831-73C5-4E42-9E82-F150E039B715}" dt="2024-11-26T10:38:20.439" v="56" actId="207"/>
          <ac:spMkLst>
            <pc:docMk/>
            <pc:sldMk cId="3279658063" sldId="348"/>
            <ac:spMk id="19" creationId="{7B29DFDB-78E3-4E39-B692-F2E7F85F3DBB}"/>
          </ac:spMkLst>
        </pc:spChg>
      </pc:sldChg>
      <pc:sldChg chg="addSp delSp modSp mod modClrScheme chgLayout">
        <pc:chgData name="Penny Meddings (Health)" userId="f942a480-4399-4aba-b0ed-0db233993f31" providerId="ADAL" clId="{55757831-73C5-4E42-9E82-F150E039B715}" dt="2024-11-26T10:39:55.113" v="65" actId="207"/>
        <pc:sldMkLst>
          <pc:docMk/>
          <pc:sldMk cId="2893149552" sldId="349"/>
        </pc:sldMkLst>
        <pc:spChg chg="mod ord">
          <ac:chgData name="Penny Meddings (Health)" userId="f942a480-4399-4aba-b0ed-0db233993f31" providerId="ADAL" clId="{55757831-73C5-4E42-9E82-F150E039B715}" dt="2024-11-26T10:39:24.497" v="60" actId="700"/>
          <ac:spMkLst>
            <pc:docMk/>
            <pc:sldMk cId="2893149552" sldId="349"/>
            <ac:spMk id="2" creationId="{00000000-0000-0000-0000-000000000000}"/>
          </ac:spMkLst>
        </pc:spChg>
        <pc:spChg chg="mod ord">
          <ac:chgData name="Penny Meddings (Health)" userId="f942a480-4399-4aba-b0ed-0db233993f31" providerId="ADAL" clId="{55757831-73C5-4E42-9E82-F150E039B715}" dt="2024-11-26T10:39:24.497" v="60" actId="700"/>
          <ac:spMkLst>
            <pc:docMk/>
            <pc:sldMk cId="2893149552" sldId="349"/>
            <ac:spMk id="3" creationId="{00000000-0000-0000-0000-000000000000}"/>
          </ac:spMkLst>
        </pc:spChg>
        <pc:spChg chg="mod ord">
          <ac:chgData name="Penny Meddings (Health)" userId="f942a480-4399-4aba-b0ed-0db233993f31" providerId="ADAL" clId="{55757831-73C5-4E42-9E82-F150E039B715}" dt="2024-11-26T10:39:24.497" v="60" actId="700"/>
          <ac:spMkLst>
            <pc:docMk/>
            <pc:sldMk cId="2893149552" sldId="349"/>
            <ac:spMk id="4" creationId="{00000000-0000-0000-0000-000000000000}"/>
          </ac:spMkLst>
        </pc:spChg>
        <pc:spChg chg="add del mod ord">
          <ac:chgData name="Penny Meddings (Health)" userId="f942a480-4399-4aba-b0ed-0db233993f31" providerId="ADAL" clId="{55757831-73C5-4E42-9E82-F150E039B715}" dt="2024-11-26T10:39:30.184" v="61" actId="478"/>
          <ac:spMkLst>
            <pc:docMk/>
            <pc:sldMk cId="2893149552" sldId="349"/>
            <ac:spMk id="5" creationId="{BF23AFBB-9A5D-1280-0124-71EC93506F1B}"/>
          </ac:spMkLst>
        </pc:spChg>
        <pc:spChg chg="mod">
          <ac:chgData name="Penny Meddings (Health)" userId="f942a480-4399-4aba-b0ed-0db233993f31" providerId="ADAL" clId="{55757831-73C5-4E42-9E82-F150E039B715}" dt="2024-11-26T10:39:49.010" v="63" actId="207"/>
          <ac:spMkLst>
            <pc:docMk/>
            <pc:sldMk cId="2893149552" sldId="349"/>
            <ac:spMk id="9" creationId="{ABBDAB3B-7A93-403D-A57A-45A504EAB2C0}"/>
          </ac:spMkLst>
        </pc:spChg>
        <pc:spChg chg="mod">
          <ac:chgData name="Penny Meddings (Health)" userId="f942a480-4399-4aba-b0ed-0db233993f31" providerId="ADAL" clId="{55757831-73C5-4E42-9E82-F150E039B715}" dt="2024-11-26T10:39:55.113" v="65" actId="207"/>
          <ac:spMkLst>
            <pc:docMk/>
            <pc:sldMk cId="2893149552" sldId="349"/>
            <ac:spMk id="11" creationId="{684A6C5F-D43B-4951-ADA7-CF5D8BD04FEB}"/>
          </ac:spMkLst>
        </pc:spChg>
      </pc:sldChg>
      <pc:sldChg chg="delSp modSp mod modClrScheme chgLayout">
        <pc:chgData name="Penny Meddings (Health)" userId="f942a480-4399-4aba-b0ed-0db233993f31" providerId="ADAL" clId="{55757831-73C5-4E42-9E82-F150E039B715}" dt="2024-11-26T10:41:25.737" v="76" actId="478"/>
        <pc:sldMkLst>
          <pc:docMk/>
          <pc:sldMk cId="3675334244" sldId="360"/>
        </pc:sldMkLst>
        <pc:spChg chg="del mod ord">
          <ac:chgData name="Penny Meddings (Health)" userId="f942a480-4399-4aba-b0ed-0db233993f31" providerId="ADAL" clId="{55757831-73C5-4E42-9E82-F150E039B715}" dt="2024-11-26T10:41:25.737" v="76" actId="478"/>
          <ac:spMkLst>
            <pc:docMk/>
            <pc:sldMk cId="3675334244" sldId="360"/>
            <ac:spMk id="2" creationId="{00000000-0000-0000-0000-000000000000}"/>
          </ac:spMkLst>
        </pc:spChg>
        <pc:spChg chg="del mod ord">
          <ac:chgData name="Penny Meddings (Health)" userId="f942a480-4399-4aba-b0ed-0db233993f31" providerId="ADAL" clId="{55757831-73C5-4E42-9E82-F150E039B715}" dt="2024-11-26T10:41:22.388" v="75" actId="478"/>
          <ac:spMkLst>
            <pc:docMk/>
            <pc:sldMk cId="3675334244" sldId="360"/>
            <ac:spMk id="3" creationId="{00000000-0000-0000-0000-000000000000}"/>
          </ac:spMkLst>
        </pc:spChg>
        <pc:spChg chg="mod ord">
          <ac:chgData name="Penny Meddings (Health)" userId="f942a480-4399-4aba-b0ed-0db233993f31" providerId="ADAL" clId="{55757831-73C5-4E42-9E82-F150E039B715}" dt="2024-11-26T10:41:18.561" v="74" actId="700"/>
          <ac:spMkLst>
            <pc:docMk/>
            <pc:sldMk cId="3675334244" sldId="360"/>
            <ac:spMk id="4" creationId="{00000000-0000-0000-0000-000000000000}"/>
          </ac:spMkLst>
        </pc:spChg>
        <pc:spChg chg="mod ord">
          <ac:chgData name="Penny Meddings (Health)" userId="f942a480-4399-4aba-b0ed-0db233993f31" providerId="ADAL" clId="{55757831-73C5-4E42-9E82-F150E039B715}" dt="2024-11-26T10:41:18.561" v="74" actId="700"/>
          <ac:spMkLst>
            <pc:docMk/>
            <pc:sldMk cId="3675334244" sldId="360"/>
            <ac:spMk id="5" creationId="{05D8A2A2-0531-4B5A-8EE0-D4C279B8122B}"/>
          </ac:spMkLst>
        </pc:spChg>
      </pc:sldChg>
      <pc:sldChg chg="addSp delSp modSp mod modClrScheme chgLayout">
        <pc:chgData name="Penny Meddings (Health)" userId="f942a480-4399-4aba-b0ed-0db233993f31" providerId="ADAL" clId="{55757831-73C5-4E42-9E82-F150E039B715}" dt="2024-11-26T10:42:00.979" v="82" actId="207"/>
        <pc:sldMkLst>
          <pc:docMk/>
          <pc:sldMk cId="2423737063" sldId="361"/>
        </pc:sldMkLst>
        <pc:spChg chg="add del mod ord">
          <ac:chgData name="Penny Meddings (Health)" userId="f942a480-4399-4aba-b0ed-0db233993f31" providerId="ADAL" clId="{55757831-73C5-4E42-9E82-F150E039B715}" dt="2024-11-26T10:41:41.118" v="78" actId="478"/>
          <ac:spMkLst>
            <pc:docMk/>
            <pc:sldMk cId="2423737063" sldId="361"/>
            <ac:spMk id="2" creationId="{6C660D7D-995C-0384-6730-A05998672969}"/>
          </ac:spMkLst>
        </pc:spChg>
        <pc:spChg chg="mod ord">
          <ac:chgData name="Penny Meddings (Health)" userId="f942a480-4399-4aba-b0ed-0db233993f31" providerId="ADAL" clId="{55757831-73C5-4E42-9E82-F150E039B715}" dt="2024-11-26T10:41:56.017" v="80" actId="6264"/>
          <ac:spMkLst>
            <pc:docMk/>
            <pc:sldMk cId="2423737063" sldId="361"/>
            <ac:spMk id="3" creationId="{00000000-0000-0000-0000-000000000000}"/>
          </ac:spMkLst>
        </pc:spChg>
        <pc:spChg chg="mod ord">
          <ac:chgData name="Penny Meddings (Health)" userId="f942a480-4399-4aba-b0ed-0db233993f31" providerId="ADAL" clId="{55757831-73C5-4E42-9E82-F150E039B715}" dt="2024-11-26T10:41:56.017" v="80" actId="6264"/>
          <ac:spMkLst>
            <pc:docMk/>
            <pc:sldMk cId="2423737063" sldId="361"/>
            <ac:spMk id="4" creationId="{00000000-0000-0000-0000-000000000000}"/>
          </ac:spMkLst>
        </pc:spChg>
        <pc:spChg chg="add del mod">
          <ac:chgData name="Penny Meddings (Health)" userId="f942a480-4399-4aba-b0ed-0db233993f31" providerId="ADAL" clId="{55757831-73C5-4E42-9E82-F150E039B715}" dt="2024-11-26T10:41:56.017" v="80" actId="6264"/>
          <ac:spMkLst>
            <pc:docMk/>
            <pc:sldMk cId="2423737063" sldId="361"/>
            <ac:spMk id="5" creationId="{CFA66A0F-647E-5072-76AF-1F782940EC6D}"/>
          </ac:spMkLst>
        </pc:spChg>
        <pc:spChg chg="add del mod">
          <ac:chgData name="Penny Meddings (Health)" userId="f942a480-4399-4aba-b0ed-0db233993f31" providerId="ADAL" clId="{55757831-73C5-4E42-9E82-F150E039B715}" dt="2024-11-26T10:41:56.017" v="80" actId="6264"/>
          <ac:spMkLst>
            <pc:docMk/>
            <pc:sldMk cId="2423737063" sldId="361"/>
            <ac:spMk id="8" creationId="{87A2628B-C952-0C21-B139-A76F9F45D3EC}"/>
          </ac:spMkLst>
        </pc:spChg>
        <pc:spChg chg="mod ord">
          <ac:chgData name="Penny Meddings (Health)" userId="f942a480-4399-4aba-b0ed-0db233993f31" providerId="ADAL" clId="{55757831-73C5-4E42-9E82-F150E039B715}" dt="2024-11-26T10:41:56.017" v="80" actId="6264"/>
          <ac:spMkLst>
            <pc:docMk/>
            <pc:sldMk cId="2423737063" sldId="361"/>
            <ac:spMk id="9" creationId="{9EB86C89-1DE0-4A63-87AF-44EB42AE2B96}"/>
          </ac:spMkLst>
        </pc:spChg>
        <pc:spChg chg="add del mod">
          <ac:chgData name="Penny Meddings (Health)" userId="f942a480-4399-4aba-b0ed-0db233993f31" providerId="ADAL" clId="{55757831-73C5-4E42-9E82-F150E039B715}" dt="2024-11-26T10:41:56.017" v="80" actId="6264"/>
          <ac:spMkLst>
            <pc:docMk/>
            <pc:sldMk cId="2423737063" sldId="361"/>
            <ac:spMk id="10" creationId="{4ED317E7-9097-E577-F628-A30A2EBD9F69}"/>
          </ac:spMkLst>
        </pc:spChg>
        <pc:spChg chg="mod">
          <ac:chgData name="Penny Meddings (Health)" userId="f942a480-4399-4aba-b0ed-0db233993f31" providerId="ADAL" clId="{55757831-73C5-4E42-9E82-F150E039B715}" dt="2024-11-26T10:42:00.979" v="82" actId="207"/>
          <ac:spMkLst>
            <pc:docMk/>
            <pc:sldMk cId="2423737063" sldId="361"/>
            <ac:spMk id="11" creationId="{09570FBE-E39B-4629-9F4F-01EB167621B0}"/>
          </ac:spMkLst>
        </pc:spChg>
        <pc:spChg chg="add del mod ord">
          <ac:chgData name="Penny Meddings (Health)" userId="f942a480-4399-4aba-b0ed-0db233993f31" providerId="ADAL" clId="{55757831-73C5-4E42-9E82-F150E039B715}" dt="2024-11-26T10:41:56.017" v="80" actId="6264"/>
          <ac:spMkLst>
            <pc:docMk/>
            <pc:sldMk cId="2423737063" sldId="361"/>
            <ac:spMk id="12" creationId="{44C64E81-9513-03B9-5440-C893DC49C8D8}"/>
          </ac:spMkLst>
        </pc:spChg>
      </pc:sldChg>
      <pc:sldChg chg="addSp delSp modSp mod modClrScheme chgLayout">
        <pc:chgData name="Penny Meddings (Health)" userId="f942a480-4399-4aba-b0ed-0db233993f31" providerId="ADAL" clId="{55757831-73C5-4E42-9E82-F150E039B715}" dt="2024-11-26T11:03:07.507" v="301" actId="255"/>
        <pc:sldMkLst>
          <pc:docMk/>
          <pc:sldMk cId="2434996521" sldId="367"/>
        </pc:sldMkLst>
        <pc:spChg chg="mod ord">
          <ac:chgData name="Penny Meddings (Health)" userId="f942a480-4399-4aba-b0ed-0db233993f31" providerId="ADAL" clId="{55757831-73C5-4E42-9E82-F150E039B715}" dt="2024-11-26T10:45:35.961" v="113" actId="700"/>
          <ac:spMkLst>
            <pc:docMk/>
            <pc:sldMk cId="2434996521" sldId="367"/>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2434996521" sldId="367"/>
            <ac:spMk id="4" creationId="{00000000-0000-0000-0000-000000000000}"/>
          </ac:spMkLst>
        </pc:spChg>
        <pc:spChg chg="add del mod ord">
          <ac:chgData name="Penny Meddings (Health)" userId="f942a480-4399-4aba-b0ed-0db233993f31" providerId="ADAL" clId="{55757831-73C5-4E42-9E82-F150E039B715}" dt="2024-11-26T11:02:49.686" v="295" actId="478"/>
          <ac:spMkLst>
            <pc:docMk/>
            <pc:sldMk cId="2434996521" sldId="367"/>
            <ac:spMk id="5" creationId="{934B5828-89E1-BAA0-0F00-90AAD75677BA}"/>
          </ac:spMkLst>
        </pc:spChg>
        <pc:spChg chg="mod ord">
          <ac:chgData name="Penny Meddings (Health)" userId="f942a480-4399-4aba-b0ed-0db233993f31" providerId="ADAL" clId="{55757831-73C5-4E42-9E82-F150E039B715}" dt="2024-11-26T10:45:35.961" v="113" actId="700"/>
          <ac:spMkLst>
            <pc:docMk/>
            <pc:sldMk cId="2434996521" sldId="367"/>
            <ac:spMk id="10" creationId="{ED6CB7AD-D619-4846-9A90-58AFEC0567F5}"/>
          </ac:spMkLst>
        </pc:spChg>
        <pc:spChg chg="mod">
          <ac:chgData name="Penny Meddings (Health)" userId="f942a480-4399-4aba-b0ed-0db233993f31" providerId="ADAL" clId="{55757831-73C5-4E42-9E82-F150E039B715}" dt="2024-11-26T11:03:07.507" v="301" actId="255"/>
          <ac:spMkLst>
            <pc:docMk/>
            <pc:sldMk cId="2434996521" sldId="367"/>
            <ac:spMk id="11" creationId="{C3E75E05-5117-45E3-AA64-1E5DAFFA8404}"/>
          </ac:spMkLst>
        </pc:spChg>
      </pc:sldChg>
      <pc:sldChg chg="addSp delSp modSp mod modClrScheme chgLayout">
        <pc:chgData name="Penny Meddings (Health)" userId="f942a480-4399-4aba-b0ed-0db233993f31" providerId="ADAL" clId="{55757831-73C5-4E42-9E82-F150E039B715}" dt="2024-11-26T10:40:35.495" v="71" actId="207"/>
        <pc:sldMkLst>
          <pc:docMk/>
          <pc:sldMk cId="344529577" sldId="420"/>
        </pc:sldMkLst>
        <pc:spChg chg="mod">
          <ac:chgData name="Penny Meddings (Health)" userId="f942a480-4399-4aba-b0ed-0db233993f31" providerId="ADAL" clId="{55757831-73C5-4E42-9E82-F150E039B715}" dt="2024-11-26T10:40:35.495" v="71" actId="207"/>
          <ac:spMkLst>
            <pc:docMk/>
            <pc:sldMk cId="344529577" sldId="420"/>
            <ac:spMk id="2" creationId="{051E0DD3-A894-43FB-B7B8-E740F8A688B7}"/>
          </ac:spMkLst>
        </pc:spChg>
        <pc:spChg chg="mod ord">
          <ac:chgData name="Penny Meddings (Health)" userId="f942a480-4399-4aba-b0ed-0db233993f31" providerId="ADAL" clId="{55757831-73C5-4E42-9E82-F150E039B715}" dt="2024-11-26T10:40:22.473" v="68" actId="700"/>
          <ac:spMkLst>
            <pc:docMk/>
            <pc:sldMk cId="344529577" sldId="420"/>
            <ac:spMk id="3" creationId="{00000000-0000-0000-0000-000000000000}"/>
          </ac:spMkLst>
        </pc:spChg>
        <pc:spChg chg="mod ord">
          <ac:chgData name="Penny Meddings (Health)" userId="f942a480-4399-4aba-b0ed-0db233993f31" providerId="ADAL" clId="{55757831-73C5-4E42-9E82-F150E039B715}" dt="2024-11-26T10:40:22.473" v="68" actId="700"/>
          <ac:spMkLst>
            <pc:docMk/>
            <pc:sldMk cId="344529577" sldId="420"/>
            <ac:spMk id="4" creationId="{00000000-0000-0000-0000-000000000000}"/>
          </ac:spMkLst>
        </pc:spChg>
        <pc:spChg chg="add del mod ord">
          <ac:chgData name="Penny Meddings (Health)" userId="f942a480-4399-4aba-b0ed-0db233993f31" providerId="ADAL" clId="{55757831-73C5-4E42-9E82-F150E039B715}" dt="2024-11-26T10:40:27.101" v="69" actId="478"/>
          <ac:spMkLst>
            <pc:docMk/>
            <pc:sldMk cId="344529577" sldId="420"/>
            <ac:spMk id="5" creationId="{A118FB4D-9D30-28C8-F208-5517217D31FB}"/>
          </ac:spMkLst>
        </pc:spChg>
        <pc:spChg chg="mod ord">
          <ac:chgData name="Penny Meddings (Health)" userId="f942a480-4399-4aba-b0ed-0db233993f31" providerId="ADAL" clId="{55757831-73C5-4E42-9E82-F150E039B715}" dt="2024-11-26T10:40:22.473" v="68" actId="700"/>
          <ac:spMkLst>
            <pc:docMk/>
            <pc:sldMk cId="344529577" sldId="420"/>
            <ac:spMk id="7" creationId="{3A294DAB-DB41-43F1-A95D-0CA449D43D27}"/>
          </ac:spMkLst>
        </pc:spChg>
      </pc:sldChg>
      <pc:sldChg chg="delSp modSp mod modClrScheme chgLayout">
        <pc:chgData name="Penny Meddings (Health)" userId="f942a480-4399-4aba-b0ed-0db233993f31" providerId="ADAL" clId="{55757831-73C5-4E42-9E82-F150E039B715}" dt="2024-11-26T10:40:15.829" v="67" actId="478"/>
        <pc:sldMkLst>
          <pc:docMk/>
          <pc:sldMk cId="393233891" sldId="422"/>
        </pc:sldMkLst>
        <pc:spChg chg="mod ord">
          <ac:chgData name="Penny Meddings (Health)" userId="f942a480-4399-4aba-b0ed-0db233993f31" providerId="ADAL" clId="{55757831-73C5-4E42-9E82-F150E039B715}" dt="2024-11-26T10:40:09.632" v="66" actId="700"/>
          <ac:spMkLst>
            <pc:docMk/>
            <pc:sldMk cId="393233891" sldId="422"/>
            <ac:spMk id="2" creationId="{00000000-0000-0000-0000-000000000000}"/>
          </ac:spMkLst>
        </pc:spChg>
        <pc:spChg chg="del mod ord">
          <ac:chgData name="Penny Meddings (Health)" userId="f942a480-4399-4aba-b0ed-0db233993f31" providerId="ADAL" clId="{55757831-73C5-4E42-9E82-F150E039B715}" dt="2024-11-26T10:40:15.829" v="67" actId="478"/>
          <ac:spMkLst>
            <pc:docMk/>
            <pc:sldMk cId="393233891" sldId="422"/>
            <ac:spMk id="3" creationId="{00000000-0000-0000-0000-000000000000}"/>
          </ac:spMkLst>
        </pc:spChg>
        <pc:spChg chg="mod ord">
          <ac:chgData name="Penny Meddings (Health)" userId="f942a480-4399-4aba-b0ed-0db233993f31" providerId="ADAL" clId="{55757831-73C5-4E42-9E82-F150E039B715}" dt="2024-11-26T10:40:09.632" v="66" actId="700"/>
          <ac:spMkLst>
            <pc:docMk/>
            <pc:sldMk cId="393233891" sldId="422"/>
            <ac:spMk id="4" creationId="{00000000-0000-0000-0000-000000000000}"/>
          </ac:spMkLst>
        </pc:spChg>
        <pc:spChg chg="mod ord">
          <ac:chgData name="Penny Meddings (Health)" userId="f942a480-4399-4aba-b0ed-0db233993f31" providerId="ADAL" clId="{55757831-73C5-4E42-9E82-F150E039B715}" dt="2024-11-26T10:40:09.632" v="66" actId="700"/>
          <ac:spMkLst>
            <pc:docMk/>
            <pc:sldMk cId="393233891" sldId="422"/>
            <ac:spMk id="5" creationId="{2B44D854-BCFA-4103-851B-95E5595914D7}"/>
          </ac:spMkLst>
        </pc:spChg>
      </pc:sldChg>
      <pc:sldChg chg="addSp delSp modSp mod modClrScheme chgLayout">
        <pc:chgData name="Penny Meddings (Health)" userId="f942a480-4399-4aba-b0ed-0db233993f31" providerId="ADAL" clId="{55757831-73C5-4E42-9E82-F150E039B715}" dt="2024-11-26T10:57:00.898" v="226" actId="1036"/>
        <pc:sldMkLst>
          <pc:docMk/>
          <pc:sldMk cId="2743755235" sldId="437"/>
        </pc:sldMkLst>
        <pc:spChg chg="add del mod">
          <ac:chgData name="Penny Meddings (Health)" userId="f942a480-4399-4aba-b0ed-0db233993f31" providerId="ADAL" clId="{55757831-73C5-4E42-9E82-F150E039B715}" dt="2024-11-26T10:55:04.870" v="201" actId="6264"/>
          <ac:spMkLst>
            <pc:docMk/>
            <pc:sldMk cId="2743755235" sldId="437"/>
            <ac:spMk id="2" creationId="{513C05B2-50A1-A2EE-5ACD-2131868CAB05}"/>
          </ac:spMkLst>
        </pc:spChg>
        <pc:spChg chg="mod ord">
          <ac:chgData name="Penny Meddings (Health)" userId="f942a480-4399-4aba-b0ed-0db233993f31" providerId="ADAL" clId="{55757831-73C5-4E42-9E82-F150E039B715}" dt="2024-11-26T10:55:04.870" v="201" actId="6264"/>
          <ac:spMkLst>
            <pc:docMk/>
            <pc:sldMk cId="2743755235" sldId="437"/>
            <ac:spMk id="3" creationId="{00000000-0000-0000-0000-000000000000}"/>
          </ac:spMkLst>
        </pc:spChg>
        <pc:spChg chg="mod ord">
          <ac:chgData name="Penny Meddings (Health)" userId="f942a480-4399-4aba-b0ed-0db233993f31" providerId="ADAL" clId="{55757831-73C5-4E42-9E82-F150E039B715}" dt="2024-11-26T10:55:04.870" v="201" actId="6264"/>
          <ac:spMkLst>
            <pc:docMk/>
            <pc:sldMk cId="2743755235" sldId="437"/>
            <ac:spMk id="4" creationId="{00000000-0000-0000-0000-000000000000}"/>
          </ac:spMkLst>
        </pc:spChg>
        <pc:spChg chg="add del mod">
          <ac:chgData name="Penny Meddings (Health)" userId="f942a480-4399-4aba-b0ed-0db233993f31" providerId="ADAL" clId="{55757831-73C5-4E42-9E82-F150E039B715}" dt="2024-11-26T10:55:04.870" v="201" actId="6264"/>
          <ac:spMkLst>
            <pc:docMk/>
            <pc:sldMk cId="2743755235" sldId="437"/>
            <ac:spMk id="6" creationId="{612C8D81-AA3F-30D0-1D38-FF6352955C2D}"/>
          </ac:spMkLst>
        </pc:spChg>
        <pc:spChg chg="mod ord">
          <ac:chgData name="Penny Meddings (Health)" userId="f942a480-4399-4aba-b0ed-0db233993f31" providerId="ADAL" clId="{55757831-73C5-4E42-9E82-F150E039B715}" dt="2024-11-26T10:55:04.870" v="201" actId="6264"/>
          <ac:spMkLst>
            <pc:docMk/>
            <pc:sldMk cId="2743755235" sldId="437"/>
            <ac:spMk id="8" creationId="{3F17B674-BC0E-4CAC-B209-F06F064E6C26}"/>
          </ac:spMkLst>
        </pc:spChg>
        <pc:spChg chg="mod ord">
          <ac:chgData name="Penny Meddings (Health)" userId="f942a480-4399-4aba-b0ed-0db233993f31" providerId="ADAL" clId="{55757831-73C5-4E42-9E82-F150E039B715}" dt="2024-11-26T10:56:53.237" v="221" actId="20577"/>
          <ac:spMkLst>
            <pc:docMk/>
            <pc:sldMk cId="2743755235" sldId="437"/>
            <ac:spMk id="10" creationId="{5017DA34-4EE4-41F5-96F1-E59DB1D6E6AA}"/>
          </ac:spMkLst>
        </pc:spChg>
        <pc:spChg chg="add del mod">
          <ac:chgData name="Penny Meddings (Health)" userId="f942a480-4399-4aba-b0ed-0db233993f31" providerId="ADAL" clId="{55757831-73C5-4E42-9E82-F150E039B715}" dt="2024-11-26T10:55:04.870" v="201" actId="6264"/>
          <ac:spMkLst>
            <pc:docMk/>
            <pc:sldMk cId="2743755235" sldId="437"/>
            <ac:spMk id="12" creationId="{4E016B95-ECE2-A86C-8D47-0CA3FEC6CE47}"/>
          </ac:spMkLst>
        </pc:spChg>
        <pc:spChg chg="add del mod">
          <ac:chgData name="Penny Meddings (Health)" userId="f942a480-4399-4aba-b0ed-0db233993f31" providerId="ADAL" clId="{55757831-73C5-4E42-9E82-F150E039B715}" dt="2024-11-26T10:55:04.870" v="201" actId="6264"/>
          <ac:spMkLst>
            <pc:docMk/>
            <pc:sldMk cId="2743755235" sldId="437"/>
            <ac:spMk id="13" creationId="{049382E2-DF20-62E5-B8E2-82200C85A04D}"/>
          </ac:spMkLst>
        </pc:spChg>
        <pc:picChg chg="mod">
          <ac:chgData name="Penny Meddings (Health)" userId="f942a480-4399-4aba-b0ed-0db233993f31" providerId="ADAL" clId="{55757831-73C5-4E42-9E82-F150E039B715}" dt="2024-11-26T10:56:29.871" v="212" actId="1076"/>
          <ac:picMkLst>
            <pc:docMk/>
            <pc:sldMk cId="2743755235" sldId="437"/>
            <ac:picMk id="5" creationId="{C687AE32-154B-4C19-9D06-374BBF7347C0}"/>
          </ac:picMkLst>
        </pc:picChg>
        <pc:picChg chg="mod">
          <ac:chgData name="Penny Meddings (Health)" userId="f942a480-4399-4aba-b0ed-0db233993f31" providerId="ADAL" clId="{55757831-73C5-4E42-9E82-F150E039B715}" dt="2024-11-26T10:56:34.592" v="213" actId="1076"/>
          <ac:picMkLst>
            <pc:docMk/>
            <pc:sldMk cId="2743755235" sldId="437"/>
            <ac:picMk id="7" creationId="{EE70C474-A0B3-4732-9048-7F074122729F}"/>
          </ac:picMkLst>
        </pc:picChg>
        <pc:picChg chg="mod">
          <ac:chgData name="Penny Meddings (Health)" userId="f942a480-4399-4aba-b0ed-0db233993f31" providerId="ADAL" clId="{55757831-73C5-4E42-9E82-F150E039B715}" dt="2024-11-26T10:57:00.898" v="226" actId="1036"/>
          <ac:picMkLst>
            <pc:docMk/>
            <pc:sldMk cId="2743755235" sldId="437"/>
            <ac:picMk id="9" creationId="{87FA985B-12DE-4CA5-BBED-E99336717C5E}"/>
          </ac:picMkLst>
        </pc:picChg>
      </pc:sldChg>
      <pc:sldChg chg="addSp delSp modSp mod modClrScheme chgLayout">
        <pc:chgData name="Penny Meddings (Health)" userId="f942a480-4399-4aba-b0ed-0db233993f31" providerId="ADAL" clId="{55757831-73C5-4E42-9E82-F150E039B715}" dt="2024-11-26T10:42:32.078" v="86" actId="14100"/>
        <pc:sldMkLst>
          <pc:docMk/>
          <pc:sldMk cId="4103146414" sldId="439"/>
        </pc:sldMkLst>
        <pc:spChg chg="add del mod">
          <ac:chgData name="Penny Meddings (Health)" userId="f942a480-4399-4aba-b0ed-0db233993f31" providerId="ADAL" clId="{55757831-73C5-4E42-9E82-F150E039B715}" dt="2024-11-26T10:42:21.228" v="84" actId="6264"/>
          <ac:spMkLst>
            <pc:docMk/>
            <pc:sldMk cId="4103146414" sldId="439"/>
            <ac:spMk id="2" creationId="{AD18F79D-0ABF-630E-4237-39EABAED71D3}"/>
          </ac:spMkLst>
        </pc:spChg>
        <pc:spChg chg="mod ord">
          <ac:chgData name="Penny Meddings (Health)" userId="f942a480-4399-4aba-b0ed-0db233993f31" providerId="ADAL" clId="{55757831-73C5-4E42-9E82-F150E039B715}" dt="2024-11-26T10:42:21.228" v="84" actId="6264"/>
          <ac:spMkLst>
            <pc:docMk/>
            <pc:sldMk cId="4103146414" sldId="439"/>
            <ac:spMk id="3" creationId="{00000000-0000-0000-0000-000000000000}"/>
          </ac:spMkLst>
        </pc:spChg>
        <pc:spChg chg="mod ord">
          <ac:chgData name="Penny Meddings (Health)" userId="f942a480-4399-4aba-b0ed-0db233993f31" providerId="ADAL" clId="{55757831-73C5-4E42-9E82-F150E039B715}" dt="2024-11-26T10:42:21.228" v="84" actId="6264"/>
          <ac:spMkLst>
            <pc:docMk/>
            <pc:sldMk cId="4103146414" sldId="439"/>
            <ac:spMk id="4" creationId="{00000000-0000-0000-0000-000000000000}"/>
          </ac:spMkLst>
        </pc:spChg>
        <pc:spChg chg="add del mod">
          <ac:chgData name="Penny Meddings (Health)" userId="f942a480-4399-4aba-b0ed-0db233993f31" providerId="ADAL" clId="{55757831-73C5-4E42-9E82-F150E039B715}" dt="2024-11-26T10:42:21.228" v="84" actId="6264"/>
          <ac:spMkLst>
            <pc:docMk/>
            <pc:sldMk cId="4103146414" sldId="439"/>
            <ac:spMk id="5" creationId="{4B2ECD8B-4A8E-32E6-77AC-6DBCF9300374}"/>
          </ac:spMkLst>
        </pc:spChg>
        <pc:spChg chg="mod ord">
          <ac:chgData name="Penny Meddings (Health)" userId="f942a480-4399-4aba-b0ed-0db233993f31" providerId="ADAL" clId="{55757831-73C5-4E42-9E82-F150E039B715}" dt="2024-11-26T10:42:32.078" v="86" actId="14100"/>
          <ac:spMkLst>
            <pc:docMk/>
            <pc:sldMk cId="4103146414" sldId="439"/>
            <ac:spMk id="7" creationId="{00000000-0000-0000-0000-000000000000}"/>
          </ac:spMkLst>
        </pc:spChg>
        <pc:spChg chg="add del mod">
          <ac:chgData name="Penny Meddings (Health)" userId="f942a480-4399-4aba-b0ed-0db233993f31" providerId="ADAL" clId="{55757831-73C5-4E42-9E82-F150E039B715}" dt="2024-11-26T10:42:21.228" v="84" actId="6264"/>
          <ac:spMkLst>
            <pc:docMk/>
            <pc:sldMk cId="4103146414" sldId="439"/>
            <ac:spMk id="8" creationId="{305D3930-90ED-4D0E-23E5-06899BD4CB25}"/>
          </ac:spMkLst>
        </pc:spChg>
        <pc:spChg chg="add del mod">
          <ac:chgData name="Penny Meddings (Health)" userId="f942a480-4399-4aba-b0ed-0db233993f31" providerId="ADAL" clId="{55757831-73C5-4E42-9E82-F150E039B715}" dt="2024-11-26T10:42:21.228" v="84" actId="6264"/>
          <ac:spMkLst>
            <pc:docMk/>
            <pc:sldMk cId="4103146414" sldId="439"/>
            <ac:spMk id="9" creationId="{AEFA787D-5DE5-7EEC-AA94-AD87B13D0391}"/>
          </ac:spMkLst>
        </pc:spChg>
        <pc:spChg chg="mod ord">
          <ac:chgData name="Penny Meddings (Health)" userId="f942a480-4399-4aba-b0ed-0db233993f31" providerId="ADAL" clId="{55757831-73C5-4E42-9E82-F150E039B715}" dt="2024-11-26T10:42:21.228" v="84" actId="6264"/>
          <ac:spMkLst>
            <pc:docMk/>
            <pc:sldMk cId="4103146414" sldId="439"/>
            <ac:spMk id="11" creationId="{8AEBF2EF-41A9-4E4B-A342-566DDC43DB27}"/>
          </ac:spMkLst>
        </pc:spChg>
      </pc:sldChg>
      <pc:sldChg chg="addSp delSp modSp mod modClrScheme chgLayout">
        <pc:chgData name="Penny Meddings (Health)" userId="f942a480-4399-4aba-b0ed-0db233993f31" providerId="ADAL" clId="{55757831-73C5-4E42-9E82-F150E039B715}" dt="2024-11-26T10:43:45.815" v="97" actId="1076"/>
        <pc:sldMkLst>
          <pc:docMk/>
          <pc:sldMk cId="938911550" sldId="440"/>
        </pc:sldMkLst>
        <pc:spChg chg="add del mod">
          <ac:chgData name="Penny Meddings (Health)" userId="f942a480-4399-4aba-b0ed-0db233993f31" providerId="ADAL" clId="{55757831-73C5-4E42-9E82-F150E039B715}" dt="2024-11-26T10:43:05.637" v="90" actId="6264"/>
          <ac:spMkLst>
            <pc:docMk/>
            <pc:sldMk cId="938911550" sldId="440"/>
            <ac:spMk id="2" creationId="{946BBCCB-05CA-E3C4-84A4-825D2D81C813}"/>
          </ac:spMkLst>
        </pc:spChg>
        <pc:spChg chg="mod ord">
          <ac:chgData name="Penny Meddings (Health)" userId="f942a480-4399-4aba-b0ed-0db233993f31" providerId="ADAL" clId="{55757831-73C5-4E42-9E82-F150E039B715}" dt="2024-11-26T10:43:05.637" v="90" actId="6264"/>
          <ac:spMkLst>
            <pc:docMk/>
            <pc:sldMk cId="938911550" sldId="440"/>
            <ac:spMk id="3" creationId="{00000000-0000-0000-0000-000000000000}"/>
          </ac:spMkLst>
        </pc:spChg>
        <pc:spChg chg="mod ord">
          <ac:chgData name="Penny Meddings (Health)" userId="f942a480-4399-4aba-b0ed-0db233993f31" providerId="ADAL" clId="{55757831-73C5-4E42-9E82-F150E039B715}" dt="2024-11-26T10:43:05.637" v="90" actId="6264"/>
          <ac:spMkLst>
            <pc:docMk/>
            <pc:sldMk cId="938911550" sldId="440"/>
            <ac:spMk id="4" creationId="{00000000-0000-0000-0000-000000000000}"/>
          </ac:spMkLst>
        </pc:spChg>
        <pc:spChg chg="add del mod">
          <ac:chgData name="Penny Meddings (Health)" userId="f942a480-4399-4aba-b0ed-0db233993f31" providerId="ADAL" clId="{55757831-73C5-4E42-9E82-F150E039B715}" dt="2024-11-26T10:43:05.637" v="90" actId="6264"/>
          <ac:spMkLst>
            <pc:docMk/>
            <pc:sldMk cId="938911550" sldId="440"/>
            <ac:spMk id="5" creationId="{9532E5B0-7CD6-0A81-4957-27D0892A0706}"/>
          </ac:spMkLst>
        </pc:spChg>
        <pc:spChg chg="add del mod">
          <ac:chgData name="Penny Meddings (Health)" userId="f942a480-4399-4aba-b0ed-0db233993f31" providerId="ADAL" clId="{55757831-73C5-4E42-9E82-F150E039B715}" dt="2024-11-26T10:43:05.637" v="90" actId="6264"/>
          <ac:spMkLst>
            <pc:docMk/>
            <pc:sldMk cId="938911550" sldId="440"/>
            <ac:spMk id="6" creationId="{8E59B1B0-ABB5-0DD0-37A6-73C0550CC0B7}"/>
          </ac:spMkLst>
        </pc:spChg>
        <pc:spChg chg="mod ord">
          <ac:chgData name="Penny Meddings (Health)" userId="f942a480-4399-4aba-b0ed-0db233993f31" providerId="ADAL" clId="{55757831-73C5-4E42-9E82-F150E039B715}" dt="2024-11-26T10:43:15.215" v="92" actId="14100"/>
          <ac:spMkLst>
            <pc:docMk/>
            <pc:sldMk cId="938911550" sldId="440"/>
            <ac:spMk id="7" creationId="{00000000-0000-0000-0000-000000000000}"/>
          </ac:spMkLst>
        </pc:spChg>
        <pc:spChg chg="add del mod">
          <ac:chgData name="Penny Meddings (Health)" userId="f942a480-4399-4aba-b0ed-0db233993f31" providerId="ADAL" clId="{55757831-73C5-4E42-9E82-F150E039B715}" dt="2024-11-26T10:43:05.637" v="90" actId="6264"/>
          <ac:spMkLst>
            <pc:docMk/>
            <pc:sldMk cId="938911550" sldId="440"/>
            <ac:spMk id="8" creationId="{B447CBE4-9439-2F5B-902E-5B82D0A2BE00}"/>
          </ac:spMkLst>
        </pc:spChg>
        <pc:spChg chg="mod ord">
          <ac:chgData name="Penny Meddings (Health)" userId="f942a480-4399-4aba-b0ed-0db233993f31" providerId="ADAL" clId="{55757831-73C5-4E42-9E82-F150E039B715}" dt="2024-11-26T10:43:05.637" v="90" actId="6264"/>
          <ac:spMkLst>
            <pc:docMk/>
            <pc:sldMk cId="938911550" sldId="440"/>
            <ac:spMk id="14" creationId="{76DB369A-A631-4384-96F7-802FB0967FA5}"/>
          </ac:spMkLst>
        </pc:spChg>
        <pc:graphicFrameChg chg="mod modGraphic">
          <ac:chgData name="Penny Meddings (Health)" userId="f942a480-4399-4aba-b0ed-0db233993f31" providerId="ADAL" clId="{55757831-73C5-4E42-9E82-F150E039B715}" dt="2024-11-26T10:43:45.815" v="97" actId="1076"/>
          <ac:graphicFrameMkLst>
            <pc:docMk/>
            <pc:sldMk cId="938911550" sldId="440"/>
            <ac:graphicFrameMk id="17" creationId="{083A54C2-6B6D-4165-BBD6-A6AE4F774587}"/>
          </ac:graphicFrameMkLst>
        </pc:graphicFrameChg>
        <pc:picChg chg="mod">
          <ac:chgData name="Penny Meddings (Health)" userId="f942a480-4399-4aba-b0ed-0db233993f31" providerId="ADAL" clId="{55757831-73C5-4E42-9E82-F150E039B715}" dt="2024-11-26T10:43:18.669" v="93" actId="1076"/>
          <ac:picMkLst>
            <pc:docMk/>
            <pc:sldMk cId="938911550" sldId="440"/>
            <ac:picMk id="3075" creationId="{00000000-0000-0000-0000-000000000000}"/>
          </ac:picMkLst>
        </pc:picChg>
        <pc:picChg chg="mod">
          <ac:chgData name="Penny Meddings (Health)" userId="f942a480-4399-4aba-b0ed-0db233993f31" providerId="ADAL" clId="{55757831-73C5-4E42-9E82-F150E039B715}" dt="2024-11-26T10:43:22.671" v="94" actId="1076"/>
          <ac:picMkLst>
            <pc:docMk/>
            <pc:sldMk cId="938911550" sldId="440"/>
            <ac:picMk id="3076" creationId="{00000000-0000-0000-0000-000000000000}"/>
          </ac:picMkLst>
        </pc:picChg>
      </pc:sldChg>
      <pc:sldChg chg="addSp delSp modSp mod modClrScheme chgLayout">
        <pc:chgData name="Penny Meddings (Health)" userId="f942a480-4399-4aba-b0ed-0db233993f31" providerId="ADAL" clId="{55757831-73C5-4E42-9E82-F150E039B715}" dt="2024-11-26T10:44:36.772" v="106" actId="1076"/>
        <pc:sldMkLst>
          <pc:docMk/>
          <pc:sldMk cId="2315198060" sldId="441"/>
        </pc:sldMkLst>
        <pc:spChg chg="add del mod">
          <ac:chgData name="Penny Meddings (Health)" userId="f942a480-4399-4aba-b0ed-0db233993f31" providerId="ADAL" clId="{55757831-73C5-4E42-9E82-F150E039B715}" dt="2024-11-26T10:43:57.665" v="99" actId="6264"/>
          <ac:spMkLst>
            <pc:docMk/>
            <pc:sldMk cId="2315198060" sldId="441"/>
            <ac:spMk id="2" creationId="{57AE5FE1-61A1-E02F-8672-2A836049ADA0}"/>
          </ac:spMkLst>
        </pc:spChg>
        <pc:spChg chg="mod ord">
          <ac:chgData name="Penny Meddings (Health)" userId="f942a480-4399-4aba-b0ed-0db233993f31" providerId="ADAL" clId="{55757831-73C5-4E42-9E82-F150E039B715}" dt="2024-11-26T10:43:57.665" v="99" actId="6264"/>
          <ac:spMkLst>
            <pc:docMk/>
            <pc:sldMk cId="2315198060" sldId="441"/>
            <ac:spMk id="3" creationId="{00000000-0000-0000-0000-000000000000}"/>
          </ac:spMkLst>
        </pc:spChg>
        <pc:spChg chg="mod ord">
          <ac:chgData name="Penny Meddings (Health)" userId="f942a480-4399-4aba-b0ed-0db233993f31" providerId="ADAL" clId="{55757831-73C5-4E42-9E82-F150E039B715}" dt="2024-11-26T10:43:57.665" v="99" actId="6264"/>
          <ac:spMkLst>
            <pc:docMk/>
            <pc:sldMk cId="2315198060" sldId="441"/>
            <ac:spMk id="4" creationId="{00000000-0000-0000-0000-000000000000}"/>
          </ac:spMkLst>
        </pc:spChg>
        <pc:spChg chg="add del mod">
          <ac:chgData name="Penny Meddings (Health)" userId="f942a480-4399-4aba-b0ed-0db233993f31" providerId="ADAL" clId="{55757831-73C5-4E42-9E82-F150E039B715}" dt="2024-11-26T10:43:57.665" v="99" actId="6264"/>
          <ac:spMkLst>
            <pc:docMk/>
            <pc:sldMk cId="2315198060" sldId="441"/>
            <ac:spMk id="5" creationId="{1739FE91-FFA9-40AA-E2CE-C95D2FF1C005}"/>
          </ac:spMkLst>
        </pc:spChg>
        <pc:spChg chg="add del mod">
          <ac:chgData name="Penny Meddings (Health)" userId="f942a480-4399-4aba-b0ed-0db233993f31" providerId="ADAL" clId="{55757831-73C5-4E42-9E82-F150E039B715}" dt="2024-11-26T10:43:57.665" v="99" actId="6264"/>
          <ac:spMkLst>
            <pc:docMk/>
            <pc:sldMk cId="2315198060" sldId="441"/>
            <ac:spMk id="6" creationId="{56FC9F44-26E4-23E2-CAC7-33980D289A9E}"/>
          </ac:spMkLst>
        </pc:spChg>
        <pc:spChg chg="mod ord">
          <ac:chgData name="Penny Meddings (Health)" userId="f942a480-4399-4aba-b0ed-0db233993f31" providerId="ADAL" clId="{55757831-73C5-4E42-9E82-F150E039B715}" dt="2024-11-26T10:44:32.890" v="105" actId="20577"/>
          <ac:spMkLst>
            <pc:docMk/>
            <pc:sldMk cId="2315198060" sldId="441"/>
            <ac:spMk id="7" creationId="{00000000-0000-0000-0000-000000000000}"/>
          </ac:spMkLst>
        </pc:spChg>
        <pc:spChg chg="add del mod">
          <ac:chgData name="Penny Meddings (Health)" userId="f942a480-4399-4aba-b0ed-0db233993f31" providerId="ADAL" clId="{55757831-73C5-4E42-9E82-F150E039B715}" dt="2024-11-26T10:43:57.665" v="99" actId="6264"/>
          <ac:spMkLst>
            <pc:docMk/>
            <pc:sldMk cId="2315198060" sldId="441"/>
            <ac:spMk id="8" creationId="{1283A7AA-DD96-FC17-D2A2-548BEA3E24B4}"/>
          </ac:spMkLst>
        </pc:spChg>
        <pc:spChg chg="mod ord">
          <ac:chgData name="Penny Meddings (Health)" userId="f942a480-4399-4aba-b0ed-0db233993f31" providerId="ADAL" clId="{55757831-73C5-4E42-9E82-F150E039B715}" dt="2024-11-26T10:43:57.665" v="99" actId="6264"/>
          <ac:spMkLst>
            <pc:docMk/>
            <pc:sldMk cId="2315198060" sldId="441"/>
            <ac:spMk id="12" creationId="{D15F4912-1EDF-4BC3-BAD7-0221A6936C4B}"/>
          </ac:spMkLst>
        </pc:spChg>
        <pc:picChg chg="mod">
          <ac:chgData name="Penny Meddings (Health)" userId="f942a480-4399-4aba-b0ed-0db233993f31" providerId="ADAL" clId="{55757831-73C5-4E42-9E82-F150E039B715}" dt="2024-11-26T10:44:36.772" v="106" actId="1076"/>
          <ac:picMkLst>
            <pc:docMk/>
            <pc:sldMk cId="2315198060" sldId="441"/>
            <ac:picMk id="2050" creationId="{00000000-0000-0000-0000-000000000000}"/>
          </ac:picMkLst>
        </pc:picChg>
      </pc:sldChg>
      <pc:sldChg chg="addSp delSp modSp mod modClrScheme chgLayout">
        <pc:chgData name="Penny Meddings (Health)" userId="f942a480-4399-4aba-b0ed-0db233993f31" providerId="ADAL" clId="{55757831-73C5-4E42-9E82-F150E039B715}" dt="2024-11-26T10:45:11.350" v="112" actId="207"/>
        <pc:sldMkLst>
          <pc:docMk/>
          <pc:sldMk cId="851586774" sldId="442"/>
        </pc:sldMkLst>
        <pc:spChg chg="add del mod ord">
          <ac:chgData name="Penny Meddings (Health)" userId="f942a480-4399-4aba-b0ed-0db233993f31" providerId="ADAL" clId="{55757831-73C5-4E42-9E82-F150E039B715}" dt="2024-11-26T10:44:55.977" v="108" actId="478"/>
          <ac:spMkLst>
            <pc:docMk/>
            <pc:sldMk cId="851586774" sldId="442"/>
            <ac:spMk id="2" creationId="{C8D8EAEA-72C4-68BE-C36D-65FA8BFD86EB}"/>
          </ac:spMkLst>
        </pc:spChg>
        <pc:spChg chg="mod ord">
          <ac:chgData name="Penny Meddings (Health)" userId="f942a480-4399-4aba-b0ed-0db233993f31" providerId="ADAL" clId="{55757831-73C5-4E42-9E82-F150E039B715}" dt="2024-11-26T10:45:03.629" v="110" actId="6264"/>
          <ac:spMkLst>
            <pc:docMk/>
            <pc:sldMk cId="851586774" sldId="442"/>
            <ac:spMk id="3" creationId="{00000000-0000-0000-0000-000000000000}"/>
          </ac:spMkLst>
        </pc:spChg>
        <pc:spChg chg="mod ord">
          <ac:chgData name="Penny Meddings (Health)" userId="f942a480-4399-4aba-b0ed-0db233993f31" providerId="ADAL" clId="{55757831-73C5-4E42-9E82-F150E039B715}" dt="2024-11-26T10:45:03.629" v="110" actId="6264"/>
          <ac:spMkLst>
            <pc:docMk/>
            <pc:sldMk cId="851586774" sldId="442"/>
            <ac:spMk id="4" creationId="{00000000-0000-0000-0000-000000000000}"/>
          </ac:spMkLst>
        </pc:spChg>
        <pc:spChg chg="add del mod">
          <ac:chgData name="Penny Meddings (Health)" userId="f942a480-4399-4aba-b0ed-0db233993f31" providerId="ADAL" clId="{55757831-73C5-4E42-9E82-F150E039B715}" dt="2024-11-26T10:45:03.629" v="110" actId="6264"/>
          <ac:spMkLst>
            <pc:docMk/>
            <pc:sldMk cId="851586774" sldId="442"/>
            <ac:spMk id="5" creationId="{D6E57ECB-66CA-05B0-9FD8-5B5B0FB5F0E4}"/>
          </ac:spMkLst>
        </pc:spChg>
        <pc:spChg chg="add del mod">
          <ac:chgData name="Penny Meddings (Health)" userId="f942a480-4399-4aba-b0ed-0db233993f31" providerId="ADAL" clId="{55757831-73C5-4E42-9E82-F150E039B715}" dt="2024-11-26T10:45:03.629" v="110" actId="6264"/>
          <ac:spMkLst>
            <pc:docMk/>
            <pc:sldMk cId="851586774" sldId="442"/>
            <ac:spMk id="7" creationId="{B22C0BD0-BBD5-9C9B-898A-58BCED4F289A}"/>
          </ac:spMkLst>
        </pc:spChg>
        <pc:spChg chg="mod ord">
          <ac:chgData name="Penny Meddings (Health)" userId="f942a480-4399-4aba-b0ed-0db233993f31" providerId="ADAL" clId="{55757831-73C5-4E42-9E82-F150E039B715}" dt="2024-11-26T10:45:03.629" v="110" actId="6264"/>
          <ac:spMkLst>
            <pc:docMk/>
            <pc:sldMk cId="851586774" sldId="442"/>
            <ac:spMk id="9" creationId="{0D213F9D-6341-485C-80CF-118D44D087E2}"/>
          </ac:spMkLst>
        </pc:spChg>
        <pc:spChg chg="mod">
          <ac:chgData name="Penny Meddings (Health)" userId="f942a480-4399-4aba-b0ed-0db233993f31" providerId="ADAL" clId="{55757831-73C5-4E42-9E82-F150E039B715}" dt="2024-11-26T10:45:11.350" v="112" actId="207"/>
          <ac:spMkLst>
            <pc:docMk/>
            <pc:sldMk cId="851586774" sldId="442"/>
            <ac:spMk id="10" creationId="{B615E871-88F5-448E-BFB9-1885F2F22394}"/>
          </ac:spMkLst>
        </pc:spChg>
        <pc:spChg chg="add del mod">
          <ac:chgData name="Penny Meddings (Health)" userId="f942a480-4399-4aba-b0ed-0db233993f31" providerId="ADAL" clId="{55757831-73C5-4E42-9E82-F150E039B715}" dt="2024-11-26T10:45:03.629" v="110" actId="6264"/>
          <ac:spMkLst>
            <pc:docMk/>
            <pc:sldMk cId="851586774" sldId="442"/>
            <ac:spMk id="11" creationId="{AA624861-267C-55FD-C298-E49622437EC9}"/>
          </ac:spMkLst>
        </pc:spChg>
        <pc:spChg chg="add del mod ord">
          <ac:chgData name="Penny Meddings (Health)" userId="f942a480-4399-4aba-b0ed-0db233993f31" providerId="ADAL" clId="{55757831-73C5-4E42-9E82-F150E039B715}" dt="2024-11-26T10:45:03.629" v="110" actId="6264"/>
          <ac:spMkLst>
            <pc:docMk/>
            <pc:sldMk cId="851586774" sldId="442"/>
            <ac:spMk id="12" creationId="{E5D810C0-34AE-7C88-1EB6-B5AA390726DA}"/>
          </ac:spMkLst>
        </pc:spChg>
      </pc:sldChg>
      <pc:sldChg chg="modSp mod modClrScheme chgLayout">
        <pc:chgData name="Penny Meddings (Health)" userId="f942a480-4399-4aba-b0ed-0db233993f31" providerId="ADAL" clId="{55757831-73C5-4E42-9E82-F150E039B715}" dt="2024-11-26T10:45:35.961" v="113" actId="700"/>
        <pc:sldMkLst>
          <pc:docMk/>
          <pc:sldMk cId="960743017" sldId="443"/>
        </pc:sldMkLst>
        <pc:spChg chg="mod ord">
          <ac:chgData name="Penny Meddings (Health)" userId="f942a480-4399-4aba-b0ed-0db233993f31" providerId="ADAL" clId="{55757831-73C5-4E42-9E82-F150E039B715}" dt="2024-11-26T10:45:35.961" v="113" actId="700"/>
          <ac:spMkLst>
            <pc:docMk/>
            <pc:sldMk cId="960743017" sldId="443"/>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960743017" sldId="443"/>
            <ac:spMk id="4" creationId="{00000000-0000-0000-0000-000000000000}"/>
          </ac:spMkLst>
        </pc:spChg>
        <pc:spChg chg="mod ord">
          <ac:chgData name="Penny Meddings (Health)" userId="f942a480-4399-4aba-b0ed-0db233993f31" providerId="ADAL" clId="{55757831-73C5-4E42-9E82-F150E039B715}" dt="2024-11-26T10:45:35.961" v="113" actId="700"/>
          <ac:spMkLst>
            <pc:docMk/>
            <pc:sldMk cId="960743017" sldId="443"/>
            <ac:spMk id="8" creationId="{00000000-0000-0000-0000-000000000000}"/>
          </ac:spMkLst>
        </pc:spChg>
        <pc:spChg chg="mod ord">
          <ac:chgData name="Penny Meddings (Health)" userId="f942a480-4399-4aba-b0ed-0db233993f31" providerId="ADAL" clId="{55757831-73C5-4E42-9E82-F150E039B715}" dt="2024-11-26T10:45:35.961" v="113" actId="700"/>
          <ac:spMkLst>
            <pc:docMk/>
            <pc:sldMk cId="960743017" sldId="443"/>
            <ac:spMk id="10" creationId="{1B1705F4-1E19-41B6-92FD-57566D61FD11}"/>
          </ac:spMkLst>
        </pc:spChg>
      </pc:sldChg>
      <pc:sldChg chg="modSp mod modClrScheme chgLayout">
        <pc:chgData name="Penny Meddings (Health)" userId="f942a480-4399-4aba-b0ed-0db233993f31" providerId="ADAL" clId="{55757831-73C5-4E42-9E82-F150E039B715}" dt="2024-11-26T10:54:07.554" v="194" actId="207"/>
        <pc:sldMkLst>
          <pc:docMk/>
          <pc:sldMk cId="614286445" sldId="444"/>
        </pc:sldMkLst>
        <pc:spChg chg="mod">
          <ac:chgData name="Penny Meddings (Health)" userId="f942a480-4399-4aba-b0ed-0db233993f31" providerId="ADAL" clId="{55757831-73C5-4E42-9E82-F150E039B715}" dt="2024-11-26T10:53:58.482" v="191" actId="207"/>
          <ac:spMkLst>
            <pc:docMk/>
            <pc:sldMk cId="614286445" sldId="444"/>
            <ac:spMk id="2" creationId="{5B475C99-906F-48AC-8739-F2D52295D4BF}"/>
          </ac:spMkLst>
        </pc:spChg>
        <pc:spChg chg="mod ord">
          <ac:chgData name="Penny Meddings (Health)" userId="f942a480-4399-4aba-b0ed-0db233993f31" providerId="ADAL" clId="{55757831-73C5-4E42-9E82-F150E039B715}" dt="2024-11-26T10:45:35.961" v="113" actId="700"/>
          <ac:spMkLst>
            <pc:docMk/>
            <pc:sldMk cId="614286445" sldId="444"/>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614286445" sldId="444"/>
            <ac:spMk id="4" creationId="{00000000-0000-0000-0000-000000000000}"/>
          </ac:spMkLst>
        </pc:spChg>
        <pc:spChg chg="mod ord">
          <ac:chgData name="Penny Meddings (Health)" userId="f942a480-4399-4aba-b0ed-0db233993f31" providerId="ADAL" clId="{55757831-73C5-4E42-9E82-F150E039B715}" dt="2024-11-26T10:53:45.594" v="188" actId="120"/>
          <ac:spMkLst>
            <pc:docMk/>
            <pc:sldMk cId="614286445" sldId="444"/>
            <ac:spMk id="7" creationId="{00000000-0000-0000-0000-000000000000}"/>
          </ac:spMkLst>
        </pc:spChg>
        <pc:spChg chg="mod ord">
          <ac:chgData name="Penny Meddings (Health)" userId="f942a480-4399-4aba-b0ed-0db233993f31" providerId="ADAL" clId="{55757831-73C5-4E42-9E82-F150E039B715}" dt="2024-11-26T10:45:35.961" v="113" actId="700"/>
          <ac:spMkLst>
            <pc:docMk/>
            <pc:sldMk cId="614286445" sldId="444"/>
            <ac:spMk id="10" creationId="{9B65AF2A-95E2-4C49-87F3-16DF88848338}"/>
          </ac:spMkLst>
        </pc:spChg>
        <pc:spChg chg="mod">
          <ac:chgData name="Penny Meddings (Health)" userId="f942a480-4399-4aba-b0ed-0db233993f31" providerId="ADAL" clId="{55757831-73C5-4E42-9E82-F150E039B715}" dt="2024-11-26T10:53:54.426" v="190" actId="207"/>
          <ac:spMkLst>
            <pc:docMk/>
            <pc:sldMk cId="614286445" sldId="444"/>
            <ac:spMk id="11" creationId="{B30D2F29-D272-4701-A145-0774F5289C14}"/>
          </ac:spMkLst>
        </pc:spChg>
        <pc:spChg chg="mod">
          <ac:chgData name="Penny Meddings (Health)" userId="f942a480-4399-4aba-b0ed-0db233993f31" providerId="ADAL" clId="{55757831-73C5-4E42-9E82-F150E039B715}" dt="2024-11-26T10:54:01.851" v="192" actId="207"/>
          <ac:spMkLst>
            <pc:docMk/>
            <pc:sldMk cId="614286445" sldId="444"/>
            <ac:spMk id="12" creationId="{6F180236-6FF4-48E5-8952-3936FE064B17}"/>
          </ac:spMkLst>
        </pc:spChg>
        <pc:spChg chg="mod">
          <ac:chgData name="Penny Meddings (Health)" userId="f942a480-4399-4aba-b0ed-0db233993f31" providerId="ADAL" clId="{55757831-73C5-4E42-9E82-F150E039B715}" dt="2024-11-26T10:54:07.554" v="194" actId="207"/>
          <ac:spMkLst>
            <pc:docMk/>
            <pc:sldMk cId="614286445" sldId="444"/>
            <ac:spMk id="13" creationId="{A8BBA331-590C-47FC-95E3-F573ACD095F8}"/>
          </ac:spMkLst>
        </pc:spChg>
        <pc:spChg chg="mod">
          <ac:chgData name="Penny Meddings (Health)" userId="f942a480-4399-4aba-b0ed-0db233993f31" providerId="ADAL" clId="{55757831-73C5-4E42-9E82-F150E039B715}" dt="2024-11-26T10:54:04.572" v="193" actId="207"/>
          <ac:spMkLst>
            <pc:docMk/>
            <pc:sldMk cId="614286445" sldId="444"/>
            <ac:spMk id="16" creationId="{FF967ACF-5087-4B22-87C7-8B59502EEF5E}"/>
          </ac:spMkLst>
        </pc:spChg>
      </pc:sldChg>
      <pc:sldChg chg="addSp delSp modSp mod modClrScheme chgLayout">
        <pc:chgData name="Penny Meddings (Health)" userId="f942a480-4399-4aba-b0ed-0db233993f31" providerId="ADAL" clId="{55757831-73C5-4E42-9E82-F150E039B715}" dt="2024-11-26T11:00:41.783" v="273" actId="14100"/>
        <pc:sldMkLst>
          <pc:docMk/>
          <pc:sldMk cId="4008712641" sldId="446"/>
        </pc:sldMkLst>
        <pc:spChg chg="add del mod">
          <ac:chgData name="Penny Meddings (Health)" userId="f942a480-4399-4aba-b0ed-0db233993f31" providerId="ADAL" clId="{55757831-73C5-4E42-9E82-F150E039B715}" dt="2024-11-26T11:00:28.149" v="267" actId="6264"/>
          <ac:spMkLst>
            <pc:docMk/>
            <pc:sldMk cId="4008712641" sldId="446"/>
            <ac:spMk id="2" creationId="{EC8BA31C-0D02-81A5-6981-0A343C889F42}"/>
          </ac:spMkLst>
        </pc:spChg>
        <pc:spChg chg="mod ord">
          <ac:chgData name="Penny Meddings (Health)" userId="f942a480-4399-4aba-b0ed-0db233993f31" providerId="ADAL" clId="{55757831-73C5-4E42-9E82-F150E039B715}" dt="2024-11-26T11:00:28.149" v="267" actId="6264"/>
          <ac:spMkLst>
            <pc:docMk/>
            <pc:sldMk cId="4008712641" sldId="446"/>
            <ac:spMk id="3" creationId="{00000000-0000-0000-0000-000000000000}"/>
          </ac:spMkLst>
        </pc:spChg>
        <pc:spChg chg="mod ord">
          <ac:chgData name="Penny Meddings (Health)" userId="f942a480-4399-4aba-b0ed-0db233993f31" providerId="ADAL" clId="{55757831-73C5-4E42-9E82-F150E039B715}" dt="2024-11-26T11:00:28.149" v="267" actId="6264"/>
          <ac:spMkLst>
            <pc:docMk/>
            <pc:sldMk cId="4008712641" sldId="446"/>
            <ac:spMk id="4" creationId="{00000000-0000-0000-0000-000000000000}"/>
          </ac:spMkLst>
        </pc:spChg>
        <pc:spChg chg="add del mod">
          <ac:chgData name="Penny Meddings (Health)" userId="f942a480-4399-4aba-b0ed-0db233993f31" providerId="ADAL" clId="{55757831-73C5-4E42-9E82-F150E039B715}" dt="2024-11-26T11:00:28.149" v="267" actId="6264"/>
          <ac:spMkLst>
            <pc:docMk/>
            <pc:sldMk cId="4008712641" sldId="446"/>
            <ac:spMk id="5" creationId="{86311BD2-F816-1FDA-DBB9-39D43152A495}"/>
          </ac:spMkLst>
        </pc:spChg>
        <pc:spChg chg="add del mod">
          <ac:chgData name="Penny Meddings (Health)" userId="f942a480-4399-4aba-b0ed-0db233993f31" providerId="ADAL" clId="{55757831-73C5-4E42-9E82-F150E039B715}" dt="2024-11-26T11:00:28.149" v="267" actId="6264"/>
          <ac:spMkLst>
            <pc:docMk/>
            <pc:sldMk cId="4008712641" sldId="446"/>
            <ac:spMk id="7" creationId="{7CC7B192-599C-E5C7-18A4-E426E62A6ED5}"/>
          </ac:spMkLst>
        </pc:spChg>
        <pc:spChg chg="add del mod">
          <ac:chgData name="Penny Meddings (Health)" userId="f942a480-4399-4aba-b0ed-0db233993f31" providerId="ADAL" clId="{55757831-73C5-4E42-9E82-F150E039B715}" dt="2024-11-26T11:00:28.149" v="267" actId="6264"/>
          <ac:spMkLst>
            <pc:docMk/>
            <pc:sldMk cId="4008712641" sldId="446"/>
            <ac:spMk id="8" creationId="{982B70BA-8A99-D37A-8FE6-0BBB8EFD42F5}"/>
          </ac:spMkLst>
        </pc:spChg>
        <pc:spChg chg="mod ord">
          <ac:chgData name="Penny Meddings (Health)" userId="f942a480-4399-4aba-b0ed-0db233993f31" providerId="ADAL" clId="{55757831-73C5-4E42-9E82-F150E039B715}" dt="2024-11-26T11:00:41.783" v="273" actId="14100"/>
          <ac:spMkLst>
            <pc:docMk/>
            <pc:sldMk cId="4008712641" sldId="446"/>
            <ac:spMk id="10" creationId="{5017DA34-4EE4-41F5-96F1-E59DB1D6E6AA}"/>
          </ac:spMkLst>
        </pc:spChg>
        <pc:spChg chg="mod ord">
          <ac:chgData name="Penny Meddings (Health)" userId="f942a480-4399-4aba-b0ed-0db233993f31" providerId="ADAL" clId="{55757831-73C5-4E42-9E82-F150E039B715}" dt="2024-11-26T11:00:28.149" v="267" actId="6264"/>
          <ac:spMkLst>
            <pc:docMk/>
            <pc:sldMk cId="4008712641" sldId="446"/>
            <ac:spMk id="12" creationId="{1BE4E11F-0F3F-4202-AF55-94A5C91DE2E1}"/>
          </ac:spMkLst>
        </pc:spChg>
      </pc:sldChg>
      <pc:sldChg chg="addSp delSp modSp mod modClrScheme chgLayout">
        <pc:chgData name="Penny Meddings (Health)" userId="f942a480-4399-4aba-b0ed-0db233993f31" providerId="ADAL" clId="{55757831-73C5-4E42-9E82-F150E039B715}" dt="2024-11-26T11:04:36.992" v="308" actId="255"/>
        <pc:sldMkLst>
          <pc:docMk/>
          <pc:sldMk cId="3863151205" sldId="452"/>
        </pc:sldMkLst>
        <pc:spChg chg="mod ord">
          <ac:chgData name="Penny Meddings (Health)" userId="f942a480-4399-4aba-b0ed-0db233993f31" providerId="ADAL" clId="{55757831-73C5-4E42-9E82-F150E039B715}" dt="2024-11-26T10:45:35.961" v="113" actId="700"/>
          <ac:spMkLst>
            <pc:docMk/>
            <pc:sldMk cId="3863151205" sldId="452"/>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3863151205" sldId="452"/>
            <ac:spMk id="4" creationId="{00000000-0000-0000-0000-000000000000}"/>
          </ac:spMkLst>
        </pc:spChg>
        <pc:spChg chg="add del mod ord">
          <ac:chgData name="Penny Meddings (Health)" userId="f942a480-4399-4aba-b0ed-0db233993f31" providerId="ADAL" clId="{55757831-73C5-4E42-9E82-F150E039B715}" dt="2024-11-26T11:04:26.291" v="306" actId="478"/>
          <ac:spMkLst>
            <pc:docMk/>
            <pc:sldMk cId="3863151205" sldId="452"/>
            <ac:spMk id="5" creationId="{9D64E437-4870-4A60-5985-641876BA4942}"/>
          </ac:spMkLst>
        </pc:spChg>
        <pc:spChg chg="mod">
          <ac:chgData name="Penny Meddings (Health)" userId="f942a480-4399-4aba-b0ed-0db233993f31" providerId="ADAL" clId="{55757831-73C5-4E42-9E82-F150E039B715}" dt="2024-11-26T11:04:36.992" v="308" actId="255"/>
          <ac:spMkLst>
            <pc:docMk/>
            <pc:sldMk cId="3863151205" sldId="452"/>
            <ac:spMk id="12" creationId="{AAE9C696-FEA4-43A6-A169-CB20E95A7F98}"/>
          </ac:spMkLst>
        </pc:spChg>
        <pc:spChg chg="mod ord">
          <ac:chgData name="Penny Meddings (Health)" userId="f942a480-4399-4aba-b0ed-0db233993f31" providerId="ADAL" clId="{55757831-73C5-4E42-9E82-F150E039B715}" dt="2024-11-26T10:45:35.961" v="113" actId="700"/>
          <ac:spMkLst>
            <pc:docMk/>
            <pc:sldMk cId="3863151205" sldId="452"/>
            <ac:spMk id="13" creationId="{F9CE2812-13A4-4DDC-AC06-557E64B5DD35}"/>
          </ac:spMkLst>
        </pc:spChg>
      </pc:sldChg>
      <pc:sldChg chg="addSp delSp modSp mod modClrScheme chgLayout">
        <pc:chgData name="Penny Meddings (Health)" userId="f942a480-4399-4aba-b0ed-0db233993f31" providerId="ADAL" clId="{55757831-73C5-4E42-9E82-F150E039B715}" dt="2024-11-26T11:05:12.289" v="313" actId="207"/>
        <pc:sldMkLst>
          <pc:docMk/>
          <pc:sldMk cId="653241890" sldId="454"/>
        </pc:sldMkLst>
        <pc:spChg chg="add del mod ord">
          <ac:chgData name="Penny Meddings (Health)" userId="f942a480-4399-4aba-b0ed-0db233993f31" providerId="ADAL" clId="{55757831-73C5-4E42-9E82-F150E039B715}" dt="2024-11-26T11:04:56.435" v="309" actId="478"/>
          <ac:spMkLst>
            <pc:docMk/>
            <pc:sldMk cId="653241890" sldId="454"/>
            <ac:spMk id="2" creationId="{1916FAD2-951D-0766-E7B7-CAFECF3AB7ED}"/>
          </ac:spMkLst>
        </pc:spChg>
        <pc:spChg chg="mod ord">
          <ac:chgData name="Penny Meddings (Health)" userId="f942a480-4399-4aba-b0ed-0db233993f31" providerId="ADAL" clId="{55757831-73C5-4E42-9E82-F150E039B715}" dt="2024-11-26T10:45:35.961" v="113" actId="700"/>
          <ac:spMkLst>
            <pc:docMk/>
            <pc:sldMk cId="653241890" sldId="454"/>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653241890" sldId="454"/>
            <ac:spMk id="4" creationId="{00000000-0000-0000-0000-000000000000}"/>
          </ac:spMkLst>
        </pc:spChg>
        <pc:spChg chg="mod ord">
          <ac:chgData name="Penny Meddings (Health)" userId="f942a480-4399-4aba-b0ed-0db233993f31" providerId="ADAL" clId="{55757831-73C5-4E42-9E82-F150E039B715}" dt="2024-11-26T10:45:35.961" v="113" actId="700"/>
          <ac:spMkLst>
            <pc:docMk/>
            <pc:sldMk cId="653241890" sldId="454"/>
            <ac:spMk id="10" creationId="{33DB5F34-13D4-4939-90E9-53D7447D0677}"/>
          </ac:spMkLst>
        </pc:spChg>
        <pc:spChg chg="mod">
          <ac:chgData name="Penny Meddings (Health)" userId="f942a480-4399-4aba-b0ed-0db233993f31" providerId="ADAL" clId="{55757831-73C5-4E42-9E82-F150E039B715}" dt="2024-11-26T11:05:02.913" v="311" actId="255"/>
          <ac:spMkLst>
            <pc:docMk/>
            <pc:sldMk cId="653241890" sldId="454"/>
            <ac:spMk id="11" creationId="{3C7B19D4-BBC0-459C-A67B-6730302AE4E9}"/>
          </ac:spMkLst>
        </pc:spChg>
        <pc:graphicFrameChg chg="modGraphic">
          <ac:chgData name="Penny Meddings (Health)" userId="f942a480-4399-4aba-b0ed-0db233993f31" providerId="ADAL" clId="{55757831-73C5-4E42-9E82-F150E039B715}" dt="2024-11-26T11:05:12.289" v="313" actId="207"/>
          <ac:graphicFrameMkLst>
            <pc:docMk/>
            <pc:sldMk cId="653241890" sldId="454"/>
            <ac:graphicFrameMk id="14" creationId="{2EA9696C-93FF-4E13-8D5D-BE6F1B3F7B70}"/>
          </ac:graphicFrameMkLst>
        </pc:graphicFrameChg>
      </pc:sldChg>
      <pc:sldChg chg="modSp mod modClrScheme chgLayout">
        <pc:chgData name="Penny Meddings (Health)" userId="f942a480-4399-4aba-b0ed-0db233993f31" providerId="ADAL" clId="{55757831-73C5-4E42-9E82-F150E039B715}" dt="2024-11-26T11:04:13.388" v="305" actId="255"/>
        <pc:sldMkLst>
          <pc:docMk/>
          <pc:sldMk cId="3450976205" sldId="455"/>
        </pc:sldMkLst>
        <pc:spChg chg="mod ord">
          <ac:chgData name="Penny Meddings (Health)" userId="f942a480-4399-4aba-b0ed-0db233993f31" providerId="ADAL" clId="{55757831-73C5-4E42-9E82-F150E039B715}" dt="2024-11-26T10:45:35.961" v="113" actId="700"/>
          <ac:spMkLst>
            <pc:docMk/>
            <pc:sldMk cId="3450976205" sldId="455"/>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3450976205" sldId="455"/>
            <ac:spMk id="4" creationId="{00000000-0000-0000-0000-000000000000}"/>
          </ac:spMkLst>
        </pc:spChg>
        <pc:spChg chg="mod ord">
          <ac:chgData name="Penny Meddings (Health)" userId="f942a480-4399-4aba-b0ed-0db233993f31" providerId="ADAL" clId="{55757831-73C5-4E42-9E82-F150E039B715}" dt="2024-11-26T10:45:35.961" v="113" actId="700"/>
          <ac:spMkLst>
            <pc:docMk/>
            <pc:sldMk cId="3450976205" sldId="455"/>
            <ac:spMk id="7" creationId="{00000000-0000-0000-0000-000000000000}"/>
          </ac:spMkLst>
        </pc:spChg>
        <pc:spChg chg="mod">
          <ac:chgData name="Penny Meddings (Health)" userId="f942a480-4399-4aba-b0ed-0db233993f31" providerId="ADAL" clId="{55757831-73C5-4E42-9E82-F150E039B715}" dt="2024-11-26T11:04:13.388" v="305" actId="255"/>
          <ac:spMkLst>
            <pc:docMk/>
            <pc:sldMk cId="3450976205" sldId="455"/>
            <ac:spMk id="10" creationId="{A8224A85-848B-4DFD-A85E-4C976E8E4593}"/>
          </ac:spMkLst>
        </pc:spChg>
        <pc:spChg chg="mod ord">
          <ac:chgData name="Penny Meddings (Health)" userId="f942a480-4399-4aba-b0ed-0db233993f31" providerId="ADAL" clId="{55757831-73C5-4E42-9E82-F150E039B715}" dt="2024-11-26T10:45:35.961" v="113" actId="700"/>
          <ac:spMkLst>
            <pc:docMk/>
            <pc:sldMk cId="3450976205" sldId="455"/>
            <ac:spMk id="12" creationId="{14EE12A9-EE9D-4929-808B-716BCF68F0F8}"/>
          </ac:spMkLst>
        </pc:spChg>
        <pc:spChg chg="mod">
          <ac:chgData name="Penny Meddings (Health)" userId="f942a480-4399-4aba-b0ed-0db233993f31" providerId="ADAL" clId="{55757831-73C5-4E42-9E82-F150E039B715}" dt="2024-11-26T11:04:06.742" v="303" actId="207"/>
          <ac:spMkLst>
            <pc:docMk/>
            <pc:sldMk cId="3450976205" sldId="455"/>
            <ac:spMk id="13" creationId="{7E5EE9BD-8B33-451E-B05F-84A8FD8EEC1B}"/>
          </ac:spMkLst>
        </pc:spChg>
      </pc:sldChg>
      <pc:sldChg chg="addSp delSp modSp mod modClrScheme chgLayout">
        <pc:chgData name="Penny Meddings (Health)" userId="f942a480-4399-4aba-b0ed-0db233993f31" providerId="ADAL" clId="{55757831-73C5-4E42-9E82-F150E039B715}" dt="2024-11-26T11:01:24.932" v="280" actId="207"/>
        <pc:sldMkLst>
          <pc:docMk/>
          <pc:sldMk cId="2657610823" sldId="458"/>
        </pc:sldMkLst>
        <pc:spChg chg="add del mod ord">
          <ac:chgData name="Penny Meddings (Health)" userId="f942a480-4399-4aba-b0ed-0db233993f31" providerId="ADAL" clId="{55757831-73C5-4E42-9E82-F150E039B715}" dt="2024-11-26T11:01:02.923" v="276" actId="478"/>
          <ac:spMkLst>
            <pc:docMk/>
            <pc:sldMk cId="2657610823" sldId="458"/>
            <ac:spMk id="2" creationId="{D27453B9-7FF4-156E-6C33-8F10671F6575}"/>
          </ac:spMkLst>
        </pc:spChg>
        <pc:spChg chg="mod ord">
          <ac:chgData name="Penny Meddings (Health)" userId="f942a480-4399-4aba-b0ed-0db233993f31" providerId="ADAL" clId="{55757831-73C5-4E42-9E82-F150E039B715}" dt="2024-11-26T10:45:35.961" v="113" actId="700"/>
          <ac:spMkLst>
            <pc:docMk/>
            <pc:sldMk cId="2657610823" sldId="458"/>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2657610823" sldId="458"/>
            <ac:spMk id="4" creationId="{00000000-0000-0000-0000-000000000000}"/>
          </ac:spMkLst>
        </pc:spChg>
        <pc:spChg chg="mod ord">
          <ac:chgData name="Penny Meddings (Health)" userId="f942a480-4399-4aba-b0ed-0db233993f31" providerId="ADAL" clId="{55757831-73C5-4E42-9E82-F150E039B715}" dt="2024-11-26T10:45:35.961" v="113" actId="700"/>
          <ac:spMkLst>
            <pc:docMk/>
            <pc:sldMk cId="2657610823" sldId="458"/>
            <ac:spMk id="11" creationId="{A8BEDD16-2FFA-49D2-B7C8-831157193E43}"/>
          </ac:spMkLst>
        </pc:spChg>
        <pc:spChg chg="mod">
          <ac:chgData name="Penny Meddings (Health)" userId="f942a480-4399-4aba-b0ed-0db233993f31" providerId="ADAL" clId="{55757831-73C5-4E42-9E82-F150E039B715}" dt="2024-11-26T11:01:10.483" v="278" actId="207"/>
          <ac:spMkLst>
            <pc:docMk/>
            <pc:sldMk cId="2657610823" sldId="458"/>
            <ac:spMk id="13" creationId="{5D9D3A96-F103-4C22-8FB9-E73A4FFDFCAF}"/>
          </ac:spMkLst>
        </pc:spChg>
        <pc:graphicFrameChg chg="modGraphic">
          <ac:chgData name="Penny Meddings (Health)" userId="f942a480-4399-4aba-b0ed-0db233993f31" providerId="ADAL" clId="{55757831-73C5-4E42-9E82-F150E039B715}" dt="2024-11-26T11:01:24.932" v="280" actId="207"/>
          <ac:graphicFrameMkLst>
            <pc:docMk/>
            <pc:sldMk cId="2657610823" sldId="458"/>
            <ac:graphicFrameMk id="12" creationId="{6EF28A3F-A162-4541-9C9A-E0E596FC9BBF}"/>
          </ac:graphicFrameMkLst>
        </pc:graphicFrameChg>
      </pc:sldChg>
      <pc:sldChg chg="addSp modSp mod modClrScheme chgLayout">
        <pc:chgData name="Penny Meddings (Health)" userId="f942a480-4399-4aba-b0ed-0db233993f31" providerId="ADAL" clId="{55757831-73C5-4E42-9E82-F150E039B715}" dt="2024-11-26T10:41:03.606" v="73" actId="14100"/>
        <pc:sldMkLst>
          <pc:docMk/>
          <pc:sldMk cId="2871614729" sldId="467"/>
        </pc:sldMkLst>
        <pc:spChg chg="mod ord">
          <ac:chgData name="Penny Meddings (Health)" userId="f942a480-4399-4aba-b0ed-0db233993f31" providerId="ADAL" clId="{55757831-73C5-4E42-9E82-F150E039B715}" dt="2024-11-26T10:40:56.623" v="72" actId="700"/>
          <ac:spMkLst>
            <pc:docMk/>
            <pc:sldMk cId="2871614729" sldId="467"/>
            <ac:spMk id="3" creationId="{00000000-0000-0000-0000-000000000000}"/>
          </ac:spMkLst>
        </pc:spChg>
        <pc:spChg chg="add mod ord">
          <ac:chgData name="Penny Meddings (Health)" userId="f942a480-4399-4aba-b0ed-0db233993f31" providerId="ADAL" clId="{55757831-73C5-4E42-9E82-F150E039B715}" dt="2024-11-26T10:40:56.623" v="72" actId="700"/>
          <ac:spMkLst>
            <pc:docMk/>
            <pc:sldMk cId="2871614729" sldId="467"/>
            <ac:spMk id="4" creationId="{27C1D12D-D4EC-88FD-6243-2D43E3AA767C}"/>
          </ac:spMkLst>
        </pc:spChg>
        <pc:spChg chg="mod ord">
          <ac:chgData name="Penny Meddings (Health)" userId="f942a480-4399-4aba-b0ed-0db233993f31" providerId="ADAL" clId="{55757831-73C5-4E42-9E82-F150E039B715}" dt="2024-11-26T10:41:03.606" v="73" actId="14100"/>
          <ac:spMkLst>
            <pc:docMk/>
            <pc:sldMk cId="2871614729" sldId="467"/>
            <ac:spMk id="5" creationId="{042B6D1B-40A3-496C-BF5C-70173D4E2689}"/>
          </ac:spMkLst>
        </pc:spChg>
        <pc:spChg chg="mod ord">
          <ac:chgData name="Penny Meddings (Health)" userId="f942a480-4399-4aba-b0ed-0db233993f31" providerId="ADAL" clId="{55757831-73C5-4E42-9E82-F150E039B715}" dt="2024-11-26T10:40:56.623" v="72" actId="700"/>
          <ac:spMkLst>
            <pc:docMk/>
            <pc:sldMk cId="2871614729" sldId="467"/>
            <ac:spMk id="8" creationId="{6C782C38-0B61-43BF-BFCF-00FC05466385}"/>
          </ac:spMkLst>
        </pc:spChg>
      </pc:sldChg>
      <pc:sldChg chg="addSp delSp modSp mod modClrScheme chgLayout">
        <pc:chgData name="Penny Meddings (Health)" userId="f942a480-4399-4aba-b0ed-0db233993f31" providerId="ADAL" clId="{55757831-73C5-4E42-9E82-F150E039B715}" dt="2024-11-26T10:54:56.678" v="200" actId="207"/>
        <pc:sldMkLst>
          <pc:docMk/>
          <pc:sldMk cId="2980635192" sldId="481"/>
        </pc:sldMkLst>
        <pc:spChg chg="add del mod ord">
          <ac:chgData name="Penny Meddings (Health)" userId="f942a480-4399-4aba-b0ed-0db233993f31" providerId="ADAL" clId="{55757831-73C5-4E42-9E82-F150E039B715}" dt="2024-11-26T10:54:48.419" v="197" actId="478"/>
          <ac:spMkLst>
            <pc:docMk/>
            <pc:sldMk cId="2980635192" sldId="481"/>
            <ac:spMk id="2" creationId="{DE94BE0F-2319-751E-E437-858AC9CD86FD}"/>
          </ac:spMkLst>
        </pc:spChg>
        <pc:spChg chg="mod ord">
          <ac:chgData name="Penny Meddings (Health)" userId="f942a480-4399-4aba-b0ed-0db233993f31" providerId="ADAL" clId="{55757831-73C5-4E42-9E82-F150E039B715}" dt="2024-11-26T10:45:35.961" v="113" actId="700"/>
          <ac:spMkLst>
            <pc:docMk/>
            <pc:sldMk cId="2980635192" sldId="481"/>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2980635192" sldId="481"/>
            <ac:spMk id="4" creationId="{00000000-0000-0000-0000-000000000000}"/>
          </ac:spMkLst>
        </pc:spChg>
        <pc:spChg chg="mod ord">
          <ac:chgData name="Penny Meddings (Health)" userId="f942a480-4399-4aba-b0ed-0db233993f31" providerId="ADAL" clId="{55757831-73C5-4E42-9E82-F150E039B715}" dt="2024-11-26T10:45:35.961" v="113" actId="700"/>
          <ac:spMkLst>
            <pc:docMk/>
            <pc:sldMk cId="2980635192" sldId="481"/>
            <ac:spMk id="9" creationId="{9EB86C89-1DE0-4A63-87AF-44EB42AE2B96}"/>
          </ac:spMkLst>
        </pc:spChg>
        <pc:spChg chg="mod">
          <ac:chgData name="Penny Meddings (Health)" userId="f942a480-4399-4aba-b0ed-0db233993f31" providerId="ADAL" clId="{55757831-73C5-4E42-9E82-F150E039B715}" dt="2024-11-26T10:54:56.678" v="200" actId="207"/>
          <ac:spMkLst>
            <pc:docMk/>
            <pc:sldMk cId="2980635192" sldId="481"/>
            <ac:spMk id="11" creationId="{09570FBE-E39B-4629-9F4F-01EB167621B0}"/>
          </ac:spMkLst>
        </pc:spChg>
      </pc:sldChg>
      <pc:sldChg chg="delSp modSp mod modClrScheme chgLayout">
        <pc:chgData name="Penny Meddings (Health)" userId="f942a480-4399-4aba-b0ed-0db233993f31" providerId="ADAL" clId="{55757831-73C5-4E42-9E82-F150E039B715}" dt="2024-11-26T10:45:58.151" v="115" actId="478"/>
        <pc:sldMkLst>
          <pc:docMk/>
          <pc:sldMk cId="359885343" sldId="482"/>
        </pc:sldMkLst>
        <pc:spChg chg="mod ord">
          <ac:chgData name="Penny Meddings (Health)" userId="f942a480-4399-4aba-b0ed-0db233993f31" providerId="ADAL" clId="{55757831-73C5-4E42-9E82-F150E039B715}" dt="2024-11-26T10:45:55.228" v="114" actId="700"/>
          <ac:spMkLst>
            <pc:docMk/>
            <pc:sldMk cId="359885343" sldId="482"/>
            <ac:spMk id="2" creationId="{00000000-0000-0000-0000-000000000000}"/>
          </ac:spMkLst>
        </pc:spChg>
        <pc:spChg chg="del mod ord">
          <ac:chgData name="Penny Meddings (Health)" userId="f942a480-4399-4aba-b0ed-0db233993f31" providerId="ADAL" clId="{55757831-73C5-4E42-9E82-F150E039B715}" dt="2024-11-26T10:45:58.151" v="115" actId="478"/>
          <ac:spMkLst>
            <pc:docMk/>
            <pc:sldMk cId="359885343" sldId="482"/>
            <ac:spMk id="3" creationId="{00000000-0000-0000-0000-000000000000}"/>
          </ac:spMkLst>
        </pc:spChg>
        <pc:spChg chg="mod ord">
          <ac:chgData name="Penny Meddings (Health)" userId="f942a480-4399-4aba-b0ed-0db233993f31" providerId="ADAL" clId="{55757831-73C5-4E42-9E82-F150E039B715}" dt="2024-11-26T10:45:55.228" v="114" actId="700"/>
          <ac:spMkLst>
            <pc:docMk/>
            <pc:sldMk cId="359885343" sldId="482"/>
            <ac:spMk id="4" creationId="{00000000-0000-0000-0000-000000000000}"/>
          </ac:spMkLst>
        </pc:spChg>
        <pc:spChg chg="mod ord">
          <ac:chgData name="Penny Meddings (Health)" userId="f942a480-4399-4aba-b0ed-0db233993f31" providerId="ADAL" clId="{55757831-73C5-4E42-9E82-F150E039B715}" dt="2024-11-26T10:45:55.228" v="114" actId="700"/>
          <ac:spMkLst>
            <pc:docMk/>
            <pc:sldMk cId="359885343" sldId="482"/>
            <ac:spMk id="5" creationId="{2854D8B5-3EB1-4C2C-81E2-6ADD8276FE9F}"/>
          </ac:spMkLst>
        </pc:spChg>
      </pc:sldChg>
      <pc:sldChg chg="addSp delSp modSp mod modClrScheme chgLayout">
        <pc:chgData name="Penny Meddings (Health)" userId="f942a480-4399-4aba-b0ed-0db233993f31" providerId="ADAL" clId="{55757831-73C5-4E42-9E82-F150E039B715}" dt="2024-11-26T10:58:15.935" v="238" actId="12"/>
        <pc:sldMkLst>
          <pc:docMk/>
          <pc:sldMk cId="1564526560" sldId="484"/>
        </pc:sldMkLst>
        <pc:spChg chg="add del mod">
          <ac:chgData name="Penny Meddings (Health)" userId="f942a480-4399-4aba-b0ed-0db233993f31" providerId="ADAL" clId="{55757831-73C5-4E42-9E82-F150E039B715}" dt="2024-11-26T10:58:08.721" v="236" actId="6264"/>
          <ac:spMkLst>
            <pc:docMk/>
            <pc:sldMk cId="1564526560" sldId="484"/>
            <ac:spMk id="2" creationId="{621DA22A-D167-8A53-7FCD-B714A17A15CB}"/>
          </ac:spMkLst>
        </pc:spChg>
        <pc:spChg chg="mod ord">
          <ac:chgData name="Penny Meddings (Health)" userId="f942a480-4399-4aba-b0ed-0db233993f31" providerId="ADAL" clId="{55757831-73C5-4E42-9E82-F150E039B715}" dt="2024-11-26T10:58:08.721" v="236" actId="6264"/>
          <ac:spMkLst>
            <pc:docMk/>
            <pc:sldMk cId="1564526560" sldId="484"/>
            <ac:spMk id="3" creationId="{00000000-0000-0000-0000-000000000000}"/>
          </ac:spMkLst>
        </pc:spChg>
        <pc:spChg chg="mod ord">
          <ac:chgData name="Penny Meddings (Health)" userId="f942a480-4399-4aba-b0ed-0db233993f31" providerId="ADAL" clId="{55757831-73C5-4E42-9E82-F150E039B715}" dt="2024-11-26T10:58:08.721" v="236" actId="6264"/>
          <ac:spMkLst>
            <pc:docMk/>
            <pc:sldMk cId="1564526560" sldId="484"/>
            <ac:spMk id="4" creationId="{00000000-0000-0000-0000-000000000000}"/>
          </ac:spMkLst>
        </pc:spChg>
        <pc:spChg chg="add del mod">
          <ac:chgData name="Penny Meddings (Health)" userId="f942a480-4399-4aba-b0ed-0db233993f31" providerId="ADAL" clId="{55757831-73C5-4E42-9E82-F150E039B715}" dt="2024-11-26T10:58:08.721" v="236" actId="6264"/>
          <ac:spMkLst>
            <pc:docMk/>
            <pc:sldMk cId="1564526560" sldId="484"/>
            <ac:spMk id="5" creationId="{06A866A1-2144-03C7-AF0A-0DCF0674AADD}"/>
          </ac:spMkLst>
        </pc:spChg>
        <pc:spChg chg="add del mod">
          <ac:chgData name="Penny Meddings (Health)" userId="f942a480-4399-4aba-b0ed-0db233993f31" providerId="ADAL" clId="{55757831-73C5-4E42-9E82-F150E039B715}" dt="2024-11-26T10:58:08.721" v="236" actId="6264"/>
          <ac:spMkLst>
            <pc:docMk/>
            <pc:sldMk cId="1564526560" sldId="484"/>
            <ac:spMk id="7" creationId="{F4F8188F-7900-9D69-E45E-D077A028B90E}"/>
          </ac:spMkLst>
        </pc:spChg>
        <pc:spChg chg="mod ord">
          <ac:chgData name="Penny Meddings (Health)" userId="f942a480-4399-4aba-b0ed-0db233993f31" providerId="ADAL" clId="{55757831-73C5-4E42-9E82-F150E039B715}" dt="2024-11-26T10:58:08.721" v="236" actId="6264"/>
          <ac:spMkLst>
            <pc:docMk/>
            <pc:sldMk cId="1564526560" sldId="484"/>
            <ac:spMk id="8" creationId="{3F17B674-BC0E-4CAC-B209-F06F064E6C26}"/>
          </ac:spMkLst>
        </pc:spChg>
        <pc:spChg chg="add del mod">
          <ac:chgData name="Penny Meddings (Health)" userId="f942a480-4399-4aba-b0ed-0db233993f31" providerId="ADAL" clId="{55757831-73C5-4E42-9E82-F150E039B715}" dt="2024-11-26T10:58:08.721" v="236" actId="6264"/>
          <ac:spMkLst>
            <pc:docMk/>
            <pc:sldMk cId="1564526560" sldId="484"/>
            <ac:spMk id="9" creationId="{1BB08083-DFD4-3059-6E0C-453ED858DD68}"/>
          </ac:spMkLst>
        </pc:spChg>
        <pc:spChg chg="mod ord">
          <ac:chgData name="Penny Meddings (Health)" userId="f942a480-4399-4aba-b0ed-0db233993f31" providerId="ADAL" clId="{55757831-73C5-4E42-9E82-F150E039B715}" dt="2024-11-26T10:58:15.935" v="238" actId="12"/>
          <ac:spMkLst>
            <pc:docMk/>
            <pc:sldMk cId="1564526560" sldId="484"/>
            <ac:spMk id="10" creationId="{5017DA34-4EE4-41F5-96F1-E59DB1D6E6AA}"/>
          </ac:spMkLst>
        </pc:spChg>
      </pc:sldChg>
      <pc:sldChg chg="addSp delSp modSp mod modClrScheme chgLayout">
        <pc:chgData name="Penny Meddings (Health)" userId="f942a480-4399-4aba-b0ed-0db233993f31" providerId="ADAL" clId="{55757831-73C5-4E42-9E82-F150E039B715}" dt="2024-11-26T10:57:59.379" v="235" actId="207"/>
        <pc:sldMkLst>
          <pc:docMk/>
          <pc:sldMk cId="3470994276" sldId="485"/>
        </pc:sldMkLst>
        <pc:spChg chg="mod ord">
          <ac:chgData name="Penny Meddings (Health)" userId="f942a480-4399-4aba-b0ed-0db233993f31" providerId="ADAL" clId="{55757831-73C5-4E42-9E82-F150E039B715}" dt="2024-11-26T10:57:10.431" v="227" actId="6264"/>
          <ac:spMkLst>
            <pc:docMk/>
            <pc:sldMk cId="3470994276" sldId="485"/>
            <ac:spMk id="3" creationId="{00000000-0000-0000-0000-000000000000}"/>
          </ac:spMkLst>
        </pc:spChg>
        <pc:spChg chg="mod ord">
          <ac:chgData name="Penny Meddings (Health)" userId="f942a480-4399-4aba-b0ed-0db233993f31" providerId="ADAL" clId="{55757831-73C5-4E42-9E82-F150E039B715}" dt="2024-11-26T10:57:10.431" v="227" actId="6264"/>
          <ac:spMkLst>
            <pc:docMk/>
            <pc:sldMk cId="3470994276" sldId="485"/>
            <ac:spMk id="4" creationId="{00000000-0000-0000-0000-000000000000}"/>
          </ac:spMkLst>
        </pc:spChg>
        <pc:spChg chg="add del mod">
          <ac:chgData name="Penny Meddings (Health)" userId="f942a480-4399-4aba-b0ed-0db233993f31" providerId="ADAL" clId="{55757831-73C5-4E42-9E82-F150E039B715}" dt="2024-11-26T10:57:10.431" v="227" actId="6264"/>
          <ac:spMkLst>
            <pc:docMk/>
            <pc:sldMk cId="3470994276" sldId="485"/>
            <ac:spMk id="5" creationId="{F0F1BF3A-1E64-7F5B-BF18-043246D49012}"/>
          </ac:spMkLst>
        </pc:spChg>
        <pc:spChg chg="add del mod">
          <ac:chgData name="Penny Meddings (Health)" userId="f942a480-4399-4aba-b0ed-0db233993f31" providerId="ADAL" clId="{55757831-73C5-4E42-9E82-F150E039B715}" dt="2024-11-26T10:57:10.431" v="227" actId="6264"/>
          <ac:spMkLst>
            <pc:docMk/>
            <pc:sldMk cId="3470994276" sldId="485"/>
            <ac:spMk id="6" creationId="{18F680F8-AB65-8D59-64F0-53075656326A}"/>
          </ac:spMkLst>
        </pc:spChg>
        <pc:spChg chg="add del mod">
          <ac:chgData name="Penny Meddings (Health)" userId="f942a480-4399-4aba-b0ed-0db233993f31" providerId="ADAL" clId="{55757831-73C5-4E42-9E82-F150E039B715}" dt="2024-11-26T10:57:10.431" v="227" actId="6264"/>
          <ac:spMkLst>
            <pc:docMk/>
            <pc:sldMk cId="3470994276" sldId="485"/>
            <ac:spMk id="7" creationId="{98CFF762-A72E-B714-E098-D787BDD20D0D}"/>
          </ac:spMkLst>
        </pc:spChg>
        <pc:spChg chg="mod ord">
          <ac:chgData name="Penny Meddings (Health)" userId="f942a480-4399-4aba-b0ed-0db233993f31" providerId="ADAL" clId="{55757831-73C5-4E42-9E82-F150E039B715}" dt="2024-11-26T10:57:10.431" v="227" actId="6264"/>
          <ac:spMkLst>
            <pc:docMk/>
            <pc:sldMk cId="3470994276" sldId="485"/>
            <ac:spMk id="8" creationId="{3F17B674-BC0E-4CAC-B209-F06F064E6C26}"/>
          </ac:spMkLst>
        </pc:spChg>
        <pc:spChg chg="mod">
          <ac:chgData name="Penny Meddings (Health)" userId="f942a480-4399-4aba-b0ed-0db233993f31" providerId="ADAL" clId="{55757831-73C5-4E42-9E82-F150E039B715}" dt="2024-11-26T10:57:32.942" v="231" actId="1076"/>
          <ac:spMkLst>
            <pc:docMk/>
            <pc:sldMk cId="3470994276" sldId="485"/>
            <ac:spMk id="9" creationId="{ABB3CAE9-0657-428C-AC9D-336FC458A9E1}"/>
          </ac:spMkLst>
        </pc:spChg>
        <pc:spChg chg="mod ord">
          <ac:chgData name="Penny Meddings (Health)" userId="f942a480-4399-4aba-b0ed-0db233993f31" providerId="ADAL" clId="{55757831-73C5-4E42-9E82-F150E039B715}" dt="2024-11-26T10:57:59.379" v="235" actId="207"/>
          <ac:spMkLst>
            <pc:docMk/>
            <pc:sldMk cId="3470994276" sldId="485"/>
            <ac:spMk id="10" creationId="{5017DA34-4EE4-41F5-96F1-E59DB1D6E6AA}"/>
          </ac:spMkLst>
        </pc:spChg>
        <pc:spChg chg="add del mod">
          <ac:chgData name="Penny Meddings (Health)" userId="f942a480-4399-4aba-b0ed-0db233993f31" providerId="ADAL" clId="{55757831-73C5-4E42-9E82-F150E039B715}" dt="2024-11-26T10:57:10.431" v="227" actId="6264"/>
          <ac:spMkLst>
            <pc:docMk/>
            <pc:sldMk cId="3470994276" sldId="485"/>
            <ac:spMk id="11" creationId="{60E84759-DD34-82BE-3CF6-44B201D91844}"/>
          </ac:spMkLst>
        </pc:spChg>
        <pc:picChg chg="mod">
          <ac:chgData name="Penny Meddings (Health)" userId="f942a480-4399-4aba-b0ed-0db233993f31" providerId="ADAL" clId="{55757831-73C5-4E42-9E82-F150E039B715}" dt="2024-11-26T10:57:30.243" v="230" actId="1076"/>
          <ac:picMkLst>
            <pc:docMk/>
            <pc:sldMk cId="3470994276" sldId="485"/>
            <ac:picMk id="2" creationId="{5E770AB1-04FF-0222-696A-C82F2C857573}"/>
          </ac:picMkLst>
        </pc:picChg>
      </pc:sldChg>
      <pc:sldChg chg="addSp delSp modSp mod modClrScheme chgLayout">
        <pc:chgData name="Penny Meddings (Health)" userId="f942a480-4399-4aba-b0ed-0db233993f31" providerId="ADAL" clId="{55757831-73C5-4E42-9E82-F150E039B715}" dt="2024-11-26T10:58:33.524" v="241" actId="14100"/>
        <pc:sldMkLst>
          <pc:docMk/>
          <pc:sldMk cId="466827963" sldId="486"/>
        </pc:sldMkLst>
        <pc:spChg chg="mod ord">
          <ac:chgData name="Penny Meddings (Health)" userId="f942a480-4399-4aba-b0ed-0db233993f31" providerId="ADAL" clId="{55757831-73C5-4E42-9E82-F150E039B715}" dt="2024-11-26T10:58:27.589" v="239" actId="6264"/>
          <ac:spMkLst>
            <pc:docMk/>
            <pc:sldMk cId="466827963" sldId="486"/>
            <ac:spMk id="3" creationId="{00000000-0000-0000-0000-000000000000}"/>
          </ac:spMkLst>
        </pc:spChg>
        <pc:spChg chg="mod ord">
          <ac:chgData name="Penny Meddings (Health)" userId="f942a480-4399-4aba-b0ed-0db233993f31" providerId="ADAL" clId="{55757831-73C5-4E42-9E82-F150E039B715}" dt="2024-11-26T10:58:27.589" v="239" actId="6264"/>
          <ac:spMkLst>
            <pc:docMk/>
            <pc:sldMk cId="466827963" sldId="486"/>
            <ac:spMk id="4" creationId="{00000000-0000-0000-0000-000000000000}"/>
          </ac:spMkLst>
        </pc:spChg>
        <pc:spChg chg="add del mod">
          <ac:chgData name="Penny Meddings (Health)" userId="f942a480-4399-4aba-b0ed-0db233993f31" providerId="ADAL" clId="{55757831-73C5-4E42-9E82-F150E039B715}" dt="2024-11-26T10:58:27.589" v="239" actId="6264"/>
          <ac:spMkLst>
            <pc:docMk/>
            <pc:sldMk cId="466827963" sldId="486"/>
            <ac:spMk id="5" creationId="{B4F8DAB2-7185-839F-F0B5-3EE39103B363}"/>
          </ac:spMkLst>
        </pc:spChg>
        <pc:spChg chg="add del mod">
          <ac:chgData name="Penny Meddings (Health)" userId="f942a480-4399-4aba-b0ed-0db233993f31" providerId="ADAL" clId="{55757831-73C5-4E42-9E82-F150E039B715}" dt="2024-11-26T10:58:27.589" v="239" actId="6264"/>
          <ac:spMkLst>
            <pc:docMk/>
            <pc:sldMk cId="466827963" sldId="486"/>
            <ac:spMk id="6" creationId="{CD401744-FF6A-9A77-8F76-2900DBADF0F8}"/>
          </ac:spMkLst>
        </pc:spChg>
        <pc:spChg chg="add del mod">
          <ac:chgData name="Penny Meddings (Health)" userId="f942a480-4399-4aba-b0ed-0db233993f31" providerId="ADAL" clId="{55757831-73C5-4E42-9E82-F150E039B715}" dt="2024-11-26T10:58:27.589" v="239" actId="6264"/>
          <ac:spMkLst>
            <pc:docMk/>
            <pc:sldMk cId="466827963" sldId="486"/>
            <ac:spMk id="7" creationId="{71ECCB23-893D-27FC-0956-B155389630C0}"/>
          </ac:spMkLst>
        </pc:spChg>
        <pc:spChg chg="mod ord">
          <ac:chgData name="Penny Meddings (Health)" userId="f942a480-4399-4aba-b0ed-0db233993f31" providerId="ADAL" clId="{55757831-73C5-4E42-9E82-F150E039B715}" dt="2024-11-26T10:58:27.589" v="239" actId="6264"/>
          <ac:spMkLst>
            <pc:docMk/>
            <pc:sldMk cId="466827963" sldId="486"/>
            <ac:spMk id="8" creationId="{3F17B674-BC0E-4CAC-B209-F06F064E6C26}"/>
          </ac:spMkLst>
        </pc:spChg>
        <pc:spChg chg="mod ord">
          <ac:chgData name="Penny Meddings (Health)" userId="f942a480-4399-4aba-b0ed-0db233993f31" providerId="ADAL" clId="{55757831-73C5-4E42-9E82-F150E039B715}" dt="2024-11-26T10:58:33.524" v="241" actId="14100"/>
          <ac:spMkLst>
            <pc:docMk/>
            <pc:sldMk cId="466827963" sldId="486"/>
            <ac:spMk id="10" creationId="{5017DA34-4EE4-41F5-96F1-E59DB1D6E6AA}"/>
          </ac:spMkLst>
        </pc:spChg>
        <pc:spChg chg="add del mod">
          <ac:chgData name="Penny Meddings (Health)" userId="f942a480-4399-4aba-b0ed-0db233993f31" providerId="ADAL" clId="{55757831-73C5-4E42-9E82-F150E039B715}" dt="2024-11-26T10:58:27.589" v="239" actId="6264"/>
          <ac:spMkLst>
            <pc:docMk/>
            <pc:sldMk cId="466827963" sldId="486"/>
            <ac:spMk id="11" creationId="{E1DDDF15-6DB5-F667-3822-15039236C92D}"/>
          </ac:spMkLst>
        </pc:spChg>
      </pc:sldChg>
      <pc:sldChg chg="addSp delSp modSp mod modClrScheme chgLayout">
        <pc:chgData name="Penny Meddings (Health)" userId="f942a480-4399-4aba-b0ed-0db233993f31" providerId="ADAL" clId="{55757831-73C5-4E42-9E82-F150E039B715}" dt="2024-11-26T10:59:38.807" v="257" actId="1076"/>
        <pc:sldMkLst>
          <pc:docMk/>
          <pc:sldMk cId="1066545207" sldId="487"/>
        </pc:sldMkLst>
        <pc:spChg chg="mod ord">
          <ac:chgData name="Penny Meddings (Health)" userId="f942a480-4399-4aba-b0ed-0db233993f31" providerId="ADAL" clId="{55757831-73C5-4E42-9E82-F150E039B715}" dt="2024-11-26T10:58:40.261" v="242" actId="6264"/>
          <ac:spMkLst>
            <pc:docMk/>
            <pc:sldMk cId="1066545207" sldId="487"/>
            <ac:spMk id="3" creationId="{00000000-0000-0000-0000-000000000000}"/>
          </ac:spMkLst>
        </pc:spChg>
        <pc:spChg chg="mod ord">
          <ac:chgData name="Penny Meddings (Health)" userId="f942a480-4399-4aba-b0ed-0db233993f31" providerId="ADAL" clId="{55757831-73C5-4E42-9E82-F150E039B715}" dt="2024-11-26T10:58:40.261" v="242" actId="6264"/>
          <ac:spMkLst>
            <pc:docMk/>
            <pc:sldMk cId="1066545207" sldId="487"/>
            <ac:spMk id="4" creationId="{00000000-0000-0000-0000-000000000000}"/>
          </ac:spMkLst>
        </pc:spChg>
        <pc:spChg chg="mod ord">
          <ac:chgData name="Penny Meddings (Health)" userId="f942a480-4399-4aba-b0ed-0db233993f31" providerId="ADAL" clId="{55757831-73C5-4E42-9E82-F150E039B715}" dt="2024-11-26T10:58:40.261" v="242" actId="6264"/>
          <ac:spMkLst>
            <pc:docMk/>
            <pc:sldMk cId="1066545207" sldId="487"/>
            <ac:spMk id="8" creationId="{3F17B674-BC0E-4CAC-B209-F06F064E6C26}"/>
          </ac:spMkLst>
        </pc:spChg>
        <pc:spChg chg="mod ord">
          <ac:chgData name="Penny Meddings (Health)" userId="f942a480-4399-4aba-b0ed-0db233993f31" providerId="ADAL" clId="{55757831-73C5-4E42-9E82-F150E039B715}" dt="2024-11-26T10:59:33.316" v="256" actId="20577"/>
          <ac:spMkLst>
            <pc:docMk/>
            <pc:sldMk cId="1066545207" sldId="487"/>
            <ac:spMk id="10" creationId="{5017DA34-4EE4-41F5-96F1-E59DB1D6E6AA}"/>
          </ac:spMkLst>
        </pc:spChg>
        <pc:spChg chg="mod">
          <ac:chgData name="Penny Meddings (Health)" userId="f942a480-4399-4aba-b0ed-0db233993f31" providerId="ADAL" clId="{55757831-73C5-4E42-9E82-F150E039B715}" dt="2024-11-26T10:59:13.393" v="247" actId="1076"/>
          <ac:spMkLst>
            <pc:docMk/>
            <pc:sldMk cId="1066545207" sldId="487"/>
            <ac:spMk id="12" creationId="{3BA3285D-6C5D-47E4-B942-BCE91532B24B}"/>
          </ac:spMkLst>
        </pc:spChg>
        <pc:spChg chg="add del mod">
          <ac:chgData name="Penny Meddings (Health)" userId="f942a480-4399-4aba-b0ed-0db233993f31" providerId="ADAL" clId="{55757831-73C5-4E42-9E82-F150E039B715}" dt="2024-11-26T10:58:40.261" v="242" actId="6264"/>
          <ac:spMkLst>
            <pc:docMk/>
            <pc:sldMk cId="1066545207" sldId="487"/>
            <ac:spMk id="14" creationId="{923C6AB2-2956-ABC7-EA7A-9C1EBDD474D7}"/>
          </ac:spMkLst>
        </pc:spChg>
        <pc:spChg chg="add del mod">
          <ac:chgData name="Penny Meddings (Health)" userId="f942a480-4399-4aba-b0ed-0db233993f31" providerId="ADAL" clId="{55757831-73C5-4E42-9E82-F150E039B715}" dt="2024-11-26T10:58:40.261" v="242" actId="6264"/>
          <ac:spMkLst>
            <pc:docMk/>
            <pc:sldMk cId="1066545207" sldId="487"/>
            <ac:spMk id="15" creationId="{4E7654D9-E4C3-9829-E180-7DDA8F777FF6}"/>
          </ac:spMkLst>
        </pc:spChg>
        <pc:spChg chg="add del mod">
          <ac:chgData name="Penny Meddings (Health)" userId="f942a480-4399-4aba-b0ed-0db233993f31" providerId="ADAL" clId="{55757831-73C5-4E42-9E82-F150E039B715}" dt="2024-11-26T10:58:40.261" v="242" actId="6264"/>
          <ac:spMkLst>
            <pc:docMk/>
            <pc:sldMk cId="1066545207" sldId="487"/>
            <ac:spMk id="16" creationId="{6ECB1583-F496-2860-B35C-5D8904AB5855}"/>
          </ac:spMkLst>
        </pc:spChg>
        <pc:spChg chg="add del mod">
          <ac:chgData name="Penny Meddings (Health)" userId="f942a480-4399-4aba-b0ed-0db233993f31" providerId="ADAL" clId="{55757831-73C5-4E42-9E82-F150E039B715}" dt="2024-11-26T10:58:40.261" v="242" actId="6264"/>
          <ac:spMkLst>
            <pc:docMk/>
            <pc:sldMk cId="1066545207" sldId="487"/>
            <ac:spMk id="17" creationId="{6F852C09-6CE7-18BF-32E1-5A963B2BB8DB}"/>
          </ac:spMkLst>
        </pc:spChg>
        <pc:grpChg chg="mod">
          <ac:chgData name="Penny Meddings (Health)" userId="f942a480-4399-4aba-b0ed-0db233993f31" providerId="ADAL" clId="{55757831-73C5-4E42-9E82-F150E039B715}" dt="2024-11-26T10:59:38.807" v="257" actId="1076"/>
          <ac:grpSpMkLst>
            <pc:docMk/>
            <pc:sldMk cId="1066545207" sldId="487"/>
            <ac:grpSpMk id="2" creationId="{A50EF413-0A60-408E-A5AD-D53B1B27BF87}"/>
          </ac:grpSpMkLst>
        </pc:grpChg>
        <pc:picChg chg="mod">
          <ac:chgData name="Penny Meddings (Health)" userId="f942a480-4399-4aba-b0ed-0db233993f31" providerId="ADAL" clId="{55757831-73C5-4E42-9E82-F150E039B715}" dt="2024-11-26T10:59:13.393" v="247" actId="1076"/>
          <ac:picMkLst>
            <pc:docMk/>
            <pc:sldMk cId="1066545207" sldId="487"/>
            <ac:picMk id="6" creationId="{CC123456-3F13-4587-8F9B-C8C040F6712F}"/>
          </ac:picMkLst>
        </pc:picChg>
      </pc:sldChg>
      <pc:sldChg chg="delSp modSp mod modClrScheme chgLayout">
        <pc:chgData name="Penny Meddings (Health)" userId="f942a480-4399-4aba-b0ed-0db233993f31" providerId="ADAL" clId="{55757831-73C5-4E42-9E82-F150E039B715}" dt="2024-11-26T10:46:28.038" v="121" actId="478"/>
        <pc:sldMkLst>
          <pc:docMk/>
          <pc:sldMk cId="3147247498" sldId="488"/>
        </pc:sldMkLst>
        <pc:spChg chg="del mod ord">
          <ac:chgData name="Penny Meddings (Health)" userId="f942a480-4399-4aba-b0ed-0db233993f31" providerId="ADAL" clId="{55757831-73C5-4E42-9E82-F150E039B715}" dt="2024-11-26T10:46:28.038" v="121" actId="478"/>
          <ac:spMkLst>
            <pc:docMk/>
            <pc:sldMk cId="3147247498" sldId="488"/>
            <ac:spMk id="2" creationId="{00000000-0000-0000-0000-000000000000}"/>
          </ac:spMkLst>
        </pc:spChg>
        <pc:spChg chg="del mod ord">
          <ac:chgData name="Penny Meddings (Health)" userId="f942a480-4399-4aba-b0ed-0db233993f31" providerId="ADAL" clId="{55757831-73C5-4E42-9E82-F150E039B715}" dt="2024-11-26T10:46:25.960" v="120" actId="478"/>
          <ac:spMkLst>
            <pc:docMk/>
            <pc:sldMk cId="3147247498" sldId="488"/>
            <ac:spMk id="3" creationId="{00000000-0000-0000-0000-000000000000}"/>
          </ac:spMkLst>
        </pc:spChg>
        <pc:spChg chg="mod ord">
          <ac:chgData name="Penny Meddings (Health)" userId="f942a480-4399-4aba-b0ed-0db233993f31" providerId="ADAL" clId="{55757831-73C5-4E42-9E82-F150E039B715}" dt="2024-11-26T10:46:23.006" v="119" actId="700"/>
          <ac:spMkLst>
            <pc:docMk/>
            <pc:sldMk cId="3147247498" sldId="488"/>
            <ac:spMk id="4" creationId="{00000000-0000-0000-0000-000000000000}"/>
          </ac:spMkLst>
        </pc:spChg>
        <pc:spChg chg="mod ord">
          <ac:chgData name="Penny Meddings (Health)" userId="f942a480-4399-4aba-b0ed-0db233993f31" providerId="ADAL" clId="{55757831-73C5-4E42-9E82-F150E039B715}" dt="2024-11-26T10:46:23.006" v="119" actId="700"/>
          <ac:spMkLst>
            <pc:docMk/>
            <pc:sldMk cId="3147247498" sldId="488"/>
            <ac:spMk id="5" creationId="{2854D8B5-3EB1-4C2C-81E2-6ADD8276FE9F}"/>
          </ac:spMkLst>
        </pc:spChg>
      </pc:sldChg>
      <pc:sldChg chg="addSp delSp modSp mod modClrScheme chgLayout">
        <pc:chgData name="Penny Meddings (Health)" userId="f942a480-4399-4aba-b0ed-0db233993f31" providerId="ADAL" clId="{55757831-73C5-4E42-9E82-F150E039B715}" dt="2024-11-26T11:00:56.564" v="275" actId="207"/>
        <pc:sldMkLst>
          <pc:docMk/>
          <pc:sldMk cId="1695520710" sldId="489"/>
        </pc:sldMkLst>
        <pc:spChg chg="add del mod ord">
          <ac:chgData name="Penny Meddings (Health)" userId="f942a480-4399-4aba-b0ed-0db233993f31" providerId="ADAL" clId="{55757831-73C5-4E42-9E82-F150E039B715}" dt="2024-11-26T11:00:51.861" v="274" actId="478"/>
          <ac:spMkLst>
            <pc:docMk/>
            <pc:sldMk cId="1695520710" sldId="489"/>
            <ac:spMk id="2" creationId="{6938B4AC-8BA2-1A4D-927E-1077AA69B76E}"/>
          </ac:spMkLst>
        </pc:spChg>
        <pc:spChg chg="mod ord">
          <ac:chgData name="Penny Meddings (Health)" userId="f942a480-4399-4aba-b0ed-0db233993f31" providerId="ADAL" clId="{55757831-73C5-4E42-9E82-F150E039B715}" dt="2024-11-26T10:45:35.961" v="113" actId="700"/>
          <ac:spMkLst>
            <pc:docMk/>
            <pc:sldMk cId="1695520710" sldId="489"/>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1695520710" sldId="489"/>
            <ac:spMk id="4" creationId="{00000000-0000-0000-0000-000000000000}"/>
          </ac:spMkLst>
        </pc:spChg>
        <pc:spChg chg="mod ord">
          <ac:chgData name="Penny Meddings (Health)" userId="f942a480-4399-4aba-b0ed-0db233993f31" providerId="ADAL" clId="{55757831-73C5-4E42-9E82-F150E039B715}" dt="2024-11-26T10:45:35.961" v="113" actId="700"/>
          <ac:spMkLst>
            <pc:docMk/>
            <pc:sldMk cId="1695520710" sldId="489"/>
            <ac:spMk id="11" creationId="{A8BEDD16-2FFA-49D2-B7C8-831157193E43}"/>
          </ac:spMkLst>
        </pc:spChg>
        <pc:spChg chg="mod">
          <ac:chgData name="Penny Meddings (Health)" userId="f942a480-4399-4aba-b0ed-0db233993f31" providerId="ADAL" clId="{55757831-73C5-4E42-9E82-F150E039B715}" dt="2024-11-26T11:00:56.564" v="275" actId="207"/>
          <ac:spMkLst>
            <pc:docMk/>
            <pc:sldMk cId="1695520710" sldId="489"/>
            <ac:spMk id="16" creationId="{1D812876-01D4-4385-B0E7-0485B95927D0}"/>
          </ac:spMkLst>
        </pc:spChg>
      </pc:sldChg>
      <pc:sldChg chg="addSp delSp modSp mod modClrScheme chgLayout">
        <pc:chgData name="Penny Meddings (Health)" userId="f942a480-4399-4aba-b0ed-0db233993f31" providerId="ADAL" clId="{55757831-73C5-4E42-9E82-F150E039B715}" dt="2024-11-26T11:01:37.716" v="283" actId="207"/>
        <pc:sldMkLst>
          <pc:docMk/>
          <pc:sldMk cId="2004883229" sldId="491"/>
        </pc:sldMkLst>
        <pc:spChg chg="add del mod ord">
          <ac:chgData name="Penny Meddings (Health)" userId="f942a480-4399-4aba-b0ed-0db233993f31" providerId="ADAL" clId="{55757831-73C5-4E42-9E82-F150E039B715}" dt="2024-11-26T11:01:32.255" v="281" actId="478"/>
          <ac:spMkLst>
            <pc:docMk/>
            <pc:sldMk cId="2004883229" sldId="491"/>
            <ac:spMk id="2" creationId="{23C68452-570D-6154-5197-DD55924EF4A2}"/>
          </ac:spMkLst>
        </pc:spChg>
        <pc:spChg chg="mod ord">
          <ac:chgData name="Penny Meddings (Health)" userId="f942a480-4399-4aba-b0ed-0db233993f31" providerId="ADAL" clId="{55757831-73C5-4E42-9E82-F150E039B715}" dt="2024-11-26T10:45:35.961" v="113" actId="700"/>
          <ac:spMkLst>
            <pc:docMk/>
            <pc:sldMk cId="2004883229" sldId="491"/>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2004883229" sldId="491"/>
            <ac:spMk id="4" creationId="{00000000-0000-0000-0000-000000000000}"/>
          </ac:spMkLst>
        </pc:spChg>
        <pc:spChg chg="mod ord">
          <ac:chgData name="Penny Meddings (Health)" userId="f942a480-4399-4aba-b0ed-0db233993f31" providerId="ADAL" clId="{55757831-73C5-4E42-9E82-F150E039B715}" dt="2024-11-26T10:45:35.961" v="113" actId="700"/>
          <ac:spMkLst>
            <pc:docMk/>
            <pc:sldMk cId="2004883229" sldId="491"/>
            <ac:spMk id="11" creationId="{A8BEDD16-2FFA-49D2-B7C8-831157193E43}"/>
          </ac:spMkLst>
        </pc:spChg>
        <pc:spChg chg="mod">
          <ac:chgData name="Penny Meddings (Health)" userId="f942a480-4399-4aba-b0ed-0db233993f31" providerId="ADAL" clId="{55757831-73C5-4E42-9E82-F150E039B715}" dt="2024-11-26T11:01:37.716" v="283" actId="207"/>
          <ac:spMkLst>
            <pc:docMk/>
            <pc:sldMk cId="2004883229" sldId="491"/>
            <ac:spMk id="13" creationId="{5D9D3A96-F103-4C22-8FB9-E73A4FFDFCAF}"/>
          </ac:spMkLst>
        </pc:spChg>
      </pc:sldChg>
      <pc:sldChg chg="addSp delSp modSp mod modClrScheme chgLayout">
        <pc:chgData name="Penny Meddings (Health)" userId="f942a480-4399-4aba-b0ed-0db233993f31" providerId="ADAL" clId="{55757831-73C5-4E42-9E82-F150E039B715}" dt="2024-11-26T11:01:55.810" v="287" actId="1076"/>
        <pc:sldMkLst>
          <pc:docMk/>
          <pc:sldMk cId="194299130" sldId="492"/>
        </pc:sldMkLst>
        <pc:spChg chg="mod ord">
          <ac:chgData name="Penny Meddings (Health)" userId="f942a480-4399-4aba-b0ed-0db233993f31" providerId="ADAL" clId="{55757831-73C5-4E42-9E82-F150E039B715}" dt="2024-11-26T11:01:46.857" v="284" actId="6264"/>
          <ac:spMkLst>
            <pc:docMk/>
            <pc:sldMk cId="194299130" sldId="492"/>
            <ac:spMk id="3" creationId="{00000000-0000-0000-0000-000000000000}"/>
          </ac:spMkLst>
        </pc:spChg>
        <pc:spChg chg="mod ord">
          <ac:chgData name="Penny Meddings (Health)" userId="f942a480-4399-4aba-b0ed-0db233993f31" providerId="ADAL" clId="{55757831-73C5-4E42-9E82-F150E039B715}" dt="2024-11-26T11:01:46.857" v="284" actId="6264"/>
          <ac:spMkLst>
            <pc:docMk/>
            <pc:sldMk cId="194299130" sldId="492"/>
            <ac:spMk id="4" creationId="{00000000-0000-0000-0000-000000000000}"/>
          </ac:spMkLst>
        </pc:spChg>
        <pc:spChg chg="add del mod">
          <ac:chgData name="Penny Meddings (Health)" userId="f942a480-4399-4aba-b0ed-0db233993f31" providerId="ADAL" clId="{55757831-73C5-4E42-9E82-F150E039B715}" dt="2024-11-26T11:01:46.857" v="284" actId="6264"/>
          <ac:spMkLst>
            <pc:docMk/>
            <pc:sldMk cId="194299130" sldId="492"/>
            <ac:spMk id="5" creationId="{4F2C14E3-658B-7732-A97B-64200A616FF1}"/>
          </ac:spMkLst>
        </pc:spChg>
        <pc:spChg chg="add del mod">
          <ac:chgData name="Penny Meddings (Health)" userId="f942a480-4399-4aba-b0ed-0db233993f31" providerId="ADAL" clId="{55757831-73C5-4E42-9E82-F150E039B715}" dt="2024-11-26T11:01:46.857" v="284" actId="6264"/>
          <ac:spMkLst>
            <pc:docMk/>
            <pc:sldMk cId="194299130" sldId="492"/>
            <ac:spMk id="6" creationId="{93ABE24F-49D7-5B38-F0DF-FE16E30CAFA0}"/>
          </ac:spMkLst>
        </pc:spChg>
        <pc:spChg chg="add del mod">
          <ac:chgData name="Penny Meddings (Health)" userId="f942a480-4399-4aba-b0ed-0db233993f31" providerId="ADAL" clId="{55757831-73C5-4E42-9E82-F150E039B715}" dt="2024-11-26T11:01:46.857" v="284" actId="6264"/>
          <ac:spMkLst>
            <pc:docMk/>
            <pc:sldMk cId="194299130" sldId="492"/>
            <ac:spMk id="7" creationId="{4641FA90-CFC1-4C3B-23F9-F7ECE2DF7C67}"/>
          </ac:spMkLst>
        </pc:spChg>
        <pc:spChg chg="add del mod">
          <ac:chgData name="Penny Meddings (Health)" userId="f942a480-4399-4aba-b0ed-0db233993f31" providerId="ADAL" clId="{55757831-73C5-4E42-9E82-F150E039B715}" dt="2024-11-26T11:01:46.857" v="284" actId="6264"/>
          <ac:spMkLst>
            <pc:docMk/>
            <pc:sldMk cId="194299130" sldId="492"/>
            <ac:spMk id="8" creationId="{20ACE722-C44B-93E0-4D7D-4F03D5AFCFD5}"/>
          </ac:spMkLst>
        </pc:spChg>
        <pc:spChg chg="mod ord">
          <ac:chgData name="Penny Meddings (Health)" userId="f942a480-4399-4aba-b0ed-0db233993f31" providerId="ADAL" clId="{55757831-73C5-4E42-9E82-F150E039B715}" dt="2024-11-26T11:01:48.499" v="285" actId="12"/>
          <ac:spMkLst>
            <pc:docMk/>
            <pc:sldMk cId="194299130" sldId="492"/>
            <ac:spMk id="10" creationId="{CB7A08E6-7C86-463B-ADD5-C4F076F277A2}"/>
          </ac:spMkLst>
        </pc:spChg>
        <pc:spChg chg="mod ord">
          <ac:chgData name="Penny Meddings (Health)" userId="f942a480-4399-4aba-b0ed-0db233993f31" providerId="ADAL" clId="{55757831-73C5-4E42-9E82-F150E039B715}" dt="2024-11-26T11:01:46.857" v="284" actId="6264"/>
          <ac:spMkLst>
            <pc:docMk/>
            <pc:sldMk cId="194299130" sldId="492"/>
            <ac:spMk id="11" creationId="{A8BEDD16-2FFA-49D2-B7C8-831157193E43}"/>
          </ac:spMkLst>
        </pc:spChg>
        <pc:picChg chg="mod">
          <ac:chgData name="Penny Meddings (Health)" userId="f942a480-4399-4aba-b0ed-0db233993f31" providerId="ADAL" clId="{55757831-73C5-4E42-9E82-F150E039B715}" dt="2024-11-26T11:01:55.810" v="287" actId="1076"/>
          <ac:picMkLst>
            <pc:docMk/>
            <pc:sldMk cId="194299130" sldId="492"/>
            <ac:picMk id="2" creationId="{792D714E-052A-4494-B053-4ECA6CCFB449}"/>
          </ac:picMkLst>
        </pc:picChg>
      </pc:sldChg>
      <pc:sldChg chg="delSp modSp mod modClrScheme chgLayout">
        <pc:chgData name="Penny Meddings (Health)" userId="f942a480-4399-4aba-b0ed-0db233993f31" providerId="ADAL" clId="{55757831-73C5-4E42-9E82-F150E039B715}" dt="2024-11-26T10:46:40.909" v="124" actId="478"/>
        <pc:sldMkLst>
          <pc:docMk/>
          <pc:sldMk cId="2242075267" sldId="493"/>
        </pc:sldMkLst>
        <pc:spChg chg="del mod ord">
          <ac:chgData name="Penny Meddings (Health)" userId="f942a480-4399-4aba-b0ed-0db233993f31" providerId="ADAL" clId="{55757831-73C5-4E42-9E82-F150E039B715}" dt="2024-11-26T10:46:40.909" v="124" actId="478"/>
          <ac:spMkLst>
            <pc:docMk/>
            <pc:sldMk cId="2242075267" sldId="493"/>
            <ac:spMk id="2" creationId="{00000000-0000-0000-0000-000000000000}"/>
          </ac:spMkLst>
        </pc:spChg>
        <pc:spChg chg="del mod ord">
          <ac:chgData name="Penny Meddings (Health)" userId="f942a480-4399-4aba-b0ed-0db233993f31" providerId="ADAL" clId="{55757831-73C5-4E42-9E82-F150E039B715}" dt="2024-11-26T10:46:38.499" v="123" actId="478"/>
          <ac:spMkLst>
            <pc:docMk/>
            <pc:sldMk cId="2242075267" sldId="493"/>
            <ac:spMk id="3" creationId="{00000000-0000-0000-0000-000000000000}"/>
          </ac:spMkLst>
        </pc:spChg>
        <pc:spChg chg="mod ord">
          <ac:chgData name="Penny Meddings (Health)" userId="f942a480-4399-4aba-b0ed-0db233993f31" providerId="ADAL" clId="{55757831-73C5-4E42-9E82-F150E039B715}" dt="2024-11-26T10:46:35.232" v="122" actId="700"/>
          <ac:spMkLst>
            <pc:docMk/>
            <pc:sldMk cId="2242075267" sldId="493"/>
            <ac:spMk id="4" creationId="{00000000-0000-0000-0000-000000000000}"/>
          </ac:spMkLst>
        </pc:spChg>
        <pc:spChg chg="mod ord">
          <ac:chgData name="Penny Meddings (Health)" userId="f942a480-4399-4aba-b0ed-0db233993f31" providerId="ADAL" clId="{55757831-73C5-4E42-9E82-F150E039B715}" dt="2024-11-26T10:46:35.232" v="122" actId="700"/>
          <ac:spMkLst>
            <pc:docMk/>
            <pc:sldMk cId="2242075267" sldId="493"/>
            <ac:spMk id="5" creationId="{2854D8B5-3EB1-4C2C-81E2-6ADD8276FE9F}"/>
          </ac:spMkLst>
        </pc:spChg>
      </pc:sldChg>
      <pc:sldChg chg="addSp delSp modSp mod modClrScheme chgLayout">
        <pc:chgData name="Penny Meddings (Health)" userId="f942a480-4399-4aba-b0ed-0db233993f31" providerId="ADAL" clId="{55757831-73C5-4E42-9E82-F150E039B715}" dt="2024-11-26T11:02:25.992" v="291" actId="14100"/>
        <pc:sldMkLst>
          <pc:docMk/>
          <pc:sldMk cId="3117384586" sldId="494"/>
        </pc:sldMkLst>
        <pc:spChg chg="mod ord">
          <ac:chgData name="Penny Meddings (Health)" userId="f942a480-4399-4aba-b0ed-0db233993f31" providerId="ADAL" clId="{55757831-73C5-4E42-9E82-F150E039B715}" dt="2024-11-26T11:02:19.590" v="288" actId="6264"/>
          <ac:spMkLst>
            <pc:docMk/>
            <pc:sldMk cId="3117384586" sldId="494"/>
            <ac:spMk id="3" creationId="{00000000-0000-0000-0000-000000000000}"/>
          </ac:spMkLst>
        </pc:spChg>
        <pc:spChg chg="mod ord">
          <ac:chgData name="Penny Meddings (Health)" userId="f942a480-4399-4aba-b0ed-0db233993f31" providerId="ADAL" clId="{55757831-73C5-4E42-9E82-F150E039B715}" dt="2024-11-26T11:02:19.590" v="288" actId="6264"/>
          <ac:spMkLst>
            <pc:docMk/>
            <pc:sldMk cId="3117384586" sldId="494"/>
            <ac:spMk id="4" creationId="{00000000-0000-0000-0000-000000000000}"/>
          </ac:spMkLst>
        </pc:spChg>
        <pc:spChg chg="add del mod">
          <ac:chgData name="Penny Meddings (Health)" userId="f942a480-4399-4aba-b0ed-0db233993f31" providerId="ADAL" clId="{55757831-73C5-4E42-9E82-F150E039B715}" dt="2024-11-26T11:02:19.590" v="288" actId="6264"/>
          <ac:spMkLst>
            <pc:docMk/>
            <pc:sldMk cId="3117384586" sldId="494"/>
            <ac:spMk id="5" creationId="{90501460-7EFF-261C-BDF8-F93FEBBBA2BA}"/>
          </ac:spMkLst>
        </pc:spChg>
        <pc:spChg chg="add del mod">
          <ac:chgData name="Penny Meddings (Health)" userId="f942a480-4399-4aba-b0ed-0db233993f31" providerId="ADAL" clId="{55757831-73C5-4E42-9E82-F150E039B715}" dt="2024-11-26T11:02:19.590" v="288" actId="6264"/>
          <ac:spMkLst>
            <pc:docMk/>
            <pc:sldMk cId="3117384586" sldId="494"/>
            <ac:spMk id="6" creationId="{A1E855E8-C090-F876-EE6C-C05FC1430772}"/>
          </ac:spMkLst>
        </pc:spChg>
        <pc:spChg chg="add del mod">
          <ac:chgData name="Penny Meddings (Health)" userId="f942a480-4399-4aba-b0ed-0db233993f31" providerId="ADAL" clId="{55757831-73C5-4E42-9E82-F150E039B715}" dt="2024-11-26T11:02:19.590" v="288" actId="6264"/>
          <ac:spMkLst>
            <pc:docMk/>
            <pc:sldMk cId="3117384586" sldId="494"/>
            <ac:spMk id="7" creationId="{FE765655-091C-F666-3442-2FC28D3E9CD5}"/>
          </ac:spMkLst>
        </pc:spChg>
        <pc:spChg chg="mod ord">
          <ac:chgData name="Penny Meddings (Health)" userId="f942a480-4399-4aba-b0ed-0db233993f31" providerId="ADAL" clId="{55757831-73C5-4E42-9E82-F150E039B715}" dt="2024-11-26T11:02:19.590" v="288" actId="6264"/>
          <ac:spMkLst>
            <pc:docMk/>
            <pc:sldMk cId="3117384586" sldId="494"/>
            <ac:spMk id="8" creationId="{3F17B674-BC0E-4CAC-B209-F06F064E6C26}"/>
          </ac:spMkLst>
        </pc:spChg>
        <pc:spChg chg="mod ord">
          <ac:chgData name="Penny Meddings (Health)" userId="f942a480-4399-4aba-b0ed-0db233993f31" providerId="ADAL" clId="{55757831-73C5-4E42-9E82-F150E039B715}" dt="2024-11-26T11:02:25.992" v="291" actId="14100"/>
          <ac:spMkLst>
            <pc:docMk/>
            <pc:sldMk cId="3117384586" sldId="494"/>
            <ac:spMk id="10" creationId="{5017DA34-4EE4-41F5-96F1-E59DB1D6E6AA}"/>
          </ac:spMkLst>
        </pc:spChg>
        <pc:spChg chg="add del mod">
          <ac:chgData name="Penny Meddings (Health)" userId="f942a480-4399-4aba-b0ed-0db233993f31" providerId="ADAL" clId="{55757831-73C5-4E42-9E82-F150E039B715}" dt="2024-11-26T11:02:19.590" v="288" actId="6264"/>
          <ac:spMkLst>
            <pc:docMk/>
            <pc:sldMk cId="3117384586" sldId="494"/>
            <ac:spMk id="11" creationId="{6B47D580-66BD-C00B-378C-3DABC47552F0}"/>
          </ac:spMkLst>
        </pc:spChg>
      </pc:sldChg>
      <pc:sldChg chg="delSp modSp mod modClrScheme chgLayout">
        <pc:chgData name="Penny Meddings (Health)" userId="f942a480-4399-4aba-b0ed-0db233993f31" providerId="ADAL" clId="{55757831-73C5-4E42-9E82-F150E039B715}" dt="2024-11-26T10:46:09.035" v="118" actId="478"/>
        <pc:sldMkLst>
          <pc:docMk/>
          <pc:sldMk cId="75471126" sldId="495"/>
        </pc:sldMkLst>
        <pc:spChg chg="del mod ord">
          <ac:chgData name="Penny Meddings (Health)" userId="f942a480-4399-4aba-b0ed-0db233993f31" providerId="ADAL" clId="{55757831-73C5-4E42-9E82-F150E039B715}" dt="2024-11-26T10:46:09.035" v="118" actId="478"/>
          <ac:spMkLst>
            <pc:docMk/>
            <pc:sldMk cId="75471126" sldId="495"/>
            <ac:spMk id="2" creationId="{00000000-0000-0000-0000-000000000000}"/>
          </ac:spMkLst>
        </pc:spChg>
        <pc:spChg chg="del mod ord">
          <ac:chgData name="Penny Meddings (Health)" userId="f942a480-4399-4aba-b0ed-0db233993f31" providerId="ADAL" clId="{55757831-73C5-4E42-9E82-F150E039B715}" dt="2024-11-26T10:46:06.801" v="117" actId="478"/>
          <ac:spMkLst>
            <pc:docMk/>
            <pc:sldMk cId="75471126" sldId="495"/>
            <ac:spMk id="3" creationId="{00000000-0000-0000-0000-000000000000}"/>
          </ac:spMkLst>
        </pc:spChg>
        <pc:spChg chg="mod ord">
          <ac:chgData name="Penny Meddings (Health)" userId="f942a480-4399-4aba-b0ed-0db233993f31" providerId="ADAL" clId="{55757831-73C5-4E42-9E82-F150E039B715}" dt="2024-11-26T10:46:04.919" v="116" actId="700"/>
          <ac:spMkLst>
            <pc:docMk/>
            <pc:sldMk cId="75471126" sldId="495"/>
            <ac:spMk id="4" creationId="{00000000-0000-0000-0000-000000000000}"/>
          </ac:spMkLst>
        </pc:spChg>
        <pc:spChg chg="mod ord">
          <ac:chgData name="Penny Meddings (Health)" userId="f942a480-4399-4aba-b0ed-0db233993f31" providerId="ADAL" clId="{55757831-73C5-4E42-9E82-F150E039B715}" dt="2024-11-26T10:46:04.919" v="116" actId="700"/>
          <ac:spMkLst>
            <pc:docMk/>
            <pc:sldMk cId="75471126" sldId="495"/>
            <ac:spMk id="5" creationId="{2854D8B5-3EB1-4C2C-81E2-6ADD8276FE9F}"/>
          </ac:spMkLst>
        </pc:spChg>
      </pc:sldChg>
      <pc:sldChg chg="delSp modSp mod modClrScheme chgLayout">
        <pc:chgData name="Penny Meddings (Health)" userId="f942a480-4399-4aba-b0ed-0db233993f31" providerId="ADAL" clId="{55757831-73C5-4E42-9E82-F150E039B715}" dt="2024-11-26T11:02:42.214" v="294" actId="6549"/>
        <pc:sldMkLst>
          <pc:docMk/>
          <pc:sldMk cId="3584322901" sldId="496"/>
        </pc:sldMkLst>
        <pc:spChg chg="mod ord">
          <ac:chgData name="Penny Meddings (Health)" userId="f942a480-4399-4aba-b0ed-0db233993f31" providerId="ADAL" clId="{55757831-73C5-4E42-9E82-F150E039B715}" dt="2024-11-26T11:02:42.214" v="294" actId="6549"/>
          <ac:spMkLst>
            <pc:docMk/>
            <pc:sldMk cId="3584322901" sldId="496"/>
            <ac:spMk id="2" creationId="{00000000-0000-0000-0000-000000000000}"/>
          </ac:spMkLst>
        </pc:spChg>
        <pc:spChg chg="del mod ord">
          <ac:chgData name="Penny Meddings (Health)" userId="f942a480-4399-4aba-b0ed-0db233993f31" providerId="ADAL" clId="{55757831-73C5-4E42-9E82-F150E039B715}" dt="2024-11-26T11:02:40.089" v="293" actId="478"/>
          <ac:spMkLst>
            <pc:docMk/>
            <pc:sldMk cId="3584322901" sldId="496"/>
            <ac:spMk id="3" creationId="{00000000-0000-0000-0000-000000000000}"/>
          </ac:spMkLst>
        </pc:spChg>
        <pc:spChg chg="mod ord">
          <ac:chgData name="Penny Meddings (Health)" userId="f942a480-4399-4aba-b0ed-0db233993f31" providerId="ADAL" clId="{55757831-73C5-4E42-9E82-F150E039B715}" dt="2024-11-26T11:02:37.490" v="292" actId="700"/>
          <ac:spMkLst>
            <pc:docMk/>
            <pc:sldMk cId="3584322901" sldId="496"/>
            <ac:spMk id="4" creationId="{00000000-0000-0000-0000-000000000000}"/>
          </ac:spMkLst>
        </pc:spChg>
        <pc:spChg chg="mod ord">
          <ac:chgData name="Penny Meddings (Health)" userId="f942a480-4399-4aba-b0ed-0db233993f31" providerId="ADAL" clId="{55757831-73C5-4E42-9E82-F150E039B715}" dt="2024-11-26T11:02:37.490" v="292" actId="700"/>
          <ac:spMkLst>
            <pc:docMk/>
            <pc:sldMk cId="3584322901" sldId="496"/>
            <ac:spMk id="5" creationId="{2854D8B5-3EB1-4C2C-81E2-6ADD8276FE9F}"/>
          </ac:spMkLst>
        </pc:spChg>
      </pc:sldChg>
      <pc:sldChg chg="delSp modSp mod modClrScheme chgLayout">
        <pc:chgData name="Penny Meddings (Health)" userId="f942a480-4399-4aba-b0ed-0db233993f31" providerId="ADAL" clId="{55757831-73C5-4E42-9E82-F150E039B715}" dt="2024-11-26T10:46:51.348" v="127" actId="478"/>
        <pc:sldMkLst>
          <pc:docMk/>
          <pc:sldMk cId="525330990" sldId="497"/>
        </pc:sldMkLst>
        <pc:spChg chg="del mod ord">
          <ac:chgData name="Penny Meddings (Health)" userId="f942a480-4399-4aba-b0ed-0db233993f31" providerId="ADAL" clId="{55757831-73C5-4E42-9E82-F150E039B715}" dt="2024-11-26T10:46:51.348" v="127" actId="478"/>
          <ac:spMkLst>
            <pc:docMk/>
            <pc:sldMk cId="525330990" sldId="497"/>
            <ac:spMk id="2" creationId="{00000000-0000-0000-0000-000000000000}"/>
          </ac:spMkLst>
        </pc:spChg>
        <pc:spChg chg="del mod ord">
          <ac:chgData name="Penny Meddings (Health)" userId="f942a480-4399-4aba-b0ed-0db233993f31" providerId="ADAL" clId="{55757831-73C5-4E42-9E82-F150E039B715}" dt="2024-11-26T10:46:47.656" v="126" actId="478"/>
          <ac:spMkLst>
            <pc:docMk/>
            <pc:sldMk cId="525330990" sldId="497"/>
            <ac:spMk id="3" creationId="{00000000-0000-0000-0000-000000000000}"/>
          </ac:spMkLst>
        </pc:spChg>
        <pc:spChg chg="mod ord">
          <ac:chgData name="Penny Meddings (Health)" userId="f942a480-4399-4aba-b0ed-0db233993f31" providerId="ADAL" clId="{55757831-73C5-4E42-9E82-F150E039B715}" dt="2024-11-26T10:46:44.873" v="125" actId="700"/>
          <ac:spMkLst>
            <pc:docMk/>
            <pc:sldMk cId="525330990" sldId="497"/>
            <ac:spMk id="4" creationId="{00000000-0000-0000-0000-000000000000}"/>
          </ac:spMkLst>
        </pc:spChg>
        <pc:spChg chg="mod ord">
          <ac:chgData name="Penny Meddings (Health)" userId="f942a480-4399-4aba-b0ed-0db233993f31" providerId="ADAL" clId="{55757831-73C5-4E42-9E82-F150E039B715}" dt="2024-11-26T10:46:44.873" v="125" actId="700"/>
          <ac:spMkLst>
            <pc:docMk/>
            <pc:sldMk cId="525330990" sldId="497"/>
            <ac:spMk id="5" creationId="{2854D8B5-3EB1-4C2C-81E2-6ADD8276FE9F}"/>
          </ac:spMkLst>
        </pc:spChg>
      </pc:sldChg>
      <pc:sldChg chg="delSp modSp mod modClrScheme chgLayout">
        <pc:chgData name="Penny Meddings (Health)" userId="f942a480-4399-4aba-b0ed-0db233993f31" providerId="ADAL" clId="{55757831-73C5-4E42-9E82-F150E039B715}" dt="2024-11-26T10:47:01" v="132" actId="478"/>
        <pc:sldMkLst>
          <pc:docMk/>
          <pc:sldMk cId="2407015396" sldId="498"/>
        </pc:sldMkLst>
        <pc:spChg chg="del mod ord">
          <ac:chgData name="Penny Meddings (Health)" userId="f942a480-4399-4aba-b0ed-0db233993f31" providerId="ADAL" clId="{55757831-73C5-4E42-9E82-F150E039B715}" dt="2024-11-26T10:47:01" v="132" actId="478"/>
          <ac:spMkLst>
            <pc:docMk/>
            <pc:sldMk cId="2407015396" sldId="498"/>
            <ac:spMk id="2" creationId="{00000000-0000-0000-0000-000000000000}"/>
          </ac:spMkLst>
        </pc:spChg>
        <pc:spChg chg="del mod ord">
          <ac:chgData name="Penny Meddings (Health)" userId="f942a480-4399-4aba-b0ed-0db233993f31" providerId="ADAL" clId="{55757831-73C5-4E42-9E82-F150E039B715}" dt="2024-11-26T10:46:56.875" v="130" actId="478"/>
          <ac:spMkLst>
            <pc:docMk/>
            <pc:sldMk cId="2407015396" sldId="498"/>
            <ac:spMk id="3" creationId="{00000000-0000-0000-0000-000000000000}"/>
          </ac:spMkLst>
        </pc:spChg>
        <pc:spChg chg="mod ord">
          <ac:chgData name="Penny Meddings (Health)" userId="f942a480-4399-4aba-b0ed-0db233993f31" providerId="ADAL" clId="{55757831-73C5-4E42-9E82-F150E039B715}" dt="2024-11-26T10:46:54.952" v="128" actId="700"/>
          <ac:spMkLst>
            <pc:docMk/>
            <pc:sldMk cId="2407015396" sldId="498"/>
            <ac:spMk id="4" creationId="{00000000-0000-0000-0000-000000000000}"/>
          </ac:spMkLst>
        </pc:spChg>
        <pc:spChg chg="mod ord">
          <ac:chgData name="Penny Meddings (Health)" userId="f942a480-4399-4aba-b0ed-0db233993f31" providerId="ADAL" clId="{55757831-73C5-4E42-9E82-F150E039B715}" dt="2024-11-26T10:46:54.952" v="128" actId="700"/>
          <ac:spMkLst>
            <pc:docMk/>
            <pc:sldMk cId="2407015396" sldId="498"/>
            <ac:spMk id="5" creationId="{2854D8B5-3EB1-4C2C-81E2-6ADD8276FE9F}"/>
          </ac:spMkLst>
        </pc:spChg>
      </pc:sldChg>
      <pc:sldChg chg="addSp delSp modSp add del mod modClrScheme chgLayout">
        <pc:chgData name="Penny Meddings (Health)" userId="f942a480-4399-4aba-b0ed-0db233993f31" providerId="ADAL" clId="{55757831-73C5-4E42-9E82-F150E039B715}" dt="2024-11-26T11:06:01.103" v="325" actId="1076"/>
        <pc:sldMkLst>
          <pc:docMk/>
          <pc:sldMk cId="1957359336" sldId="499"/>
        </pc:sldMkLst>
        <pc:spChg chg="add del mod ord">
          <ac:chgData name="Penny Meddings (Health)" userId="f942a480-4399-4aba-b0ed-0db233993f31" providerId="ADAL" clId="{55757831-73C5-4E42-9E82-F150E039B715}" dt="2024-11-26T11:05:35.567" v="318" actId="478"/>
          <ac:spMkLst>
            <pc:docMk/>
            <pc:sldMk cId="1957359336" sldId="499"/>
            <ac:spMk id="2" creationId="{2D65D31C-E02E-A1AA-73FC-C7C0EF969F94}"/>
          </ac:spMkLst>
        </pc:spChg>
        <pc:spChg chg="mod ord">
          <ac:chgData name="Penny Meddings (Health)" userId="f942a480-4399-4aba-b0ed-0db233993f31" providerId="ADAL" clId="{55757831-73C5-4E42-9E82-F150E039B715}" dt="2024-11-26T10:45:35.961" v="113" actId="700"/>
          <ac:spMkLst>
            <pc:docMk/>
            <pc:sldMk cId="1957359336" sldId="499"/>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1957359336" sldId="499"/>
            <ac:spMk id="4" creationId="{00000000-0000-0000-0000-000000000000}"/>
          </ac:spMkLst>
        </pc:spChg>
        <pc:spChg chg="mod ord">
          <ac:chgData name="Penny Meddings (Health)" userId="f942a480-4399-4aba-b0ed-0db233993f31" providerId="ADAL" clId="{55757831-73C5-4E42-9E82-F150E039B715}" dt="2024-11-26T10:45:35.961" v="113" actId="700"/>
          <ac:spMkLst>
            <pc:docMk/>
            <pc:sldMk cId="1957359336" sldId="499"/>
            <ac:spMk id="13" creationId="{B59AA5BE-FBE6-456C-A4C5-A08E3E8FD03C}"/>
          </ac:spMkLst>
        </pc:spChg>
        <pc:spChg chg="mod">
          <ac:chgData name="Penny Meddings (Health)" userId="f942a480-4399-4aba-b0ed-0db233993f31" providerId="ADAL" clId="{55757831-73C5-4E42-9E82-F150E039B715}" dt="2024-11-26T11:05:48.632" v="322" actId="1076"/>
          <ac:spMkLst>
            <pc:docMk/>
            <pc:sldMk cId="1957359336" sldId="499"/>
            <ac:spMk id="16" creationId="{AE1F7E69-F68C-4B93-9977-58011E983CBA}"/>
          </ac:spMkLst>
        </pc:spChg>
        <pc:spChg chg="mod">
          <ac:chgData name="Penny Meddings (Health)" userId="f942a480-4399-4aba-b0ed-0db233993f31" providerId="ADAL" clId="{55757831-73C5-4E42-9E82-F150E039B715}" dt="2024-11-26T11:06:01.103" v="325" actId="1076"/>
          <ac:spMkLst>
            <pc:docMk/>
            <pc:sldMk cId="1957359336" sldId="499"/>
            <ac:spMk id="17" creationId="{0CD858A8-EADD-4059-A293-9F971A0E50AE}"/>
          </ac:spMkLst>
        </pc:spChg>
      </pc:sldChg>
      <pc:sldChg chg="delSp modSp mod modClrScheme chgLayout">
        <pc:chgData name="Penny Meddings (Health)" userId="f942a480-4399-4aba-b0ed-0db233993f31" providerId="ADAL" clId="{55757831-73C5-4E42-9E82-F150E039B715}" dt="2024-11-26T11:05:22.445" v="315" actId="20577"/>
        <pc:sldMkLst>
          <pc:docMk/>
          <pc:sldMk cId="3921481301" sldId="500"/>
        </pc:sldMkLst>
        <pc:spChg chg="del mod ord">
          <ac:chgData name="Penny Meddings (Health)" userId="f942a480-4399-4aba-b0ed-0db233993f31" providerId="ADAL" clId="{55757831-73C5-4E42-9E82-F150E039B715}" dt="2024-11-26T10:47:10.483" v="135" actId="478"/>
          <ac:spMkLst>
            <pc:docMk/>
            <pc:sldMk cId="3921481301" sldId="500"/>
            <ac:spMk id="2" creationId="{00000000-0000-0000-0000-000000000000}"/>
          </ac:spMkLst>
        </pc:spChg>
        <pc:spChg chg="del mod ord">
          <ac:chgData name="Penny Meddings (Health)" userId="f942a480-4399-4aba-b0ed-0db233993f31" providerId="ADAL" clId="{55757831-73C5-4E42-9E82-F150E039B715}" dt="2024-11-26T10:47:08.741" v="134" actId="478"/>
          <ac:spMkLst>
            <pc:docMk/>
            <pc:sldMk cId="3921481301" sldId="500"/>
            <ac:spMk id="3" creationId="{00000000-0000-0000-0000-000000000000}"/>
          </ac:spMkLst>
        </pc:spChg>
        <pc:spChg chg="mod ord">
          <ac:chgData name="Penny Meddings (Health)" userId="f942a480-4399-4aba-b0ed-0db233993f31" providerId="ADAL" clId="{55757831-73C5-4E42-9E82-F150E039B715}" dt="2024-11-26T11:05:22.445" v="315" actId="20577"/>
          <ac:spMkLst>
            <pc:docMk/>
            <pc:sldMk cId="3921481301" sldId="500"/>
            <ac:spMk id="4" creationId="{00000000-0000-0000-0000-000000000000}"/>
          </ac:spMkLst>
        </pc:spChg>
        <pc:spChg chg="mod ord">
          <ac:chgData name="Penny Meddings (Health)" userId="f942a480-4399-4aba-b0ed-0db233993f31" providerId="ADAL" clId="{55757831-73C5-4E42-9E82-F150E039B715}" dt="2024-11-26T10:47:06.412" v="133" actId="700"/>
          <ac:spMkLst>
            <pc:docMk/>
            <pc:sldMk cId="3921481301" sldId="500"/>
            <ac:spMk id="5" creationId="{2854D8B5-3EB1-4C2C-81E2-6ADD8276FE9F}"/>
          </ac:spMkLst>
        </pc:spChg>
      </pc:sldChg>
      <pc:sldChg chg="addSp delSp modSp mod modClrScheme chgLayout">
        <pc:chgData name="Penny Meddings (Health)" userId="f942a480-4399-4aba-b0ed-0db233993f31" providerId="ADAL" clId="{55757831-73C5-4E42-9E82-F150E039B715}" dt="2024-11-26T22:56:23.490" v="331" actId="20577"/>
        <pc:sldMkLst>
          <pc:docMk/>
          <pc:sldMk cId="912957945" sldId="501"/>
        </pc:sldMkLst>
        <pc:spChg chg="add del mod ord">
          <ac:chgData name="Penny Meddings (Health)" userId="f942a480-4399-4aba-b0ed-0db233993f31" providerId="ADAL" clId="{55757831-73C5-4E42-9E82-F150E039B715}" dt="2024-11-26T10:29:43.570" v="31" actId="478"/>
          <ac:spMkLst>
            <pc:docMk/>
            <pc:sldMk cId="912957945" sldId="501"/>
            <ac:spMk id="2" creationId="{02A6E62A-ECEE-BF08-F0A4-8D3D2CF6F014}"/>
          </ac:spMkLst>
        </pc:spChg>
        <pc:spChg chg="mod ord">
          <ac:chgData name="Penny Meddings (Health)" userId="f942a480-4399-4aba-b0ed-0db233993f31" providerId="ADAL" clId="{55757831-73C5-4E42-9E82-F150E039B715}" dt="2024-11-26T10:29:38.108" v="30" actId="700"/>
          <ac:spMkLst>
            <pc:docMk/>
            <pc:sldMk cId="912957945" sldId="501"/>
            <ac:spMk id="3" creationId="{00000000-0000-0000-0000-000000000000}"/>
          </ac:spMkLst>
        </pc:spChg>
        <pc:spChg chg="mod ord">
          <ac:chgData name="Penny Meddings (Health)" userId="f942a480-4399-4aba-b0ed-0db233993f31" providerId="ADAL" clId="{55757831-73C5-4E42-9E82-F150E039B715}" dt="2024-11-26T22:56:23.490" v="331" actId="20577"/>
          <ac:spMkLst>
            <pc:docMk/>
            <pc:sldMk cId="912957945" sldId="501"/>
            <ac:spMk id="4" creationId="{00000000-0000-0000-0000-000000000000}"/>
          </ac:spMkLst>
        </pc:spChg>
        <pc:spChg chg="mod ord">
          <ac:chgData name="Penny Meddings (Health)" userId="f942a480-4399-4aba-b0ed-0db233993f31" providerId="ADAL" clId="{55757831-73C5-4E42-9E82-F150E039B715}" dt="2024-11-26T10:29:38.108" v="30" actId="700"/>
          <ac:spMkLst>
            <pc:docMk/>
            <pc:sldMk cId="912957945" sldId="501"/>
            <ac:spMk id="15" creationId="{4FDA1C0E-E21A-485E-B92E-C5EB120D4664}"/>
          </ac:spMkLst>
        </pc:spChg>
        <pc:spChg chg="mod">
          <ac:chgData name="Penny Meddings (Health)" userId="f942a480-4399-4aba-b0ed-0db233993f31" providerId="ADAL" clId="{55757831-73C5-4E42-9E82-F150E039B715}" dt="2024-11-26T10:30:34.473" v="45" actId="1076"/>
          <ac:spMkLst>
            <pc:docMk/>
            <pc:sldMk cId="912957945" sldId="501"/>
            <ac:spMk id="37" creationId="{FE6A3B23-E704-4C97-82DB-8B01C3ED4CCF}"/>
          </ac:spMkLst>
        </pc:spChg>
        <pc:graphicFrameChg chg="mod">
          <ac:chgData name="Penny Meddings (Health)" userId="f942a480-4399-4aba-b0ed-0db233993f31" providerId="ADAL" clId="{55757831-73C5-4E42-9E82-F150E039B715}" dt="2024-11-26T10:30:20.702" v="44" actId="1036"/>
          <ac:graphicFrameMkLst>
            <pc:docMk/>
            <pc:sldMk cId="912957945" sldId="501"/>
            <ac:graphicFrameMk id="19" creationId="{8C0C6A52-FA79-4FAE-B4F7-2C0BC02AD494}"/>
          </ac:graphicFrameMkLst>
        </pc:graphicFrameChg>
        <pc:graphicFrameChg chg="mod">
          <ac:chgData name="Penny Meddings (Health)" userId="f942a480-4399-4aba-b0ed-0db233993f31" providerId="ADAL" clId="{55757831-73C5-4E42-9E82-F150E039B715}" dt="2024-11-26T10:30:20.702" v="44" actId="1036"/>
          <ac:graphicFrameMkLst>
            <pc:docMk/>
            <pc:sldMk cId="912957945" sldId="501"/>
            <ac:graphicFrameMk id="22" creationId="{5D762ADD-CD7F-4EDF-A2C5-621E141A2F7F}"/>
          </ac:graphicFrameMkLst>
        </pc:graphicFrameChg>
        <pc:graphicFrameChg chg="mod">
          <ac:chgData name="Penny Meddings (Health)" userId="f942a480-4399-4aba-b0ed-0db233993f31" providerId="ADAL" clId="{55757831-73C5-4E42-9E82-F150E039B715}" dt="2024-11-26T10:30:20.702" v="44" actId="1036"/>
          <ac:graphicFrameMkLst>
            <pc:docMk/>
            <pc:sldMk cId="912957945" sldId="501"/>
            <ac:graphicFrameMk id="27" creationId="{74E463C7-7D8E-4A08-8399-A276D0F6F191}"/>
          </ac:graphicFrameMkLst>
        </pc:graphicFrameChg>
        <pc:graphicFrameChg chg="mod">
          <ac:chgData name="Penny Meddings (Health)" userId="f942a480-4399-4aba-b0ed-0db233993f31" providerId="ADAL" clId="{55757831-73C5-4E42-9E82-F150E039B715}" dt="2024-11-26T10:30:20.702" v="44" actId="1036"/>
          <ac:graphicFrameMkLst>
            <pc:docMk/>
            <pc:sldMk cId="912957945" sldId="501"/>
            <ac:graphicFrameMk id="28" creationId="{94BBF879-6D9F-492D-B543-8385D60C4F22}"/>
          </ac:graphicFrameMkLst>
        </pc:graphicFrameChg>
        <pc:graphicFrameChg chg="mod">
          <ac:chgData name="Penny Meddings (Health)" userId="f942a480-4399-4aba-b0ed-0db233993f31" providerId="ADAL" clId="{55757831-73C5-4E42-9E82-F150E039B715}" dt="2024-11-26T10:30:20.702" v="44" actId="1036"/>
          <ac:graphicFrameMkLst>
            <pc:docMk/>
            <pc:sldMk cId="912957945" sldId="501"/>
            <ac:graphicFrameMk id="29" creationId="{848B7C5A-36FB-41F1-825F-0315A3AD279F}"/>
          </ac:graphicFrameMkLst>
        </pc:graphicFrameChg>
        <pc:graphicFrameChg chg="mod">
          <ac:chgData name="Penny Meddings (Health)" userId="f942a480-4399-4aba-b0ed-0db233993f31" providerId="ADAL" clId="{55757831-73C5-4E42-9E82-F150E039B715}" dt="2024-11-26T10:30:20.702" v="44" actId="1036"/>
          <ac:graphicFrameMkLst>
            <pc:docMk/>
            <pc:sldMk cId="912957945" sldId="501"/>
            <ac:graphicFrameMk id="30" creationId="{D4254F54-15AD-4F95-A598-0849C7311D05}"/>
          </ac:graphicFrameMkLst>
        </pc:graphicFrameChg>
        <pc:graphicFrameChg chg="mod">
          <ac:chgData name="Penny Meddings (Health)" userId="f942a480-4399-4aba-b0ed-0db233993f31" providerId="ADAL" clId="{55757831-73C5-4E42-9E82-F150E039B715}" dt="2024-11-26T10:30:20.702" v="44" actId="1036"/>
          <ac:graphicFrameMkLst>
            <pc:docMk/>
            <pc:sldMk cId="912957945" sldId="501"/>
            <ac:graphicFrameMk id="31" creationId="{C2C83BCC-B01B-4967-9AC4-92A0F3F2B026}"/>
          </ac:graphicFrameMkLst>
        </pc:graphicFrameChg>
        <pc:graphicFrameChg chg="mod">
          <ac:chgData name="Penny Meddings (Health)" userId="f942a480-4399-4aba-b0ed-0db233993f31" providerId="ADAL" clId="{55757831-73C5-4E42-9E82-F150E039B715}" dt="2024-11-26T10:30:20.702" v="44" actId="1036"/>
          <ac:graphicFrameMkLst>
            <pc:docMk/>
            <pc:sldMk cId="912957945" sldId="501"/>
            <ac:graphicFrameMk id="32" creationId="{F7D3D55A-23E9-4412-8741-2CD7EB8D464E}"/>
          </ac:graphicFrameMkLst>
        </pc:graphicFrameChg>
        <pc:graphicFrameChg chg="mod">
          <ac:chgData name="Penny Meddings (Health)" userId="f942a480-4399-4aba-b0ed-0db233993f31" providerId="ADAL" clId="{55757831-73C5-4E42-9E82-F150E039B715}" dt="2024-11-26T10:30:20.702" v="44" actId="1036"/>
          <ac:graphicFrameMkLst>
            <pc:docMk/>
            <pc:sldMk cId="912957945" sldId="501"/>
            <ac:graphicFrameMk id="33" creationId="{A2913695-227E-4B40-9EBF-0EFC4C7065F7}"/>
          </ac:graphicFrameMkLst>
        </pc:graphicFrameChg>
        <pc:graphicFrameChg chg="mod">
          <ac:chgData name="Penny Meddings (Health)" userId="f942a480-4399-4aba-b0ed-0db233993f31" providerId="ADAL" clId="{55757831-73C5-4E42-9E82-F150E039B715}" dt="2024-11-26T10:30:20.702" v="44" actId="1036"/>
          <ac:graphicFrameMkLst>
            <pc:docMk/>
            <pc:sldMk cId="912957945" sldId="501"/>
            <ac:graphicFrameMk id="34" creationId="{B8C96224-0E79-4D7F-A99C-75A73E8928F4}"/>
          </ac:graphicFrameMkLst>
        </pc:graphicFrameChg>
        <pc:graphicFrameChg chg="mod">
          <ac:chgData name="Penny Meddings (Health)" userId="f942a480-4399-4aba-b0ed-0db233993f31" providerId="ADAL" clId="{55757831-73C5-4E42-9E82-F150E039B715}" dt="2024-11-26T10:30:20.702" v="44" actId="1036"/>
          <ac:graphicFrameMkLst>
            <pc:docMk/>
            <pc:sldMk cId="912957945" sldId="501"/>
            <ac:graphicFrameMk id="35" creationId="{F8F2D282-C394-4BC9-B298-E9D461BD8480}"/>
          </ac:graphicFrameMkLst>
        </pc:graphicFrameChg>
        <pc:graphicFrameChg chg="mod">
          <ac:chgData name="Penny Meddings (Health)" userId="f942a480-4399-4aba-b0ed-0db233993f31" providerId="ADAL" clId="{55757831-73C5-4E42-9E82-F150E039B715}" dt="2024-11-26T10:30:20.702" v="44" actId="1036"/>
          <ac:graphicFrameMkLst>
            <pc:docMk/>
            <pc:sldMk cId="912957945" sldId="501"/>
            <ac:graphicFrameMk id="36" creationId="{9B0E3104-315F-4F6E-A6B9-DEEA90027AB3}"/>
          </ac:graphicFrameMkLst>
        </pc:graphicFrameChg>
      </pc:sldChg>
      <pc:sldChg chg="del">
        <pc:chgData name="Penny Meddings (Health)" userId="f942a480-4399-4aba-b0ed-0db233993f31" providerId="ADAL" clId="{55757831-73C5-4E42-9E82-F150E039B715}" dt="2024-11-26T02:11:03.772" v="0" actId="2696"/>
        <pc:sldMkLst>
          <pc:docMk/>
          <pc:sldMk cId="1546356797" sldId="502"/>
        </pc:sldMkLst>
      </pc:sldChg>
      <pc:sldChg chg="modSp mod modClrScheme chgLayout">
        <pc:chgData name="Penny Meddings (Health)" userId="f942a480-4399-4aba-b0ed-0db233993f31" providerId="ADAL" clId="{55757831-73C5-4E42-9E82-F150E039B715}" dt="2024-11-26T10:53:22.033" v="184" actId="1035"/>
        <pc:sldMkLst>
          <pc:docMk/>
          <pc:sldMk cId="2128436909" sldId="503"/>
        </pc:sldMkLst>
        <pc:spChg chg="mod ord">
          <ac:chgData name="Penny Meddings (Health)" userId="f942a480-4399-4aba-b0ed-0db233993f31" providerId="ADAL" clId="{55757831-73C5-4E42-9E82-F150E039B715}" dt="2024-11-26T10:45:35.961" v="113" actId="700"/>
          <ac:spMkLst>
            <pc:docMk/>
            <pc:sldMk cId="2128436909" sldId="503"/>
            <ac:spMk id="3" creationId="{00000000-0000-0000-0000-000000000000}"/>
          </ac:spMkLst>
        </pc:spChg>
        <pc:spChg chg="mod ord">
          <ac:chgData name="Penny Meddings (Health)" userId="f942a480-4399-4aba-b0ed-0db233993f31" providerId="ADAL" clId="{55757831-73C5-4E42-9E82-F150E039B715}" dt="2024-11-26T10:45:35.961" v="113" actId="700"/>
          <ac:spMkLst>
            <pc:docMk/>
            <pc:sldMk cId="2128436909" sldId="503"/>
            <ac:spMk id="4" creationId="{00000000-0000-0000-0000-000000000000}"/>
          </ac:spMkLst>
        </pc:spChg>
        <pc:spChg chg="mod ord">
          <ac:chgData name="Penny Meddings (Health)" userId="f942a480-4399-4aba-b0ed-0db233993f31" providerId="ADAL" clId="{55757831-73C5-4E42-9E82-F150E039B715}" dt="2024-11-26T10:53:12.909" v="179" actId="14100"/>
          <ac:spMkLst>
            <pc:docMk/>
            <pc:sldMk cId="2128436909" sldId="503"/>
            <ac:spMk id="8" creationId="{00000000-0000-0000-0000-000000000000}"/>
          </ac:spMkLst>
        </pc:spChg>
        <pc:spChg chg="mod ord">
          <ac:chgData name="Penny Meddings (Health)" userId="f942a480-4399-4aba-b0ed-0db233993f31" providerId="ADAL" clId="{55757831-73C5-4E42-9E82-F150E039B715}" dt="2024-11-26T10:45:35.961" v="113" actId="700"/>
          <ac:spMkLst>
            <pc:docMk/>
            <pc:sldMk cId="2128436909" sldId="503"/>
            <ac:spMk id="10" creationId="{1B1705F4-1E19-41B6-92FD-57566D61FD11}"/>
          </ac:spMkLst>
        </pc:spChg>
        <pc:picChg chg="mod">
          <ac:chgData name="Penny Meddings (Health)" userId="f942a480-4399-4aba-b0ed-0db233993f31" providerId="ADAL" clId="{55757831-73C5-4E42-9E82-F150E039B715}" dt="2024-11-26T10:53:00.809" v="177" actId="1036"/>
          <ac:picMkLst>
            <pc:docMk/>
            <pc:sldMk cId="2128436909" sldId="503"/>
            <ac:picMk id="13" creationId="{C4EF9A13-DB3C-4BD6-B01D-F06E3225D56F}"/>
          </ac:picMkLst>
        </pc:picChg>
        <pc:picChg chg="mod">
          <ac:chgData name="Penny Meddings (Health)" userId="f942a480-4399-4aba-b0ed-0db233993f31" providerId="ADAL" clId="{55757831-73C5-4E42-9E82-F150E039B715}" dt="2024-11-26T10:53:05.145" v="178" actId="1076"/>
          <ac:picMkLst>
            <pc:docMk/>
            <pc:sldMk cId="2128436909" sldId="503"/>
            <ac:picMk id="14" creationId="{5F829C3E-C764-4546-8F70-FD11BFE8C322}"/>
          </ac:picMkLst>
        </pc:picChg>
        <pc:picChg chg="mod">
          <ac:chgData name="Penny Meddings (Health)" userId="f942a480-4399-4aba-b0ed-0db233993f31" providerId="ADAL" clId="{55757831-73C5-4E42-9E82-F150E039B715}" dt="2024-11-26T10:53:22.033" v="184" actId="1035"/>
          <ac:picMkLst>
            <pc:docMk/>
            <pc:sldMk cId="2128436909" sldId="503"/>
            <ac:picMk id="18" creationId="{A3D03CC6-20B5-4E37-B4BB-119AAE99CD2A}"/>
          </ac:picMkLst>
        </pc:picChg>
      </pc:sldChg>
      <pc:sldChg chg="addSp delSp modSp mod modClrScheme chgLayout">
        <pc:chgData name="Penny Meddings (Health)" userId="f942a480-4399-4aba-b0ed-0db233993f31" providerId="ADAL" clId="{55757831-73C5-4E42-9E82-F150E039B715}" dt="2024-11-26T11:00:07.813" v="266" actId="207"/>
        <pc:sldMkLst>
          <pc:docMk/>
          <pc:sldMk cId="3104907825" sldId="504"/>
        </pc:sldMkLst>
        <pc:spChg chg="add del mod">
          <ac:chgData name="Penny Meddings (Health)" userId="f942a480-4399-4aba-b0ed-0db233993f31" providerId="ADAL" clId="{55757831-73C5-4E42-9E82-F150E039B715}" dt="2024-11-26T10:59:47.385" v="258" actId="6264"/>
          <ac:spMkLst>
            <pc:docMk/>
            <pc:sldMk cId="3104907825" sldId="504"/>
            <ac:spMk id="2" creationId="{AFDDFCE3-A43E-28BC-C29F-F5CDB2DD79E2}"/>
          </ac:spMkLst>
        </pc:spChg>
        <pc:spChg chg="mod ord">
          <ac:chgData name="Penny Meddings (Health)" userId="f942a480-4399-4aba-b0ed-0db233993f31" providerId="ADAL" clId="{55757831-73C5-4E42-9E82-F150E039B715}" dt="2024-11-26T10:59:47.385" v="258" actId="6264"/>
          <ac:spMkLst>
            <pc:docMk/>
            <pc:sldMk cId="3104907825" sldId="504"/>
            <ac:spMk id="3" creationId="{00000000-0000-0000-0000-000000000000}"/>
          </ac:spMkLst>
        </pc:spChg>
        <pc:spChg chg="mod ord">
          <ac:chgData name="Penny Meddings (Health)" userId="f942a480-4399-4aba-b0ed-0db233993f31" providerId="ADAL" clId="{55757831-73C5-4E42-9E82-F150E039B715}" dt="2024-11-26T10:59:47.385" v="258" actId="6264"/>
          <ac:spMkLst>
            <pc:docMk/>
            <pc:sldMk cId="3104907825" sldId="504"/>
            <ac:spMk id="4" creationId="{00000000-0000-0000-0000-000000000000}"/>
          </ac:spMkLst>
        </pc:spChg>
        <pc:spChg chg="add del mod">
          <ac:chgData name="Penny Meddings (Health)" userId="f942a480-4399-4aba-b0ed-0db233993f31" providerId="ADAL" clId="{55757831-73C5-4E42-9E82-F150E039B715}" dt="2024-11-26T10:59:47.385" v="258" actId="6264"/>
          <ac:spMkLst>
            <pc:docMk/>
            <pc:sldMk cId="3104907825" sldId="504"/>
            <ac:spMk id="5" creationId="{152FC9B3-9F57-DA4C-4332-5C49A2F41745}"/>
          </ac:spMkLst>
        </pc:spChg>
        <pc:spChg chg="add del mod">
          <ac:chgData name="Penny Meddings (Health)" userId="f942a480-4399-4aba-b0ed-0db233993f31" providerId="ADAL" clId="{55757831-73C5-4E42-9E82-F150E039B715}" dt="2024-11-26T10:59:47.385" v="258" actId="6264"/>
          <ac:spMkLst>
            <pc:docMk/>
            <pc:sldMk cId="3104907825" sldId="504"/>
            <ac:spMk id="6" creationId="{9EB52CEA-6A8F-1C11-3CBC-667069F03A20}"/>
          </ac:spMkLst>
        </pc:spChg>
        <pc:spChg chg="add del mod">
          <ac:chgData name="Penny Meddings (Health)" userId="f942a480-4399-4aba-b0ed-0db233993f31" providerId="ADAL" clId="{55757831-73C5-4E42-9E82-F150E039B715}" dt="2024-11-26T10:59:47.385" v="258" actId="6264"/>
          <ac:spMkLst>
            <pc:docMk/>
            <pc:sldMk cId="3104907825" sldId="504"/>
            <ac:spMk id="7" creationId="{3746C09B-5FB3-CDDD-7F69-5EF74F1CBFC7}"/>
          </ac:spMkLst>
        </pc:spChg>
        <pc:spChg chg="mod ord">
          <ac:chgData name="Penny Meddings (Health)" userId="f942a480-4399-4aba-b0ed-0db233993f31" providerId="ADAL" clId="{55757831-73C5-4E42-9E82-F150E039B715}" dt="2024-11-26T10:59:47.385" v="258" actId="6264"/>
          <ac:spMkLst>
            <pc:docMk/>
            <pc:sldMk cId="3104907825" sldId="504"/>
            <ac:spMk id="8" creationId="{3F17B674-BC0E-4CAC-B209-F06F064E6C26}"/>
          </ac:spMkLst>
        </pc:spChg>
        <pc:spChg chg="mod ord">
          <ac:chgData name="Penny Meddings (Health)" userId="f942a480-4399-4aba-b0ed-0db233993f31" providerId="ADAL" clId="{55757831-73C5-4E42-9E82-F150E039B715}" dt="2024-11-26T11:00:07.813" v="266" actId="207"/>
          <ac:spMkLst>
            <pc:docMk/>
            <pc:sldMk cId="3104907825" sldId="504"/>
            <ac:spMk id="10" creationId="{5017DA34-4EE4-41F5-96F1-E59DB1D6E6AA}"/>
          </ac:spMkLst>
        </pc:spChg>
      </pc:sldChg>
      <pc:sldChg chg="modSp mod">
        <pc:chgData name="Penny Meddings (Health)" userId="f942a480-4399-4aba-b0ed-0db233993f31" providerId="ADAL" clId="{55757831-73C5-4E42-9E82-F150E039B715}" dt="2024-11-26T02:11:18.293" v="8" actId="20577"/>
        <pc:sldMkLst>
          <pc:docMk/>
          <pc:sldMk cId="1784706176" sldId="505"/>
        </pc:sldMkLst>
        <pc:spChg chg="mod">
          <ac:chgData name="Penny Meddings (Health)" userId="f942a480-4399-4aba-b0ed-0db233993f31" providerId="ADAL" clId="{55757831-73C5-4E42-9E82-F150E039B715}" dt="2024-11-26T02:11:18.293" v="8" actId="20577"/>
          <ac:spMkLst>
            <pc:docMk/>
            <pc:sldMk cId="1784706176" sldId="505"/>
            <ac:spMk id="4" creationId="{CF323130-5AE0-0141-BB3B-8C4DC55F3822}"/>
          </ac:spMkLst>
        </pc:spChg>
      </pc:sldChg>
      <pc:sldMasterChg chg="delSp modSp mod modSldLayout sldLayoutOrd">
        <pc:chgData name="Penny Meddings (Health)" userId="f942a480-4399-4aba-b0ed-0db233993f31" providerId="ADAL" clId="{55757831-73C5-4E42-9E82-F150E039B715}" dt="2024-11-26T22:57:00.228" v="333" actId="20577"/>
        <pc:sldMasterMkLst>
          <pc:docMk/>
          <pc:sldMasterMk cId="0" sldId="2147483648"/>
        </pc:sldMasterMkLst>
        <pc:spChg chg="del">
          <ac:chgData name="Penny Meddings (Health)" userId="f942a480-4399-4aba-b0ed-0db233993f31" providerId="ADAL" clId="{55757831-73C5-4E42-9E82-F150E039B715}" dt="2024-11-26T10:51:06.241" v="156" actId="478"/>
          <ac:spMkLst>
            <pc:docMk/>
            <pc:sldMasterMk cId="0" sldId="2147483648"/>
            <ac:spMk id="2" creationId="{00000000-0000-0000-0000-000000000000}"/>
          </ac:spMkLst>
        </pc:spChg>
        <pc:spChg chg="mod">
          <ac:chgData name="Penny Meddings (Health)" userId="f942a480-4399-4aba-b0ed-0db233993f31" providerId="ADAL" clId="{55757831-73C5-4E42-9E82-F150E039B715}" dt="2024-11-26T10:51:21.492" v="158" actId="1076"/>
          <ac:spMkLst>
            <pc:docMk/>
            <pc:sldMasterMk cId="0" sldId="2147483648"/>
            <ac:spMk id="3" creationId="{00000000-0000-0000-0000-000000000000}"/>
          </ac:spMkLst>
        </pc:spChg>
        <pc:spChg chg="mod">
          <ac:chgData name="Penny Meddings (Health)" userId="f942a480-4399-4aba-b0ed-0db233993f31" providerId="ADAL" clId="{55757831-73C5-4E42-9E82-F150E039B715}" dt="2024-11-26T10:51:26.562" v="159" actId="1076"/>
          <ac:spMkLst>
            <pc:docMk/>
            <pc:sldMasterMk cId="0" sldId="2147483648"/>
            <ac:spMk id="4" creationId="{00000000-0000-0000-0000-000000000000}"/>
          </ac:spMkLst>
        </pc:spChg>
        <pc:spChg chg="mod">
          <ac:chgData name="Penny Meddings (Health)" userId="f942a480-4399-4aba-b0ed-0db233993f31" providerId="ADAL" clId="{55757831-73C5-4E42-9E82-F150E039B715}" dt="2024-11-26T10:51:10.496" v="157" actId="1076"/>
          <ac:spMkLst>
            <pc:docMk/>
            <pc:sldMasterMk cId="0" sldId="2147483648"/>
            <ac:spMk id="5" creationId="{76712CD4-F58D-438E-BC1E-240E73B8014B}"/>
          </ac:spMkLst>
        </pc:spChg>
        <pc:sldLayoutChg chg="ord">
          <pc:chgData name="Penny Meddings (Health)" userId="f942a480-4399-4aba-b0ed-0db233993f31" providerId="ADAL" clId="{55757831-73C5-4E42-9E82-F150E039B715}" dt="2024-11-26T10:49:05.695" v="138" actId="20578"/>
          <pc:sldLayoutMkLst>
            <pc:docMk/>
            <pc:sldMasterMk cId="0" sldId="2147483648"/>
            <pc:sldLayoutMk cId="2801254612" sldId="2147483871"/>
          </pc:sldLayoutMkLst>
        </pc:sldLayoutChg>
        <pc:sldLayoutChg chg="delSp modSp mod">
          <pc:chgData name="Penny Meddings (Health)" userId="f942a480-4399-4aba-b0ed-0db233993f31" providerId="ADAL" clId="{55757831-73C5-4E42-9E82-F150E039B715}" dt="2024-11-26T10:51:40.837" v="160" actId="478"/>
          <pc:sldLayoutMkLst>
            <pc:docMk/>
            <pc:sldMasterMk cId="0" sldId="2147483648"/>
            <pc:sldLayoutMk cId="485278961" sldId="2147483872"/>
          </pc:sldLayoutMkLst>
          <pc:spChg chg="mod">
            <ac:chgData name="Penny Meddings (Health)" userId="f942a480-4399-4aba-b0ed-0db233993f31" providerId="ADAL" clId="{55757831-73C5-4E42-9E82-F150E039B715}" dt="2024-11-26T02:12:47.012" v="13" actId="207"/>
            <ac:spMkLst>
              <pc:docMk/>
              <pc:sldMasterMk cId="0" sldId="2147483648"/>
              <pc:sldLayoutMk cId="485278961" sldId="2147483872"/>
              <ac:spMk id="3" creationId="{00000000-0000-0000-0000-000000000000}"/>
            </ac:spMkLst>
          </pc:spChg>
          <pc:spChg chg="del mod">
            <ac:chgData name="Penny Meddings (Health)" userId="f942a480-4399-4aba-b0ed-0db233993f31" providerId="ADAL" clId="{55757831-73C5-4E42-9E82-F150E039B715}" dt="2024-11-26T10:51:40.837" v="160" actId="478"/>
            <ac:spMkLst>
              <pc:docMk/>
              <pc:sldMasterMk cId="0" sldId="2147483648"/>
              <pc:sldLayoutMk cId="485278961" sldId="2147483872"/>
              <ac:spMk id="5" creationId="{00000000-0000-0000-0000-000000000000}"/>
            </ac:spMkLst>
          </pc:spChg>
        </pc:sldLayoutChg>
        <pc:sldLayoutChg chg="addSp delSp modSp mod">
          <pc:chgData name="Penny Meddings (Health)" userId="f942a480-4399-4aba-b0ed-0db233993f31" providerId="ADAL" clId="{55757831-73C5-4E42-9E82-F150E039B715}" dt="2024-11-26T10:52:20.175" v="166" actId="1076"/>
          <pc:sldLayoutMkLst>
            <pc:docMk/>
            <pc:sldMasterMk cId="0" sldId="2147483648"/>
            <pc:sldLayoutMk cId="4242618407" sldId="2147483873"/>
          </pc:sldLayoutMkLst>
          <pc:spChg chg="mod">
            <ac:chgData name="Penny Meddings (Health)" userId="f942a480-4399-4aba-b0ed-0db233993f31" providerId="ADAL" clId="{55757831-73C5-4E42-9E82-F150E039B715}" dt="2024-11-26T02:13:25.320" v="18" actId="113"/>
            <ac:spMkLst>
              <pc:docMk/>
              <pc:sldMasterMk cId="0" sldId="2147483648"/>
              <pc:sldLayoutMk cId="4242618407" sldId="2147483873"/>
              <ac:spMk id="3" creationId="{00000000-0000-0000-0000-000000000000}"/>
            </ac:spMkLst>
          </pc:spChg>
          <pc:spChg chg="del">
            <ac:chgData name="Penny Meddings (Health)" userId="f942a480-4399-4aba-b0ed-0db233993f31" providerId="ADAL" clId="{55757831-73C5-4E42-9E82-F150E039B715}" dt="2024-11-26T10:52:14.794" v="165" actId="478"/>
            <ac:spMkLst>
              <pc:docMk/>
              <pc:sldMasterMk cId="0" sldId="2147483648"/>
              <pc:sldLayoutMk cId="4242618407" sldId="2147483873"/>
              <ac:spMk id="4" creationId="{00000000-0000-0000-0000-000000000000}"/>
            </ac:spMkLst>
          </pc:spChg>
          <pc:spChg chg="mod">
            <ac:chgData name="Penny Meddings (Health)" userId="f942a480-4399-4aba-b0ed-0db233993f31" providerId="ADAL" clId="{55757831-73C5-4E42-9E82-F150E039B715}" dt="2024-11-26T10:52:04.677" v="164" actId="20577"/>
            <ac:spMkLst>
              <pc:docMk/>
              <pc:sldMasterMk cId="0" sldId="2147483648"/>
              <pc:sldLayoutMk cId="4242618407" sldId="2147483873"/>
              <ac:spMk id="5" creationId="{00000000-0000-0000-0000-000000000000}"/>
            </ac:spMkLst>
          </pc:spChg>
          <pc:spChg chg="mod">
            <ac:chgData name="Penny Meddings (Health)" userId="f942a480-4399-4aba-b0ed-0db233993f31" providerId="ADAL" clId="{55757831-73C5-4E42-9E82-F150E039B715}" dt="2024-11-26T10:52:20.175" v="166" actId="1076"/>
            <ac:spMkLst>
              <pc:docMk/>
              <pc:sldMasterMk cId="0" sldId="2147483648"/>
              <pc:sldLayoutMk cId="4242618407" sldId="2147483873"/>
              <ac:spMk id="6" creationId="{00000000-0000-0000-0000-000000000000}"/>
            </ac:spMkLst>
          </pc:spChg>
          <pc:spChg chg="add del mod">
            <ac:chgData name="Penny Meddings (Health)" userId="f942a480-4399-4aba-b0ed-0db233993f31" providerId="ADAL" clId="{55757831-73C5-4E42-9E82-F150E039B715}" dt="2024-11-26T02:13:14.252" v="15" actId="478"/>
            <ac:spMkLst>
              <pc:docMk/>
              <pc:sldMasterMk cId="0" sldId="2147483648"/>
              <pc:sldLayoutMk cId="4242618407" sldId="2147483873"/>
              <ac:spMk id="7" creationId="{A31CD3F5-6EC2-3925-A24F-AA4163C070DE}"/>
            </ac:spMkLst>
          </pc:spChg>
        </pc:sldLayoutChg>
        <pc:sldLayoutChg chg="modSp mod">
          <pc:chgData name="Penny Meddings (Health)" userId="f942a480-4399-4aba-b0ed-0db233993f31" providerId="ADAL" clId="{55757831-73C5-4E42-9E82-F150E039B715}" dt="2024-11-26T22:57:00.228" v="333" actId="20577"/>
          <pc:sldLayoutMkLst>
            <pc:docMk/>
            <pc:sldMasterMk cId="0" sldId="2147483648"/>
            <pc:sldLayoutMk cId="3672568426" sldId="2147483875"/>
          </pc:sldLayoutMkLst>
          <pc:spChg chg="mod">
            <ac:chgData name="Penny Meddings (Health)" userId="f942a480-4399-4aba-b0ed-0db233993f31" providerId="ADAL" clId="{55757831-73C5-4E42-9E82-F150E039B715}" dt="2024-11-26T22:57:00.228" v="333" actId="20577"/>
            <ac:spMkLst>
              <pc:docMk/>
              <pc:sldMasterMk cId="0" sldId="2147483648"/>
              <pc:sldLayoutMk cId="3672568426" sldId="2147483875"/>
              <ac:spMk id="4" creationId="{ED0BA9CD-66AD-AC41-A2E2-DAA3CA2EE2B2}"/>
            </ac:spMkLst>
          </pc:spChg>
        </pc:sldLayoutChg>
        <pc:sldLayoutChg chg="modSp mod">
          <pc:chgData name="Penny Meddings (Health)" userId="f942a480-4399-4aba-b0ed-0db233993f31" providerId="ADAL" clId="{55757831-73C5-4E42-9E82-F150E039B715}" dt="2024-11-26T10:33:25.286" v="49" actId="1076"/>
          <pc:sldLayoutMkLst>
            <pc:docMk/>
            <pc:sldMasterMk cId="0" sldId="2147483648"/>
            <pc:sldLayoutMk cId="3729257283" sldId="2147483878"/>
          </pc:sldLayoutMkLst>
          <pc:spChg chg="mod">
            <ac:chgData name="Penny Meddings (Health)" userId="f942a480-4399-4aba-b0ed-0db233993f31" providerId="ADAL" clId="{55757831-73C5-4E42-9E82-F150E039B715}" dt="2024-11-26T10:33:25.286" v="49" actId="1076"/>
            <ac:spMkLst>
              <pc:docMk/>
              <pc:sldMasterMk cId="0" sldId="2147483648"/>
              <pc:sldLayoutMk cId="3729257283" sldId="2147483878"/>
              <ac:spMk id="14" creationId="{911AE8D2-9D12-D2E1-FBAE-474DA59E37B6}"/>
            </ac:spMkLst>
          </pc:spChg>
        </pc:sldLayoutChg>
      </pc:sldMasterChg>
    </pc:docChg>
  </pc:docChgLst>
  <pc:docChgLst>
    <pc:chgData name="Penny Meddings (Health)" userId="f942a480-4399-4aba-b0ed-0db233993f31" providerId="ADAL" clId="{74D0BDB7-34AD-4156-8FA0-56D5E2472220}"/>
    <pc:docChg chg="undo custSel modSld">
      <pc:chgData name="Penny Meddings (Health)" userId="f942a480-4399-4aba-b0ed-0db233993f31" providerId="ADAL" clId="{74D0BDB7-34AD-4156-8FA0-56D5E2472220}" dt="2024-11-29T04:07:46.875" v="372" actId="1440"/>
      <pc:docMkLst>
        <pc:docMk/>
      </pc:docMkLst>
      <pc:sldChg chg="modSp mod">
        <pc:chgData name="Penny Meddings (Health)" userId="f942a480-4399-4aba-b0ed-0db233993f31" providerId="ADAL" clId="{74D0BDB7-34AD-4156-8FA0-56D5E2472220}" dt="2024-11-29T03:50:16.361" v="273" actId="120"/>
        <pc:sldMkLst>
          <pc:docMk/>
          <pc:sldMk cId="3279658063" sldId="348"/>
        </pc:sldMkLst>
        <pc:spChg chg="mod">
          <ac:chgData name="Penny Meddings (Health)" userId="f942a480-4399-4aba-b0ed-0db233993f31" providerId="ADAL" clId="{74D0BDB7-34AD-4156-8FA0-56D5E2472220}" dt="2024-11-29T03:50:12.965" v="272" actId="120"/>
          <ac:spMkLst>
            <pc:docMk/>
            <pc:sldMk cId="3279658063" sldId="348"/>
            <ac:spMk id="14" creationId="{7DA6C6D4-D1F5-4EF8-93E2-651A069D4893}"/>
          </ac:spMkLst>
        </pc:spChg>
        <pc:spChg chg="mod">
          <ac:chgData name="Penny Meddings (Health)" userId="f942a480-4399-4aba-b0ed-0db233993f31" providerId="ADAL" clId="{74D0BDB7-34AD-4156-8FA0-56D5E2472220}" dt="2024-11-29T03:50:09.465" v="271" actId="120"/>
          <ac:spMkLst>
            <pc:docMk/>
            <pc:sldMk cId="3279658063" sldId="348"/>
            <ac:spMk id="15" creationId="{19C01735-968F-4E4D-8735-CBB531759FC5}"/>
          </ac:spMkLst>
        </pc:spChg>
        <pc:spChg chg="mod">
          <ac:chgData name="Penny Meddings (Health)" userId="f942a480-4399-4aba-b0ed-0db233993f31" providerId="ADAL" clId="{74D0BDB7-34AD-4156-8FA0-56D5E2472220}" dt="2024-11-29T03:50:16.361" v="273" actId="120"/>
          <ac:spMkLst>
            <pc:docMk/>
            <pc:sldMk cId="3279658063" sldId="348"/>
            <ac:spMk id="19" creationId="{7B29DFDB-78E3-4E39-B692-F2E7F85F3DBB}"/>
          </ac:spMkLst>
        </pc:spChg>
        <pc:picChg chg="mod">
          <ac:chgData name="Penny Meddings (Health)" userId="f942a480-4399-4aba-b0ed-0db233993f31" providerId="ADAL" clId="{74D0BDB7-34AD-4156-8FA0-56D5E2472220}" dt="2024-11-28T02:26:16.047" v="0" actId="1440"/>
          <ac:picMkLst>
            <pc:docMk/>
            <pc:sldMk cId="3279658063" sldId="348"/>
            <ac:picMk id="12" creationId="{BB0B92CA-133C-431F-9A5D-86F3A5BF95A9}"/>
          </ac:picMkLst>
        </pc:picChg>
        <pc:picChg chg="mod">
          <ac:chgData name="Penny Meddings (Health)" userId="f942a480-4399-4aba-b0ed-0db233993f31" providerId="ADAL" clId="{74D0BDB7-34AD-4156-8FA0-56D5E2472220}" dt="2024-11-28T02:26:18.260" v="1" actId="1440"/>
          <ac:picMkLst>
            <pc:docMk/>
            <pc:sldMk cId="3279658063" sldId="348"/>
            <ac:picMk id="18" creationId="{FD0DDB2E-C754-406B-AF30-EDEA897722EB}"/>
          </ac:picMkLst>
        </pc:picChg>
      </pc:sldChg>
      <pc:sldChg chg="modSp mod">
        <pc:chgData name="Penny Meddings (Health)" userId="f942a480-4399-4aba-b0ed-0db233993f31" providerId="ADAL" clId="{74D0BDB7-34AD-4156-8FA0-56D5E2472220}" dt="2024-11-29T03:50:37.544" v="276" actId="1036"/>
        <pc:sldMkLst>
          <pc:docMk/>
          <pc:sldMk cId="2893149552" sldId="349"/>
        </pc:sldMkLst>
        <pc:spChg chg="mod">
          <ac:chgData name="Penny Meddings (Health)" userId="f942a480-4399-4aba-b0ed-0db233993f31" providerId="ADAL" clId="{74D0BDB7-34AD-4156-8FA0-56D5E2472220}" dt="2024-11-29T03:50:32.019" v="275" actId="120"/>
          <ac:spMkLst>
            <pc:docMk/>
            <pc:sldMk cId="2893149552" sldId="349"/>
            <ac:spMk id="9" creationId="{ABBDAB3B-7A93-403D-A57A-45A504EAB2C0}"/>
          </ac:spMkLst>
        </pc:spChg>
        <pc:spChg chg="mod">
          <ac:chgData name="Penny Meddings (Health)" userId="f942a480-4399-4aba-b0ed-0db233993f31" providerId="ADAL" clId="{74D0BDB7-34AD-4156-8FA0-56D5E2472220}" dt="2024-11-29T03:50:37.544" v="276" actId="1036"/>
          <ac:spMkLst>
            <pc:docMk/>
            <pc:sldMk cId="2893149552" sldId="349"/>
            <ac:spMk id="11" creationId="{684A6C5F-D43B-4951-ADA7-CF5D8BD04FEB}"/>
          </ac:spMkLst>
        </pc:spChg>
        <pc:picChg chg="mod">
          <ac:chgData name="Penny Meddings (Health)" userId="f942a480-4399-4aba-b0ed-0db233993f31" providerId="ADAL" clId="{74D0BDB7-34AD-4156-8FA0-56D5E2472220}" dt="2024-11-28T02:26:31.481" v="3" actId="1440"/>
          <ac:picMkLst>
            <pc:docMk/>
            <pc:sldMk cId="2893149552" sldId="349"/>
            <ac:picMk id="7" creationId="{BEDD6814-6403-4D9E-9239-663ECF8D87D7}"/>
          </ac:picMkLst>
        </pc:picChg>
        <pc:picChg chg="mod">
          <ac:chgData name="Penny Meddings (Health)" userId="f942a480-4399-4aba-b0ed-0db233993f31" providerId="ADAL" clId="{74D0BDB7-34AD-4156-8FA0-56D5E2472220}" dt="2024-11-28T02:26:29.628" v="2" actId="1440"/>
          <ac:picMkLst>
            <pc:docMk/>
            <pc:sldMk cId="2893149552" sldId="349"/>
            <ac:picMk id="10" creationId="{D2337DD4-0A66-4E1E-AC93-62D961293B41}"/>
          </ac:picMkLst>
        </pc:picChg>
        <pc:picChg chg="mod">
          <ac:chgData name="Penny Meddings (Health)" userId="f942a480-4399-4aba-b0ed-0db233993f31" providerId="ADAL" clId="{74D0BDB7-34AD-4156-8FA0-56D5E2472220}" dt="2024-11-28T02:26:34.126" v="4" actId="1440"/>
          <ac:picMkLst>
            <pc:docMk/>
            <pc:sldMk cId="2893149552" sldId="349"/>
            <ac:picMk id="12" creationId="{CA6FCC54-7CB3-4449-A7A6-AD19BFA9D648}"/>
          </ac:picMkLst>
        </pc:picChg>
      </pc:sldChg>
      <pc:sldChg chg="modSp mod">
        <pc:chgData name="Penny Meddings (Health)" userId="f942a480-4399-4aba-b0ed-0db233993f31" providerId="ADAL" clId="{74D0BDB7-34AD-4156-8FA0-56D5E2472220}" dt="2024-11-29T03:50:57.371" v="278" actId="120"/>
        <pc:sldMkLst>
          <pc:docMk/>
          <pc:sldMk cId="2423737063" sldId="361"/>
        </pc:sldMkLst>
        <pc:spChg chg="mod">
          <ac:chgData name="Penny Meddings (Health)" userId="f942a480-4399-4aba-b0ed-0db233993f31" providerId="ADAL" clId="{74D0BDB7-34AD-4156-8FA0-56D5E2472220}" dt="2024-11-29T03:50:57.371" v="278" actId="120"/>
          <ac:spMkLst>
            <pc:docMk/>
            <pc:sldMk cId="2423737063" sldId="361"/>
            <ac:spMk id="11" creationId="{09570FBE-E39B-4629-9F4F-01EB167621B0}"/>
          </ac:spMkLst>
        </pc:spChg>
        <pc:picChg chg="mod">
          <ac:chgData name="Penny Meddings (Health)" userId="f942a480-4399-4aba-b0ed-0db233993f31" providerId="ADAL" clId="{74D0BDB7-34AD-4156-8FA0-56D5E2472220}" dt="2024-11-28T02:32:32.518" v="17" actId="1440"/>
          <ac:picMkLst>
            <pc:docMk/>
            <pc:sldMk cId="2423737063" sldId="361"/>
            <ac:picMk id="7" creationId="{026B49AC-3C9F-453B-9A14-C5FAED47DD78}"/>
          </ac:picMkLst>
        </pc:picChg>
      </pc:sldChg>
      <pc:sldChg chg="modSp mod">
        <pc:chgData name="Penny Meddings (Health)" userId="f942a480-4399-4aba-b0ed-0db233993f31" providerId="ADAL" clId="{74D0BDB7-34AD-4156-8FA0-56D5E2472220}" dt="2024-11-29T03:47:49.122" v="236" actId="120"/>
        <pc:sldMkLst>
          <pc:docMk/>
          <pc:sldMk cId="2434996521" sldId="367"/>
        </pc:sldMkLst>
        <pc:spChg chg="mod">
          <ac:chgData name="Penny Meddings (Health)" userId="f942a480-4399-4aba-b0ed-0db233993f31" providerId="ADAL" clId="{74D0BDB7-34AD-4156-8FA0-56D5E2472220}" dt="2024-11-29T03:47:49.122" v="236" actId="120"/>
          <ac:spMkLst>
            <pc:docMk/>
            <pc:sldMk cId="2434996521" sldId="367"/>
            <ac:spMk id="11" creationId="{C3E75E05-5117-45E3-AA64-1E5DAFFA8404}"/>
          </ac:spMkLst>
        </pc:spChg>
        <pc:picChg chg="mod">
          <ac:chgData name="Penny Meddings (Health)" userId="f942a480-4399-4aba-b0ed-0db233993f31" providerId="ADAL" clId="{74D0BDB7-34AD-4156-8FA0-56D5E2472220}" dt="2024-11-29T03:47:43.449" v="235" actId="1440"/>
          <ac:picMkLst>
            <pc:docMk/>
            <pc:sldMk cId="2434996521" sldId="367"/>
            <ac:picMk id="2" creationId="{A814E4AF-B6E4-4B58-93DC-1E350C86C4A2}"/>
          </ac:picMkLst>
        </pc:picChg>
      </pc:sldChg>
      <pc:sldChg chg="modSp mod">
        <pc:chgData name="Penny Meddings (Health)" userId="f942a480-4399-4aba-b0ed-0db233993f31" providerId="ADAL" clId="{74D0BDB7-34AD-4156-8FA0-56D5E2472220}" dt="2024-11-29T03:50:45.949" v="277" actId="120"/>
        <pc:sldMkLst>
          <pc:docMk/>
          <pc:sldMk cId="344529577" sldId="420"/>
        </pc:sldMkLst>
        <pc:spChg chg="mod">
          <ac:chgData name="Penny Meddings (Health)" userId="f942a480-4399-4aba-b0ed-0db233993f31" providerId="ADAL" clId="{74D0BDB7-34AD-4156-8FA0-56D5E2472220}" dt="2024-11-29T03:50:45.949" v="277" actId="120"/>
          <ac:spMkLst>
            <pc:docMk/>
            <pc:sldMk cId="344529577" sldId="420"/>
            <ac:spMk id="2" creationId="{051E0DD3-A894-43FB-B7B8-E740F8A688B7}"/>
          </ac:spMkLst>
        </pc:spChg>
      </pc:sldChg>
      <pc:sldChg chg="modSp mod">
        <pc:chgData name="Penny Meddings (Health)" userId="f942a480-4399-4aba-b0ed-0db233993f31" providerId="ADAL" clId="{74D0BDB7-34AD-4156-8FA0-56D5E2472220}" dt="2024-11-29T04:06:57.943" v="369" actId="1076"/>
        <pc:sldMkLst>
          <pc:docMk/>
          <pc:sldMk cId="2743755235" sldId="437"/>
        </pc:sldMkLst>
        <pc:spChg chg="mod">
          <ac:chgData name="Penny Meddings (Health)" userId="f942a480-4399-4aba-b0ed-0db233993f31" providerId="ADAL" clId="{74D0BDB7-34AD-4156-8FA0-56D5E2472220}" dt="2024-11-29T04:06:43.277" v="368" actId="20577"/>
          <ac:spMkLst>
            <pc:docMk/>
            <pc:sldMk cId="2743755235" sldId="437"/>
            <ac:spMk id="10" creationId="{5017DA34-4EE4-41F5-96F1-E59DB1D6E6AA}"/>
          </ac:spMkLst>
        </pc:spChg>
        <pc:spChg chg="mod">
          <ac:chgData name="Penny Meddings (Health)" userId="f942a480-4399-4aba-b0ed-0db233993f31" providerId="ADAL" clId="{74D0BDB7-34AD-4156-8FA0-56D5E2472220}" dt="2024-11-28T02:39:29.394" v="159" actId="1076"/>
          <ac:spMkLst>
            <pc:docMk/>
            <pc:sldMk cId="2743755235" sldId="437"/>
            <ac:spMk id="11" creationId="{5AF284DA-CB85-4822-8BEE-EAF9F1DB1643}"/>
          </ac:spMkLst>
        </pc:spChg>
        <pc:picChg chg="mod">
          <ac:chgData name="Penny Meddings (Health)" userId="f942a480-4399-4aba-b0ed-0db233993f31" providerId="ADAL" clId="{74D0BDB7-34AD-4156-8FA0-56D5E2472220}" dt="2024-11-29T04:06:57.943" v="369" actId="1076"/>
          <ac:picMkLst>
            <pc:docMk/>
            <pc:sldMk cId="2743755235" sldId="437"/>
            <ac:picMk id="5" creationId="{C687AE32-154B-4C19-9D06-374BBF7347C0}"/>
          </ac:picMkLst>
        </pc:picChg>
        <pc:picChg chg="mod">
          <ac:chgData name="Penny Meddings (Health)" userId="f942a480-4399-4aba-b0ed-0db233993f31" providerId="ADAL" clId="{74D0BDB7-34AD-4156-8FA0-56D5E2472220}" dt="2024-11-28T02:39:29.394" v="159" actId="1076"/>
          <ac:picMkLst>
            <pc:docMk/>
            <pc:sldMk cId="2743755235" sldId="437"/>
            <ac:picMk id="7" creationId="{EE70C474-A0B3-4732-9048-7F074122729F}"/>
          </ac:picMkLst>
        </pc:picChg>
        <pc:picChg chg="mod">
          <ac:chgData name="Penny Meddings (Health)" userId="f942a480-4399-4aba-b0ed-0db233993f31" providerId="ADAL" clId="{74D0BDB7-34AD-4156-8FA0-56D5E2472220}" dt="2024-11-29T04:06:57.943" v="369" actId="1076"/>
          <ac:picMkLst>
            <pc:docMk/>
            <pc:sldMk cId="2743755235" sldId="437"/>
            <ac:picMk id="9" creationId="{87FA985B-12DE-4CA5-BBED-E99336717C5E}"/>
          </ac:picMkLst>
        </pc:picChg>
      </pc:sldChg>
      <pc:sldChg chg="modSp mod">
        <pc:chgData name="Penny Meddings (Health)" userId="f942a480-4399-4aba-b0ed-0db233993f31" providerId="ADAL" clId="{74D0BDB7-34AD-4156-8FA0-56D5E2472220}" dt="2024-11-29T03:51:39.220" v="282" actId="120"/>
        <pc:sldMkLst>
          <pc:docMk/>
          <pc:sldMk cId="4103146414" sldId="439"/>
        </pc:sldMkLst>
        <pc:spChg chg="mod">
          <ac:chgData name="Penny Meddings (Health)" userId="f942a480-4399-4aba-b0ed-0db233993f31" providerId="ADAL" clId="{74D0BDB7-34AD-4156-8FA0-56D5E2472220}" dt="2024-11-29T03:51:39.220" v="282" actId="120"/>
          <ac:spMkLst>
            <pc:docMk/>
            <pc:sldMk cId="4103146414" sldId="439"/>
            <ac:spMk id="7" creationId="{00000000-0000-0000-0000-000000000000}"/>
          </ac:spMkLst>
        </pc:spChg>
        <pc:graphicFrameChg chg="modGraphic">
          <ac:chgData name="Penny Meddings (Health)" userId="f942a480-4399-4aba-b0ed-0db233993f31" providerId="ADAL" clId="{74D0BDB7-34AD-4156-8FA0-56D5E2472220}" dt="2024-11-29T03:51:30.687" v="281" actId="207"/>
          <ac:graphicFrameMkLst>
            <pc:docMk/>
            <pc:sldMk cId="4103146414" sldId="439"/>
            <ac:graphicFrameMk id="17" creationId="{072FE93C-5922-4585-873A-071F939AAEE7}"/>
          </ac:graphicFrameMkLst>
        </pc:graphicFrameChg>
        <pc:picChg chg="mod">
          <ac:chgData name="Penny Meddings (Health)" userId="f942a480-4399-4aba-b0ed-0db233993f31" providerId="ADAL" clId="{74D0BDB7-34AD-4156-8FA0-56D5E2472220}" dt="2024-11-28T02:32:42.738" v="18" actId="1440"/>
          <ac:picMkLst>
            <pc:docMk/>
            <pc:sldMk cId="4103146414" sldId="439"/>
            <ac:picMk id="6" creationId="{B30E407B-D83D-46F8-8777-8D986F4C5D14}"/>
          </ac:picMkLst>
        </pc:picChg>
      </pc:sldChg>
      <pc:sldChg chg="modSp mod">
        <pc:chgData name="Penny Meddings (Health)" userId="f942a480-4399-4aba-b0ed-0db233993f31" providerId="ADAL" clId="{74D0BDB7-34AD-4156-8FA0-56D5E2472220}" dt="2024-11-29T03:53:34.090" v="305" actId="1076"/>
        <pc:sldMkLst>
          <pc:docMk/>
          <pc:sldMk cId="938911550" sldId="440"/>
        </pc:sldMkLst>
        <pc:spChg chg="mod">
          <ac:chgData name="Penny Meddings (Health)" userId="f942a480-4399-4aba-b0ed-0db233993f31" providerId="ADAL" clId="{74D0BDB7-34AD-4156-8FA0-56D5E2472220}" dt="2024-11-29T03:53:30.010" v="304" actId="1076"/>
          <ac:spMkLst>
            <pc:docMk/>
            <pc:sldMk cId="938911550" sldId="440"/>
            <ac:spMk id="7" creationId="{00000000-0000-0000-0000-000000000000}"/>
          </ac:spMkLst>
        </pc:spChg>
        <pc:graphicFrameChg chg="mod modGraphic">
          <ac:chgData name="Penny Meddings (Health)" userId="f942a480-4399-4aba-b0ed-0db233993f31" providerId="ADAL" clId="{74D0BDB7-34AD-4156-8FA0-56D5E2472220}" dt="2024-11-28T02:33:27.077" v="24" actId="1076"/>
          <ac:graphicFrameMkLst>
            <pc:docMk/>
            <pc:sldMk cId="938911550" sldId="440"/>
            <ac:graphicFrameMk id="17" creationId="{083A54C2-6B6D-4165-BBD6-A6AE4F774587}"/>
          </ac:graphicFrameMkLst>
        </pc:graphicFrameChg>
        <pc:picChg chg="mod">
          <ac:chgData name="Penny Meddings (Health)" userId="f942a480-4399-4aba-b0ed-0db233993f31" providerId="ADAL" clId="{74D0BDB7-34AD-4156-8FA0-56D5E2472220}" dt="2024-11-29T03:53:34.090" v="305" actId="1076"/>
          <ac:picMkLst>
            <pc:docMk/>
            <pc:sldMk cId="938911550" sldId="440"/>
            <ac:picMk id="13" creationId="{131F3F94-B30C-4C57-9375-8345EA05EFB4}"/>
          </ac:picMkLst>
        </pc:picChg>
        <pc:picChg chg="mod">
          <ac:chgData name="Penny Meddings (Health)" userId="f942a480-4399-4aba-b0ed-0db233993f31" providerId="ADAL" clId="{74D0BDB7-34AD-4156-8FA0-56D5E2472220}" dt="2024-11-29T03:53:30.010" v="304" actId="1076"/>
          <ac:picMkLst>
            <pc:docMk/>
            <pc:sldMk cId="938911550" sldId="440"/>
            <ac:picMk id="3075" creationId="{00000000-0000-0000-0000-000000000000}"/>
          </ac:picMkLst>
        </pc:picChg>
        <pc:picChg chg="mod">
          <ac:chgData name="Penny Meddings (Health)" userId="f942a480-4399-4aba-b0ed-0db233993f31" providerId="ADAL" clId="{74D0BDB7-34AD-4156-8FA0-56D5E2472220}" dt="2024-11-29T03:53:30.010" v="304" actId="1076"/>
          <ac:picMkLst>
            <pc:docMk/>
            <pc:sldMk cId="938911550" sldId="440"/>
            <ac:picMk id="3076" creationId="{00000000-0000-0000-0000-000000000000}"/>
          </ac:picMkLst>
        </pc:picChg>
      </pc:sldChg>
      <pc:sldChg chg="modSp mod">
        <pc:chgData name="Penny Meddings (Health)" userId="f942a480-4399-4aba-b0ed-0db233993f31" providerId="ADAL" clId="{74D0BDB7-34AD-4156-8FA0-56D5E2472220}" dt="2024-11-29T03:54:46.708" v="332" actId="1076"/>
        <pc:sldMkLst>
          <pc:docMk/>
          <pc:sldMk cId="2315198060" sldId="441"/>
        </pc:sldMkLst>
        <pc:spChg chg="mod">
          <ac:chgData name="Penny Meddings (Health)" userId="f942a480-4399-4aba-b0ed-0db233993f31" providerId="ADAL" clId="{74D0BDB7-34AD-4156-8FA0-56D5E2472220}" dt="2024-11-29T03:54:33.841" v="329" actId="120"/>
          <ac:spMkLst>
            <pc:docMk/>
            <pc:sldMk cId="2315198060" sldId="441"/>
            <ac:spMk id="7" creationId="{00000000-0000-0000-0000-000000000000}"/>
          </ac:spMkLst>
        </pc:spChg>
        <pc:spChg chg="mod">
          <ac:chgData name="Penny Meddings (Health)" userId="f942a480-4399-4aba-b0ed-0db233993f31" providerId="ADAL" clId="{74D0BDB7-34AD-4156-8FA0-56D5E2472220}" dt="2024-11-29T03:54:46.708" v="332" actId="1076"/>
          <ac:spMkLst>
            <pc:docMk/>
            <pc:sldMk cId="2315198060" sldId="441"/>
            <ac:spMk id="9" creationId="{00000000-0000-0000-0000-000000000000}"/>
          </ac:spMkLst>
        </pc:spChg>
        <pc:picChg chg="mod">
          <ac:chgData name="Penny Meddings (Health)" userId="f942a480-4399-4aba-b0ed-0db233993f31" providerId="ADAL" clId="{74D0BDB7-34AD-4156-8FA0-56D5E2472220}" dt="2024-11-29T03:54:40.971" v="331" actId="1076"/>
          <ac:picMkLst>
            <pc:docMk/>
            <pc:sldMk cId="2315198060" sldId="441"/>
            <ac:picMk id="11" creationId="{66D9D9B4-2D20-404C-91EA-9198D8165D7E}"/>
          </ac:picMkLst>
        </pc:picChg>
        <pc:picChg chg="mod">
          <ac:chgData name="Penny Meddings (Health)" userId="f942a480-4399-4aba-b0ed-0db233993f31" providerId="ADAL" clId="{74D0BDB7-34AD-4156-8FA0-56D5E2472220}" dt="2024-11-29T03:54:22.270" v="325" actId="1036"/>
          <ac:picMkLst>
            <pc:docMk/>
            <pc:sldMk cId="2315198060" sldId="441"/>
            <ac:picMk id="2050" creationId="{00000000-0000-0000-0000-000000000000}"/>
          </ac:picMkLst>
        </pc:picChg>
      </pc:sldChg>
      <pc:sldChg chg="modSp mod">
        <pc:chgData name="Penny Meddings (Health)" userId="f942a480-4399-4aba-b0ed-0db233993f31" providerId="ADAL" clId="{74D0BDB7-34AD-4156-8FA0-56D5E2472220}" dt="2024-11-28T02:34:04.072" v="32" actId="1440"/>
        <pc:sldMkLst>
          <pc:docMk/>
          <pc:sldMk cId="851586774" sldId="442"/>
        </pc:sldMkLst>
        <pc:picChg chg="mod">
          <ac:chgData name="Penny Meddings (Health)" userId="f942a480-4399-4aba-b0ed-0db233993f31" providerId="ADAL" clId="{74D0BDB7-34AD-4156-8FA0-56D5E2472220}" dt="2024-11-28T02:34:04.072" v="32" actId="1440"/>
          <ac:picMkLst>
            <pc:docMk/>
            <pc:sldMk cId="851586774" sldId="442"/>
            <ac:picMk id="6" creationId="{87C2DD2D-8119-48F1-973C-F4BFAC53EA34}"/>
          </ac:picMkLst>
        </pc:picChg>
      </pc:sldChg>
      <pc:sldChg chg="modSp mod">
        <pc:chgData name="Penny Meddings (Health)" userId="f942a480-4399-4aba-b0ed-0db233993f31" providerId="ADAL" clId="{74D0BDB7-34AD-4156-8FA0-56D5E2472220}" dt="2024-11-28T02:34:09.697" v="33" actId="1440"/>
        <pc:sldMkLst>
          <pc:docMk/>
          <pc:sldMk cId="960743017" sldId="443"/>
        </pc:sldMkLst>
        <pc:picChg chg="mod">
          <ac:chgData name="Penny Meddings (Health)" userId="f942a480-4399-4aba-b0ed-0db233993f31" providerId="ADAL" clId="{74D0BDB7-34AD-4156-8FA0-56D5E2472220}" dt="2024-11-28T02:34:09.697" v="33" actId="1440"/>
          <ac:picMkLst>
            <pc:docMk/>
            <pc:sldMk cId="960743017" sldId="443"/>
            <ac:picMk id="9" creationId="{61253686-2A7F-4792-A840-CFA62F8813B9}"/>
          </ac:picMkLst>
        </pc:picChg>
      </pc:sldChg>
      <pc:sldChg chg="addSp modSp mod">
        <pc:chgData name="Penny Meddings (Health)" userId="f942a480-4399-4aba-b0ed-0db233993f31" providerId="ADAL" clId="{74D0BDB7-34AD-4156-8FA0-56D5E2472220}" dt="2024-11-29T03:58:15.798" v="339" actId="1038"/>
        <pc:sldMkLst>
          <pc:docMk/>
          <pc:sldMk cId="614286445" sldId="444"/>
        </pc:sldMkLst>
        <pc:spChg chg="mod">
          <ac:chgData name="Penny Meddings (Health)" userId="f942a480-4399-4aba-b0ed-0db233993f31" providerId="ADAL" clId="{74D0BDB7-34AD-4156-8FA0-56D5E2472220}" dt="2024-11-28T02:36:13.859" v="119" actId="554"/>
          <ac:spMkLst>
            <pc:docMk/>
            <pc:sldMk cId="614286445" sldId="444"/>
            <ac:spMk id="2" creationId="{5B475C99-906F-48AC-8739-F2D52295D4BF}"/>
          </ac:spMkLst>
        </pc:spChg>
        <pc:spChg chg="add mod ord">
          <ac:chgData name="Penny Meddings (Health)" userId="f942a480-4399-4aba-b0ed-0db233993f31" providerId="ADAL" clId="{74D0BDB7-34AD-4156-8FA0-56D5E2472220}" dt="2024-11-28T02:38:05.562" v="145" actId="1076"/>
          <ac:spMkLst>
            <pc:docMk/>
            <pc:sldMk cId="614286445" sldId="444"/>
            <ac:spMk id="5" creationId="{2A56DB0C-00BC-98BA-4C41-937403FCD33B}"/>
          </ac:spMkLst>
        </pc:spChg>
        <pc:spChg chg="mod">
          <ac:chgData name="Penny Meddings (Health)" userId="f942a480-4399-4aba-b0ed-0db233993f31" providerId="ADAL" clId="{74D0BDB7-34AD-4156-8FA0-56D5E2472220}" dt="2024-11-28T02:39:00.480" v="156" actId="1076"/>
          <ac:spMkLst>
            <pc:docMk/>
            <pc:sldMk cId="614286445" sldId="444"/>
            <ac:spMk id="7" creationId="{00000000-0000-0000-0000-000000000000}"/>
          </ac:spMkLst>
        </pc:spChg>
        <pc:spChg chg="mod">
          <ac:chgData name="Penny Meddings (Health)" userId="f942a480-4399-4aba-b0ed-0db233993f31" providerId="ADAL" clId="{74D0BDB7-34AD-4156-8FA0-56D5E2472220}" dt="2024-11-28T02:38:21.990" v="148" actId="1076"/>
          <ac:spMkLst>
            <pc:docMk/>
            <pc:sldMk cId="614286445" sldId="444"/>
            <ac:spMk id="9" creationId="{00000000-0000-0000-0000-000000000000}"/>
          </ac:spMkLst>
        </pc:spChg>
        <pc:spChg chg="mod">
          <ac:chgData name="Penny Meddings (Health)" userId="f942a480-4399-4aba-b0ed-0db233993f31" providerId="ADAL" clId="{74D0BDB7-34AD-4156-8FA0-56D5E2472220}" dt="2024-11-28T02:35:06.983" v="109" actId="113"/>
          <ac:spMkLst>
            <pc:docMk/>
            <pc:sldMk cId="614286445" sldId="444"/>
            <ac:spMk id="11" creationId="{B30D2F29-D272-4701-A145-0774F5289C14}"/>
          </ac:spMkLst>
        </pc:spChg>
        <pc:spChg chg="mod">
          <ac:chgData name="Penny Meddings (Health)" userId="f942a480-4399-4aba-b0ed-0db233993f31" providerId="ADAL" clId="{74D0BDB7-34AD-4156-8FA0-56D5E2472220}" dt="2024-11-28T02:36:26.918" v="122" actId="1037"/>
          <ac:spMkLst>
            <pc:docMk/>
            <pc:sldMk cId="614286445" sldId="444"/>
            <ac:spMk id="12" creationId="{6F180236-6FF4-48E5-8952-3936FE064B17}"/>
          </ac:spMkLst>
        </pc:spChg>
        <pc:spChg chg="mod">
          <ac:chgData name="Penny Meddings (Health)" userId="f942a480-4399-4aba-b0ed-0db233993f31" providerId="ADAL" clId="{74D0BDB7-34AD-4156-8FA0-56D5E2472220}" dt="2024-11-28T02:36:38.817" v="135" actId="1038"/>
          <ac:spMkLst>
            <pc:docMk/>
            <pc:sldMk cId="614286445" sldId="444"/>
            <ac:spMk id="13" creationId="{A8BBA331-590C-47FC-95E3-F573ACD095F8}"/>
          </ac:spMkLst>
        </pc:spChg>
        <pc:spChg chg="mod">
          <ac:chgData name="Penny Meddings (Health)" userId="f942a480-4399-4aba-b0ed-0db233993f31" providerId="ADAL" clId="{74D0BDB7-34AD-4156-8FA0-56D5E2472220}" dt="2024-11-29T03:58:15.798" v="339" actId="1038"/>
          <ac:spMkLst>
            <pc:docMk/>
            <pc:sldMk cId="614286445" sldId="444"/>
            <ac:spMk id="16" creationId="{FF967ACF-5087-4B22-87C7-8B59502EEF5E}"/>
          </ac:spMkLst>
        </pc:spChg>
        <pc:picChg chg="mod">
          <ac:chgData name="Penny Meddings (Health)" userId="f942a480-4399-4aba-b0ed-0db233993f31" providerId="ADAL" clId="{74D0BDB7-34AD-4156-8FA0-56D5E2472220}" dt="2024-11-28T02:38:17.941" v="147" actId="1076"/>
          <ac:picMkLst>
            <pc:docMk/>
            <pc:sldMk cId="614286445" sldId="444"/>
            <ac:picMk id="14" creationId="{D916A36D-7C22-4191-993C-7F373F611A64}"/>
          </ac:picMkLst>
        </pc:picChg>
      </pc:sldChg>
      <pc:sldChg chg="modSp mod">
        <pc:chgData name="Penny Meddings (Health)" userId="f942a480-4399-4aba-b0ed-0db233993f31" providerId="ADAL" clId="{74D0BDB7-34AD-4156-8FA0-56D5E2472220}" dt="2024-11-29T03:44:52.051" v="217" actId="207"/>
        <pc:sldMkLst>
          <pc:docMk/>
          <pc:sldMk cId="4008712641" sldId="446"/>
        </pc:sldMkLst>
        <pc:spChg chg="mod">
          <ac:chgData name="Penny Meddings (Health)" userId="f942a480-4399-4aba-b0ed-0db233993f31" providerId="ADAL" clId="{74D0BDB7-34AD-4156-8FA0-56D5E2472220}" dt="2024-11-29T03:44:52.051" v="217" actId="207"/>
          <ac:spMkLst>
            <pc:docMk/>
            <pc:sldMk cId="4008712641" sldId="446"/>
            <ac:spMk id="10" creationId="{5017DA34-4EE4-41F5-96F1-E59DB1D6E6AA}"/>
          </ac:spMkLst>
        </pc:spChg>
        <pc:picChg chg="mod">
          <ac:chgData name="Penny Meddings (Health)" userId="f942a480-4399-4aba-b0ed-0db233993f31" providerId="ADAL" clId="{74D0BDB7-34AD-4156-8FA0-56D5E2472220}" dt="2024-11-29T03:44:08.940" v="203" actId="1440"/>
          <ac:picMkLst>
            <pc:docMk/>
            <pc:sldMk cId="4008712641" sldId="446"/>
            <ac:picMk id="6" creationId="{AA24FB35-1043-4812-AC5F-3C65ED47EAE6}"/>
          </ac:picMkLst>
        </pc:picChg>
      </pc:sldChg>
      <pc:sldChg chg="modSp mod">
        <pc:chgData name="Penny Meddings (Health)" userId="f942a480-4399-4aba-b0ed-0db233993f31" providerId="ADAL" clId="{74D0BDB7-34AD-4156-8FA0-56D5E2472220}" dt="2024-11-29T03:48:20.645" v="242" actId="20577"/>
        <pc:sldMkLst>
          <pc:docMk/>
          <pc:sldMk cId="3863151205" sldId="452"/>
        </pc:sldMkLst>
        <pc:spChg chg="mod">
          <ac:chgData name="Penny Meddings (Health)" userId="f942a480-4399-4aba-b0ed-0db233993f31" providerId="ADAL" clId="{74D0BDB7-34AD-4156-8FA0-56D5E2472220}" dt="2024-11-29T03:48:20.645" v="242" actId="20577"/>
          <ac:spMkLst>
            <pc:docMk/>
            <pc:sldMk cId="3863151205" sldId="452"/>
            <ac:spMk id="12" creationId="{AAE9C696-FEA4-43A6-A169-CB20E95A7F98}"/>
          </ac:spMkLst>
        </pc:spChg>
        <pc:picChg chg="mod">
          <ac:chgData name="Penny Meddings (Health)" userId="f942a480-4399-4aba-b0ed-0db233993f31" providerId="ADAL" clId="{74D0BDB7-34AD-4156-8FA0-56D5E2472220}" dt="2024-11-29T03:48:06.149" v="239" actId="1440"/>
          <ac:picMkLst>
            <pc:docMk/>
            <pc:sldMk cId="3863151205" sldId="452"/>
            <ac:picMk id="2" creationId="{C094A4FA-3DD5-4E54-9130-F8E7E8487A33}"/>
          </ac:picMkLst>
        </pc:picChg>
      </pc:sldChg>
      <pc:sldChg chg="modSp mod">
        <pc:chgData name="Penny Meddings (Health)" userId="f942a480-4399-4aba-b0ed-0db233993f31" providerId="ADAL" clId="{74D0BDB7-34AD-4156-8FA0-56D5E2472220}" dt="2024-11-29T03:48:51.448" v="247" actId="12385"/>
        <pc:sldMkLst>
          <pc:docMk/>
          <pc:sldMk cId="653241890" sldId="454"/>
        </pc:sldMkLst>
        <pc:spChg chg="mod">
          <ac:chgData name="Penny Meddings (Health)" userId="f942a480-4399-4aba-b0ed-0db233993f31" providerId="ADAL" clId="{74D0BDB7-34AD-4156-8FA0-56D5E2472220}" dt="2024-11-29T03:48:39.786" v="245" actId="12"/>
          <ac:spMkLst>
            <pc:docMk/>
            <pc:sldMk cId="653241890" sldId="454"/>
            <ac:spMk id="11" creationId="{3C7B19D4-BBC0-459C-A67B-6730302AE4E9}"/>
          </ac:spMkLst>
        </pc:spChg>
        <pc:graphicFrameChg chg="modGraphic">
          <ac:chgData name="Penny Meddings (Health)" userId="f942a480-4399-4aba-b0ed-0db233993f31" providerId="ADAL" clId="{74D0BDB7-34AD-4156-8FA0-56D5E2472220}" dt="2024-11-29T03:48:51.448" v="247" actId="12385"/>
          <ac:graphicFrameMkLst>
            <pc:docMk/>
            <pc:sldMk cId="653241890" sldId="454"/>
            <ac:graphicFrameMk id="14" creationId="{2EA9696C-93FF-4E13-8D5D-BE6F1B3F7B70}"/>
          </ac:graphicFrameMkLst>
        </pc:graphicFrameChg>
        <pc:picChg chg="mod">
          <ac:chgData name="Penny Meddings (Health)" userId="f942a480-4399-4aba-b0ed-0db233993f31" providerId="ADAL" clId="{74D0BDB7-34AD-4156-8FA0-56D5E2472220}" dt="2024-11-29T03:48:27.744" v="243" actId="1440"/>
          <ac:picMkLst>
            <pc:docMk/>
            <pc:sldMk cId="653241890" sldId="454"/>
            <ac:picMk id="5" creationId="{45AE2767-5D6E-49A4-BC78-99893C3E6819}"/>
          </ac:picMkLst>
        </pc:picChg>
      </pc:sldChg>
      <pc:sldChg chg="modSp mod">
        <pc:chgData name="Penny Meddings (Health)" userId="f942a480-4399-4aba-b0ed-0db233993f31" providerId="ADAL" clId="{74D0BDB7-34AD-4156-8FA0-56D5E2472220}" dt="2024-11-29T03:47:57.835" v="238" actId="1440"/>
        <pc:sldMkLst>
          <pc:docMk/>
          <pc:sldMk cId="3450976205" sldId="455"/>
        </pc:sldMkLst>
        <pc:picChg chg="mod">
          <ac:chgData name="Penny Meddings (Health)" userId="f942a480-4399-4aba-b0ed-0db233993f31" providerId="ADAL" clId="{74D0BDB7-34AD-4156-8FA0-56D5E2472220}" dt="2024-11-29T03:47:56.268" v="237" actId="1440"/>
          <ac:picMkLst>
            <pc:docMk/>
            <pc:sldMk cId="3450976205" sldId="455"/>
            <ac:picMk id="2" creationId="{F0CC3C77-D83B-4515-98AC-342682899AF4}"/>
          </ac:picMkLst>
        </pc:picChg>
        <pc:picChg chg="mod">
          <ac:chgData name="Penny Meddings (Health)" userId="f942a480-4399-4aba-b0ed-0db233993f31" providerId="ADAL" clId="{74D0BDB7-34AD-4156-8FA0-56D5E2472220}" dt="2024-11-29T03:47:57.835" v="238" actId="1440"/>
          <ac:picMkLst>
            <pc:docMk/>
            <pc:sldMk cId="3450976205" sldId="455"/>
            <ac:picMk id="14" creationId="{62D47931-6C8E-4455-A0A6-2882E2ACFCDF}"/>
          </ac:picMkLst>
        </pc:picChg>
      </pc:sldChg>
      <pc:sldChg chg="modSp mod">
        <pc:chgData name="Penny Meddings (Health)" userId="f942a480-4399-4aba-b0ed-0db233993f31" providerId="ADAL" clId="{74D0BDB7-34AD-4156-8FA0-56D5E2472220}" dt="2024-11-29T03:47:22.207" v="232" actId="12"/>
        <pc:sldMkLst>
          <pc:docMk/>
          <pc:sldMk cId="2657610823" sldId="458"/>
        </pc:sldMkLst>
        <pc:spChg chg="mod">
          <ac:chgData name="Penny Meddings (Health)" userId="f942a480-4399-4aba-b0ed-0db233993f31" providerId="ADAL" clId="{74D0BDB7-34AD-4156-8FA0-56D5E2472220}" dt="2024-11-29T03:47:22.207" v="232" actId="12"/>
          <ac:spMkLst>
            <pc:docMk/>
            <pc:sldMk cId="2657610823" sldId="458"/>
            <ac:spMk id="13" creationId="{5D9D3A96-F103-4C22-8FB9-E73A4FFDFCAF}"/>
          </ac:spMkLst>
        </pc:spChg>
        <pc:graphicFrameChg chg="modGraphic">
          <ac:chgData name="Penny Meddings (Health)" userId="f942a480-4399-4aba-b0ed-0db233993f31" providerId="ADAL" clId="{74D0BDB7-34AD-4156-8FA0-56D5E2472220}" dt="2024-11-29T03:46:17.769" v="224" actId="12385"/>
          <ac:graphicFrameMkLst>
            <pc:docMk/>
            <pc:sldMk cId="2657610823" sldId="458"/>
            <ac:graphicFrameMk id="12" creationId="{6EF28A3F-A162-4541-9C9A-E0E596FC9BBF}"/>
          </ac:graphicFrameMkLst>
        </pc:graphicFrameChg>
        <pc:picChg chg="mod">
          <ac:chgData name="Penny Meddings (Health)" userId="f942a480-4399-4aba-b0ed-0db233993f31" providerId="ADAL" clId="{74D0BDB7-34AD-4156-8FA0-56D5E2472220}" dt="2024-11-29T03:46:05.356" v="223" actId="1440"/>
          <ac:picMkLst>
            <pc:docMk/>
            <pc:sldMk cId="2657610823" sldId="458"/>
            <ac:picMk id="5" creationId="{B3619579-54E5-4F7E-A76E-9F63615EE7B3}"/>
          </ac:picMkLst>
        </pc:picChg>
      </pc:sldChg>
      <pc:sldChg chg="delSp modSp mod">
        <pc:chgData name="Penny Meddings (Health)" userId="f942a480-4399-4aba-b0ed-0db233993f31" providerId="ADAL" clId="{74D0BDB7-34AD-4156-8FA0-56D5E2472220}" dt="2024-11-28T02:28:38.899" v="16" actId="1036"/>
        <pc:sldMkLst>
          <pc:docMk/>
          <pc:sldMk cId="2871614729" sldId="467"/>
        </pc:sldMkLst>
        <pc:spChg chg="del">
          <ac:chgData name="Penny Meddings (Health)" userId="f942a480-4399-4aba-b0ed-0db233993f31" providerId="ADAL" clId="{74D0BDB7-34AD-4156-8FA0-56D5E2472220}" dt="2024-11-28T02:27:12.180" v="7" actId="478"/>
          <ac:spMkLst>
            <pc:docMk/>
            <pc:sldMk cId="2871614729" sldId="467"/>
            <ac:spMk id="4" creationId="{27C1D12D-D4EC-88FD-6243-2D43E3AA767C}"/>
          </ac:spMkLst>
        </pc:spChg>
        <pc:graphicFrameChg chg="mod modGraphic">
          <ac:chgData name="Penny Meddings (Health)" userId="f942a480-4399-4aba-b0ed-0db233993f31" providerId="ADAL" clId="{74D0BDB7-34AD-4156-8FA0-56D5E2472220}" dt="2024-11-28T02:28:38.899" v="16" actId="1036"/>
          <ac:graphicFrameMkLst>
            <pc:docMk/>
            <pc:sldMk cId="2871614729" sldId="467"/>
            <ac:graphicFrameMk id="7" creationId="{4287D5A9-3E45-4000-990F-F56C965E84BD}"/>
          </ac:graphicFrameMkLst>
        </pc:graphicFrameChg>
      </pc:sldChg>
      <pc:sldChg chg="modSp mod">
        <pc:chgData name="Penny Meddings (Health)" userId="f942a480-4399-4aba-b0ed-0db233993f31" providerId="ADAL" clId="{74D0BDB7-34AD-4156-8FA0-56D5E2472220}" dt="2024-11-29T03:58:41.135" v="341" actId="948"/>
        <pc:sldMkLst>
          <pc:docMk/>
          <pc:sldMk cId="2980635192" sldId="481"/>
        </pc:sldMkLst>
        <pc:spChg chg="mod">
          <ac:chgData name="Penny Meddings (Health)" userId="f942a480-4399-4aba-b0ed-0db233993f31" providerId="ADAL" clId="{74D0BDB7-34AD-4156-8FA0-56D5E2472220}" dt="2024-11-29T03:58:41.135" v="341" actId="948"/>
          <ac:spMkLst>
            <pc:docMk/>
            <pc:sldMk cId="2980635192" sldId="481"/>
            <ac:spMk id="11" creationId="{09570FBE-E39B-4629-9F4F-01EB167621B0}"/>
          </ac:spMkLst>
        </pc:spChg>
        <pc:picChg chg="mod">
          <ac:chgData name="Penny Meddings (Health)" userId="f942a480-4399-4aba-b0ed-0db233993f31" providerId="ADAL" clId="{74D0BDB7-34AD-4156-8FA0-56D5E2472220}" dt="2024-11-28T02:39:11.418" v="157" actId="1440"/>
          <ac:picMkLst>
            <pc:docMk/>
            <pc:sldMk cId="2980635192" sldId="481"/>
            <ac:picMk id="12" creationId="{B9A75F61-D791-4AF9-A3BB-02DF56F96ADB}"/>
          </ac:picMkLst>
        </pc:picChg>
      </pc:sldChg>
      <pc:sldChg chg="modSp mod">
        <pc:chgData name="Penny Meddings (Health)" userId="f942a480-4399-4aba-b0ed-0db233993f31" providerId="ADAL" clId="{74D0BDB7-34AD-4156-8FA0-56D5E2472220}" dt="2024-11-28T02:39:55.469" v="169" actId="1037"/>
        <pc:sldMkLst>
          <pc:docMk/>
          <pc:sldMk cId="1564526560" sldId="484"/>
        </pc:sldMkLst>
        <pc:spChg chg="mod">
          <ac:chgData name="Penny Meddings (Health)" userId="f942a480-4399-4aba-b0ed-0db233993f31" providerId="ADAL" clId="{74D0BDB7-34AD-4156-8FA0-56D5E2472220}" dt="2024-11-28T02:39:55.469" v="169" actId="1037"/>
          <ac:spMkLst>
            <pc:docMk/>
            <pc:sldMk cId="1564526560" sldId="484"/>
            <ac:spMk id="13" creationId="{D8A46792-8426-4C88-A23F-2FB4668F0AAB}"/>
          </ac:spMkLst>
        </pc:spChg>
        <pc:picChg chg="mod">
          <ac:chgData name="Penny Meddings (Health)" userId="f942a480-4399-4aba-b0ed-0db233993f31" providerId="ADAL" clId="{74D0BDB7-34AD-4156-8FA0-56D5E2472220}" dt="2024-11-28T02:39:48.262" v="163" actId="1076"/>
          <ac:picMkLst>
            <pc:docMk/>
            <pc:sldMk cId="1564526560" sldId="484"/>
            <ac:picMk id="6" creationId="{22B7C155-E966-4FE4-9E5E-F045B154868C}"/>
          </ac:picMkLst>
        </pc:picChg>
      </pc:sldChg>
      <pc:sldChg chg="modSp mod">
        <pc:chgData name="Penny Meddings (Health)" userId="f942a480-4399-4aba-b0ed-0db233993f31" providerId="ADAL" clId="{74D0BDB7-34AD-4156-8FA0-56D5E2472220}" dt="2024-11-29T04:07:08.578" v="370" actId="12"/>
        <pc:sldMkLst>
          <pc:docMk/>
          <pc:sldMk cId="3470994276" sldId="485"/>
        </pc:sldMkLst>
        <pc:spChg chg="mod">
          <ac:chgData name="Penny Meddings (Health)" userId="f942a480-4399-4aba-b0ed-0db233993f31" providerId="ADAL" clId="{74D0BDB7-34AD-4156-8FA0-56D5E2472220}" dt="2024-11-29T04:07:08.578" v="370" actId="12"/>
          <ac:spMkLst>
            <pc:docMk/>
            <pc:sldMk cId="3470994276" sldId="485"/>
            <ac:spMk id="10" creationId="{5017DA34-4EE4-41F5-96F1-E59DB1D6E6AA}"/>
          </ac:spMkLst>
        </pc:spChg>
        <pc:picChg chg="mod">
          <ac:chgData name="Penny Meddings (Health)" userId="f942a480-4399-4aba-b0ed-0db233993f31" providerId="ADAL" clId="{74D0BDB7-34AD-4156-8FA0-56D5E2472220}" dt="2024-11-28T02:39:33.223" v="160" actId="1440"/>
          <ac:picMkLst>
            <pc:docMk/>
            <pc:sldMk cId="3470994276" sldId="485"/>
            <ac:picMk id="2" creationId="{5E770AB1-04FF-0222-696A-C82F2C857573}"/>
          </ac:picMkLst>
        </pc:picChg>
      </pc:sldChg>
      <pc:sldChg chg="modSp mod">
        <pc:chgData name="Penny Meddings (Health)" userId="f942a480-4399-4aba-b0ed-0db233993f31" providerId="ADAL" clId="{74D0BDB7-34AD-4156-8FA0-56D5E2472220}" dt="2024-11-28T02:40:08.297" v="170" actId="1440"/>
        <pc:sldMkLst>
          <pc:docMk/>
          <pc:sldMk cId="466827963" sldId="486"/>
        </pc:sldMkLst>
        <pc:picChg chg="mod">
          <ac:chgData name="Penny Meddings (Health)" userId="f942a480-4399-4aba-b0ed-0db233993f31" providerId="ADAL" clId="{74D0BDB7-34AD-4156-8FA0-56D5E2472220}" dt="2024-11-28T02:40:08.297" v="170" actId="1440"/>
          <ac:picMkLst>
            <pc:docMk/>
            <pc:sldMk cId="466827963" sldId="486"/>
            <ac:picMk id="2" creationId="{94010F12-3C88-4699-A3BE-23512E8ADB71}"/>
          </ac:picMkLst>
        </pc:picChg>
      </pc:sldChg>
      <pc:sldChg chg="modSp mod">
        <pc:chgData name="Penny Meddings (Health)" userId="f942a480-4399-4aba-b0ed-0db233993f31" providerId="ADAL" clId="{74D0BDB7-34AD-4156-8FA0-56D5E2472220}" dt="2024-11-29T03:43:14.765" v="196" actId="1076"/>
        <pc:sldMkLst>
          <pc:docMk/>
          <pc:sldMk cId="1066545207" sldId="487"/>
        </pc:sldMkLst>
        <pc:spChg chg="mod">
          <ac:chgData name="Penny Meddings (Health)" userId="f942a480-4399-4aba-b0ed-0db233993f31" providerId="ADAL" clId="{74D0BDB7-34AD-4156-8FA0-56D5E2472220}" dt="2024-11-29T03:43:14.765" v="196" actId="1076"/>
          <ac:spMkLst>
            <pc:docMk/>
            <pc:sldMk cId="1066545207" sldId="487"/>
            <ac:spMk id="10" creationId="{5017DA34-4EE4-41F5-96F1-E59DB1D6E6AA}"/>
          </ac:spMkLst>
        </pc:spChg>
        <pc:spChg chg="mod">
          <ac:chgData name="Penny Meddings (Health)" userId="f942a480-4399-4aba-b0ed-0db233993f31" providerId="ADAL" clId="{74D0BDB7-34AD-4156-8FA0-56D5E2472220}" dt="2024-11-29T03:42:53.530" v="194" actId="1037"/>
          <ac:spMkLst>
            <pc:docMk/>
            <pc:sldMk cId="1066545207" sldId="487"/>
            <ac:spMk id="12" creationId="{3BA3285D-6C5D-47E4-B942-BCE91532B24B}"/>
          </ac:spMkLst>
        </pc:spChg>
        <pc:spChg chg="mod">
          <ac:chgData name="Penny Meddings (Health)" userId="f942a480-4399-4aba-b0ed-0db233993f31" providerId="ADAL" clId="{74D0BDB7-34AD-4156-8FA0-56D5E2472220}" dt="2024-11-29T03:42:40.196" v="189" actId="1036"/>
          <ac:spMkLst>
            <pc:docMk/>
            <pc:sldMk cId="1066545207" sldId="487"/>
            <ac:spMk id="13" creationId="{8F8DC547-FD85-4FB4-9EC8-62868657DE0E}"/>
          </ac:spMkLst>
        </pc:spChg>
        <pc:grpChg chg="mod">
          <ac:chgData name="Penny Meddings (Health)" userId="f942a480-4399-4aba-b0ed-0db233993f31" providerId="ADAL" clId="{74D0BDB7-34AD-4156-8FA0-56D5E2472220}" dt="2024-11-29T03:43:14.765" v="196" actId="1076"/>
          <ac:grpSpMkLst>
            <pc:docMk/>
            <pc:sldMk cId="1066545207" sldId="487"/>
            <ac:grpSpMk id="2" creationId="{A50EF413-0A60-408E-A5AD-D53B1B27BF87}"/>
          </ac:grpSpMkLst>
        </pc:grpChg>
        <pc:picChg chg="mod">
          <ac:chgData name="Penny Meddings (Health)" userId="f942a480-4399-4aba-b0ed-0db233993f31" providerId="ADAL" clId="{74D0BDB7-34AD-4156-8FA0-56D5E2472220}" dt="2024-11-29T03:42:33.487" v="178" actId="1076"/>
          <ac:picMkLst>
            <pc:docMk/>
            <pc:sldMk cId="1066545207" sldId="487"/>
            <ac:picMk id="5" creationId="{8E2E6FEE-EE7A-45F0-B11A-5C90DF734792}"/>
          </ac:picMkLst>
        </pc:picChg>
        <pc:picChg chg="mod">
          <ac:chgData name="Penny Meddings (Health)" userId="f942a480-4399-4aba-b0ed-0db233993f31" providerId="ADAL" clId="{74D0BDB7-34AD-4156-8FA0-56D5E2472220}" dt="2024-11-29T03:42:45.913" v="190" actId="1076"/>
          <ac:picMkLst>
            <pc:docMk/>
            <pc:sldMk cId="1066545207" sldId="487"/>
            <ac:picMk id="6" creationId="{CC123456-3F13-4587-8F9B-C8C040F6712F}"/>
          </ac:picMkLst>
        </pc:picChg>
      </pc:sldChg>
      <pc:sldChg chg="modSp mod">
        <pc:chgData name="Penny Meddings (Health)" userId="f942a480-4399-4aba-b0ed-0db233993f31" providerId="ADAL" clId="{74D0BDB7-34AD-4156-8FA0-56D5E2472220}" dt="2024-11-29T04:07:28.290" v="371" actId="207"/>
        <pc:sldMkLst>
          <pc:docMk/>
          <pc:sldMk cId="1695520710" sldId="489"/>
        </pc:sldMkLst>
        <pc:spChg chg="mod">
          <ac:chgData name="Penny Meddings (Health)" userId="f942a480-4399-4aba-b0ed-0db233993f31" providerId="ADAL" clId="{74D0BDB7-34AD-4156-8FA0-56D5E2472220}" dt="2024-11-29T03:45:36.922" v="221" actId="33524"/>
          <ac:spMkLst>
            <pc:docMk/>
            <pc:sldMk cId="1695520710" sldId="489"/>
            <ac:spMk id="16" creationId="{1D812876-01D4-4385-B0E7-0485B95927D0}"/>
          </ac:spMkLst>
        </pc:spChg>
        <pc:graphicFrameChg chg="modGraphic">
          <ac:chgData name="Penny Meddings (Health)" userId="f942a480-4399-4aba-b0ed-0db233993f31" providerId="ADAL" clId="{74D0BDB7-34AD-4156-8FA0-56D5E2472220}" dt="2024-11-29T04:07:28.290" v="371" actId="207"/>
          <ac:graphicFrameMkLst>
            <pc:docMk/>
            <pc:sldMk cId="1695520710" sldId="489"/>
            <ac:graphicFrameMk id="14" creationId="{EDF49646-02A5-4144-9E31-0089666639BD}"/>
          </ac:graphicFrameMkLst>
        </pc:graphicFrameChg>
      </pc:sldChg>
      <pc:sldChg chg="modSp mod">
        <pc:chgData name="Penny Meddings (Health)" userId="f942a480-4399-4aba-b0ed-0db233993f31" providerId="ADAL" clId="{74D0BDB7-34AD-4156-8FA0-56D5E2472220}" dt="2024-11-29T03:47:07.228" v="230" actId="120"/>
        <pc:sldMkLst>
          <pc:docMk/>
          <pc:sldMk cId="2004883229" sldId="491"/>
        </pc:sldMkLst>
        <pc:spChg chg="mod">
          <ac:chgData name="Penny Meddings (Health)" userId="f942a480-4399-4aba-b0ed-0db233993f31" providerId="ADAL" clId="{74D0BDB7-34AD-4156-8FA0-56D5E2472220}" dt="2024-11-29T03:46:52.899" v="229" actId="14100"/>
          <ac:spMkLst>
            <pc:docMk/>
            <pc:sldMk cId="2004883229" sldId="491"/>
            <ac:spMk id="9" creationId="{0751AA8C-2455-4A87-BFC8-61594E59CB72}"/>
          </ac:spMkLst>
        </pc:spChg>
        <pc:spChg chg="mod">
          <ac:chgData name="Penny Meddings (Health)" userId="f942a480-4399-4aba-b0ed-0db233993f31" providerId="ADAL" clId="{74D0BDB7-34AD-4156-8FA0-56D5E2472220}" dt="2024-11-29T03:47:07.228" v="230" actId="120"/>
          <ac:spMkLst>
            <pc:docMk/>
            <pc:sldMk cId="2004883229" sldId="491"/>
            <ac:spMk id="13" creationId="{5D9D3A96-F103-4C22-8FB9-E73A4FFDFCAF}"/>
          </ac:spMkLst>
        </pc:spChg>
        <pc:picChg chg="mod">
          <ac:chgData name="Penny Meddings (Health)" userId="f942a480-4399-4aba-b0ed-0db233993f31" providerId="ADAL" clId="{74D0BDB7-34AD-4156-8FA0-56D5E2472220}" dt="2024-11-29T03:46:28.927" v="227" actId="1440"/>
          <ac:picMkLst>
            <pc:docMk/>
            <pc:sldMk cId="2004883229" sldId="491"/>
            <ac:picMk id="5" creationId="{8D5752C9-A6FD-4AA4-A2C7-F3773C7984AC}"/>
          </ac:picMkLst>
        </pc:picChg>
      </pc:sldChg>
      <pc:sldChg chg="modSp mod">
        <pc:chgData name="Penny Meddings (Health)" userId="f942a480-4399-4aba-b0ed-0db233993f31" providerId="ADAL" clId="{74D0BDB7-34AD-4156-8FA0-56D5E2472220}" dt="2024-11-29T03:47:35.962" v="234" actId="1076"/>
        <pc:sldMkLst>
          <pc:docMk/>
          <pc:sldMk cId="194299130" sldId="492"/>
        </pc:sldMkLst>
        <pc:picChg chg="mod">
          <ac:chgData name="Penny Meddings (Health)" userId="f942a480-4399-4aba-b0ed-0db233993f31" providerId="ADAL" clId="{74D0BDB7-34AD-4156-8FA0-56D5E2472220}" dt="2024-11-29T03:47:35.962" v="234" actId="1076"/>
          <ac:picMkLst>
            <pc:docMk/>
            <pc:sldMk cId="194299130" sldId="492"/>
            <ac:picMk id="2" creationId="{792D714E-052A-4494-B053-4ECA6CCFB449}"/>
          </ac:picMkLst>
        </pc:picChg>
      </pc:sldChg>
      <pc:sldChg chg="modSp mod">
        <pc:chgData name="Penny Meddings (Health)" userId="f942a480-4399-4aba-b0ed-0db233993f31" providerId="ADAL" clId="{74D0BDB7-34AD-4156-8FA0-56D5E2472220}" dt="2024-11-29T04:07:46.875" v="372" actId="1440"/>
        <pc:sldMkLst>
          <pc:docMk/>
          <pc:sldMk cId="3117384586" sldId="494"/>
        </pc:sldMkLst>
        <pc:picChg chg="mod">
          <ac:chgData name="Penny Meddings (Health)" userId="f942a480-4399-4aba-b0ed-0db233993f31" providerId="ADAL" clId="{74D0BDB7-34AD-4156-8FA0-56D5E2472220}" dt="2024-11-29T04:07:46.875" v="372" actId="1440"/>
          <ac:picMkLst>
            <pc:docMk/>
            <pc:sldMk cId="3117384586" sldId="494"/>
            <ac:picMk id="2" creationId="{EA13098F-AD62-4229-A438-07A2DACEBCA6}"/>
          </ac:picMkLst>
        </pc:picChg>
      </pc:sldChg>
      <pc:sldChg chg="modSp mod">
        <pc:chgData name="Penny Meddings (Health)" userId="f942a480-4399-4aba-b0ed-0db233993f31" providerId="ADAL" clId="{74D0BDB7-34AD-4156-8FA0-56D5E2472220}" dt="2024-11-29T03:49:04.969" v="250" actId="1076"/>
        <pc:sldMkLst>
          <pc:docMk/>
          <pc:sldMk cId="1957359336" sldId="499"/>
        </pc:sldMkLst>
        <pc:picChg chg="mod">
          <ac:chgData name="Penny Meddings (Health)" userId="f942a480-4399-4aba-b0ed-0db233993f31" providerId="ADAL" clId="{74D0BDB7-34AD-4156-8FA0-56D5E2472220}" dt="2024-11-29T03:49:00.964" v="248" actId="1440"/>
          <ac:picMkLst>
            <pc:docMk/>
            <pc:sldMk cId="1957359336" sldId="499"/>
            <ac:picMk id="10" creationId="{7D24410E-9534-4CAB-9657-503700DE3F81}"/>
          </ac:picMkLst>
        </pc:picChg>
        <pc:picChg chg="mod">
          <ac:chgData name="Penny Meddings (Health)" userId="f942a480-4399-4aba-b0ed-0db233993f31" providerId="ADAL" clId="{74D0BDB7-34AD-4156-8FA0-56D5E2472220}" dt="2024-11-29T03:49:04.969" v="250" actId="1076"/>
          <ac:picMkLst>
            <pc:docMk/>
            <pc:sldMk cId="1957359336" sldId="499"/>
            <ac:picMk id="18" creationId="{542542B3-FC7F-4D23-8D11-8CF996F03707}"/>
          </ac:picMkLst>
        </pc:picChg>
      </pc:sldChg>
      <pc:sldChg chg="modSp mod">
        <pc:chgData name="Penny Meddings (Health)" userId="f942a480-4399-4aba-b0ed-0db233993f31" providerId="ADAL" clId="{74D0BDB7-34AD-4156-8FA0-56D5E2472220}" dt="2024-11-29T03:49:52.074" v="270" actId="1076"/>
        <pc:sldMkLst>
          <pc:docMk/>
          <pc:sldMk cId="912957945" sldId="501"/>
        </pc:sldMkLst>
        <pc:spChg chg="mod">
          <ac:chgData name="Penny Meddings (Health)" userId="f942a480-4399-4aba-b0ed-0db233993f31" providerId="ADAL" clId="{74D0BDB7-34AD-4156-8FA0-56D5E2472220}" dt="2024-11-29T03:49:52.074" v="270" actId="1076"/>
          <ac:spMkLst>
            <pc:docMk/>
            <pc:sldMk cId="912957945" sldId="501"/>
            <ac:spMk id="37" creationId="{FE6A3B23-E704-4C97-82DB-8B01C3ED4CCF}"/>
          </ac:spMkLst>
        </pc:spChg>
        <pc:graphicFrameChg chg="mod">
          <ac:chgData name="Penny Meddings (Health)" userId="f942a480-4399-4aba-b0ed-0db233993f31" providerId="ADAL" clId="{74D0BDB7-34AD-4156-8FA0-56D5E2472220}" dt="2024-11-29T03:49:44.729" v="269" actId="1036"/>
          <ac:graphicFrameMkLst>
            <pc:docMk/>
            <pc:sldMk cId="912957945" sldId="501"/>
            <ac:graphicFrameMk id="19" creationId="{8C0C6A52-FA79-4FAE-B4F7-2C0BC02AD494}"/>
          </ac:graphicFrameMkLst>
        </pc:graphicFrameChg>
        <pc:graphicFrameChg chg="mod">
          <ac:chgData name="Penny Meddings (Health)" userId="f942a480-4399-4aba-b0ed-0db233993f31" providerId="ADAL" clId="{74D0BDB7-34AD-4156-8FA0-56D5E2472220}" dt="2024-11-29T03:49:44.729" v="269" actId="1036"/>
          <ac:graphicFrameMkLst>
            <pc:docMk/>
            <pc:sldMk cId="912957945" sldId="501"/>
            <ac:graphicFrameMk id="22" creationId="{5D762ADD-CD7F-4EDF-A2C5-621E141A2F7F}"/>
          </ac:graphicFrameMkLst>
        </pc:graphicFrameChg>
        <pc:graphicFrameChg chg="mod">
          <ac:chgData name="Penny Meddings (Health)" userId="f942a480-4399-4aba-b0ed-0db233993f31" providerId="ADAL" clId="{74D0BDB7-34AD-4156-8FA0-56D5E2472220}" dt="2024-11-29T03:49:44.729" v="269" actId="1036"/>
          <ac:graphicFrameMkLst>
            <pc:docMk/>
            <pc:sldMk cId="912957945" sldId="501"/>
            <ac:graphicFrameMk id="27" creationId="{74E463C7-7D8E-4A08-8399-A276D0F6F191}"/>
          </ac:graphicFrameMkLst>
        </pc:graphicFrameChg>
        <pc:graphicFrameChg chg="mod">
          <ac:chgData name="Penny Meddings (Health)" userId="f942a480-4399-4aba-b0ed-0db233993f31" providerId="ADAL" clId="{74D0BDB7-34AD-4156-8FA0-56D5E2472220}" dt="2024-11-29T03:49:44.729" v="269" actId="1036"/>
          <ac:graphicFrameMkLst>
            <pc:docMk/>
            <pc:sldMk cId="912957945" sldId="501"/>
            <ac:graphicFrameMk id="28" creationId="{94BBF879-6D9F-492D-B543-8385D60C4F22}"/>
          </ac:graphicFrameMkLst>
        </pc:graphicFrameChg>
        <pc:graphicFrameChg chg="mod">
          <ac:chgData name="Penny Meddings (Health)" userId="f942a480-4399-4aba-b0ed-0db233993f31" providerId="ADAL" clId="{74D0BDB7-34AD-4156-8FA0-56D5E2472220}" dt="2024-11-29T03:49:44.729" v="269" actId="1036"/>
          <ac:graphicFrameMkLst>
            <pc:docMk/>
            <pc:sldMk cId="912957945" sldId="501"/>
            <ac:graphicFrameMk id="29" creationId="{848B7C5A-36FB-41F1-825F-0315A3AD279F}"/>
          </ac:graphicFrameMkLst>
        </pc:graphicFrameChg>
        <pc:graphicFrameChg chg="mod">
          <ac:chgData name="Penny Meddings (Health)" userId="f942a480-4399-4aba-b0ed-0db233993f31" providerId="ADAL" clId="{74D0BDB7-34AD-4156-8FA0-56D5E2472220}" dt="2024-11-29T03:49:44.729" v="269" actId="1036"/>
          <ac:graphicFrameMkLst>
            <pc:docMk/>
            <pc:sldMk cId="912957945" sldId="501"/>
            <ac:graphicFrameMk id="30" creationId="{D4254F54-15AD-4F95-A598-0849C7311D05}"/>
          </ac:graphicFrameMkLst>
        </pc:graphicFrameChg>
        <pc:graphicFrameChg chg="mod">
          <ac:chgData name="Penny Meddings (Health)" userId="f942a480-4399-4aba-b0ed-0db233993f31" providerId="ADAL" clId="{74D0BDB7-34AD-4156-8FA0-56D5E2472220}" dt="2024-11-29T03:49:44.729" v="269" actId="1036"/>
          <ac:graphicFrameMkLst>
            <pc:docMk/>
            <pc:sldMk cId="912957945" sldId="501"/>
            <ac:graphicFrameMk id="31" creationId="{C2C83BCC-B01B-4967-9AC4-92A0F3F2B026}"/>
          </ac:graphicFrameMkLst>
        </pc:graphicFrameChg>
        <pc:graphicFrameChg chg="mod">
          <ac:chgData name="Penny Meddings (Health)" userId="f942a480-4399-4aba-b0ed-0db233993f31" providerId="ADAL" clId="{74D0BDB7-34AD-4156-8FA0-56D5E2472220}" dt="2024-11-29T03:49:44.729" v="269" actId="1036"/>
          <ac:graphicFrameMkLst>
            <pc:docMk/>
            <pc:sldMk cId="912957945" sldId="501"/>
            <ac:graphicFrameMk id="32" creationId="{F7D3D55A-23E9-4412-8741-2CD7EB8D464E}"/>
          </ac:graphicFrameMkLst>
        </pc:graphicFrameChg>
        <pc:graphicFrameChg chg="mod">
          <ac:chgData name="Penny Meddings (Health)" userId="f942a480-4399-4aba-b0ed-0db233993f31" providerId="ADAL" clId="{74D0BDB7-34AD-4156-8FA0-56D5E2472220}" dt="2024-11-29T03:49:44.729" v="269" actId="1036"/>
          <ac:graphicFrameMkLst>
            <pc:docMk/>
            <pc:sldMk cId="912957945" sldId="501"/>
            <ac:graphicFrameMk id="33" creationId="{A2913695-227E-4B40-9EBF-0EFC4C7065F7}"/>
          </ac:graphicFrameMkLst>
        </pc:graphicFrameChg>
        <pc:graphicFrameChg chg="mod">
          <ac:chgData name="Penny Meddings (Health)" userId="f942a480-4399-4aba-b0ed-0db233993f31" providerId="ADAL" clId="{74D0BDB7-34AD-4156-8FA0-56D5E2472220}" dt="2024-11-29T03:49:44.729" v="269" actId="1036"/>
          <ac:graphicFrameMkLst>
            <pc:docMk/>
            <pc:sldMk cId="912957945" sldId="501"/>
            <ac:graphicFrameMk id="34" creationId="{B8C96224-0E79-4D7F-A99C-75A73E8928F4}"/>
          </ac:graphicFrameMkLst>
        </pc:graphicFrameChg>
        <pc:graphicFrameChg chg="mod">
          <ac:chgData name="Penny Meddings (Health)" userId="f942a480-4399-4aba-b0ed-0db233993f31" providerId="ADAL" clId="{74D0BDB7-34AD-4156-8FA0-56D5E2472220}" dt="2024-11-29T03:49:44.729" v="269" actId="1036"/>
          <ac:graphicFrameMkLst>
            <pc:docMk/>
            <pc:sldMk cId="912957945" sldId="501"/>
            <ac:graphicFrameMk id="35" creationId="{F8F2D282-C394-4BC9-B298-E9D461BD8480}"/>
          </ac:graphicFrameMkLst>
        </pc:graphicFrameChg>
        <pc:graphicFrameChg chg="mod">
          <ac:chgData name="Penny Meddings (Health)" userId="f942a480-4399-4aba-b0ed-0db233993f31" providerId="ADAL" clId="{74D0BDB7-34AD-4156-8FA0-56D5E2472220}" dt="2024-11-29T03:49:44.729" v="269" actId="1036"/>
          <ac:graphicFrameMkLst>
            <pc:docMk/>
            <pc:sldMk cId="912957945" sldId="501"/>
            <ac:graphicFrameMk id="36" creationId="{9B0E3104-315F-4F6E-A6B9-DEEA90027AB3}"/>
          </ac:graphicFrameMkLst>
        </pc:graphicFrameChg>
      </pc:sldChg>
      <pc:sldChg chg="modSp mod">
        <pc:chgData name="Penny Meddings (Health)" userId="f942a480-4399-4aba-b0ed-0db233993f31" providerId="ADAL" clId="{74D0BDB7-34AD-4156-8FA0-56D5E2472220}" dt="2024-11-28T02:34:12.676" v="34" actId="1440"/>
        <pc:sldMkLst>
          <pc:docMk/>
          <pc:sldMk cId="2128436909" sldId="503"/>
        </pc:sldMkLst>
        <pc:picChg chg="mod">
          <ac:chgData name="Penny Meddings (Health)" userId="f942a480-4399-4aba-b0ed-0db233993f31" providerId="ADAL" clId="{74D0BDB7-34AD-4156-8FA0-56D5E2472220}" dt="2024-11-28T02:34:12.676" v="34" actId="1440"/>
          <ac:picMkLst>
            <pc:docMk/>
            <pc:sldMk cId="2128436909" sldId="503"/>
            <ac:picMk id="6" creationId="{E9758121-0727-4025-9F1D-38998B52946E}"/>
          </ac:picMkLst>
        </pc:picChg>
      </pc:sldChg>
      <pc:sldChg chg="modSp mod">
        <pc:chgData name="Penny Meddings (Health)" userId="f942a480-4399-4aba-b0ed-0db233993f31" providerId="ADAL" clId="{74D0BDB7-34AD-4156-8FA0-56D5E2472220}" dt="2024-11-29T03:44:00.903" v="202" actId="14100"/>
        <pc:sldMkLst>
          <pc:docMk/>
          <pc:sldMk cId="3104907825" sldId="504"/>
        </pc:sldMkLst>
        <pc:spChg chg="mod">
          <ac:chgData name="Penny Meddings (Health)" userId="f942a480-4399-4aba-b0ed-0db233993f31" providerId="ADAL" clId="{74D0BDB7-34AD-4156-8FA0-56D5E2472220}" dt="2024-11-29T03:43:36.902" v="199" actId="948"/>
          <ac:spMkLst>
            <pc:docMk/>
            <pc:sldMk cId="3104907825" sldId="504"/>
            <ac:spMk id="10" creationId="{5017DA34-4EE4-41F5-96F1-E59DB1D6E6AA}"/>
          </ac:spMkLst>
        </pc:spChg>
        <pc:spChg chg="mod">
          <ac:chgData name="Penny Meddings (Health)" userId="f942a480-4399-4aba-b0ed-0db233993f31" providerId="ADAL" clId="{74D0BDB7-34AD-4156-8FA0-56D5E2472220}" dt="2024-11-29T03:44:00.903" v="202" actId="14100"/>
          <ac:spMkLst>
            <pc:docMk/>
            <pc:sldMk cId="3104907825" sldId="504"/>
            <ac:spMk id="13" creationId="{8F8DC547-FD85-4FB4-9EC8-62868657DE0E}"/>
          </ac:spMkLst>
        </pc:spChg>
        <pc:picChg chg="mod">
          <ac:chgData name="Penny Meddings (Health)" userId="f942a480-4399-4aba-b0ed-0db233993f31" providerId="ADAL" clId="{74D0BDB7-34AD-4156-8FA0-56D5E2472220}" dt="2024-11-29T03:43:22.832" v="197" actId="1440"/>
          <ac:picMkLst>
            <pc:docMk/>
            <pc:sldMk cId="3104907825" sldId="504"/>
            <ac:picMk id="14" creationId="{FAB6326D-9214-45EE-ABCF-8DCC0C162E85}"/>
          </ac:picMkLst>
        </pc:picChg>
      </pc:sldChg>
      <pc:sldChg chg="modSp mod">
        <pc:chgData name="Penny Meddings (Health)" userId="f942a480-4399-4aba-b0ed-0db233993f31" providerId="ADAL" clId="{74D0BDB7-34AD-4156-8FA0-56D5E2472220}" dt="2024-11-29T03:49:13.579" v="251" actId="13926"/>
        <pc:sldMkLst>
          <pc:docMk/>
          <pc:sldMk cId="1599675738" sldId="506"/>
        </pc:sldMkLst>
        <pc:spChg chg="mod">
          <ac:chgData name="Penny Meddings (Health)" userId="f942a480-4399-4aba-b0ed-0db233993f31" providerId="ADAL" clId="{74D0BDB7-34AD-4156-8FA0-56D5E2472220}" dt="2024-11-29T03:49:13.579" v="251" actId="13926"/>
          <ac:spMkLst>
            <pc:docMk/>
            <pc:sldMk cId="1599675738" sldId="506"/>
            <ac:spMk id="2" creationId="{C90B715F-0C33-E246-9E6E-B6F8E7833C04}"/>
          </ac:spMkLst>
        </pc:spChg>
      </pc:sldChg>
    </pc:docChg>
  </pc:docChgLst>
  <pc:docChgLst>
    <pc:chgData name="Louise Shanahan-McKenna (Health)" userId="212d7edf-c2e9-4a42-b376-45ac23aabf9d" providerId="ADAL" clId="{F535953F-294F-4753-BD3B-EB4757CE50EA}"/>
    <pc:docChg chg="undo custSel modSld">
      <pc:chgData name="Louise Shanahan-McKenna (Health)" userId="212d7edf-c2e9-4a42-b376-45ac23aabf9d" providerId="ADAL" clId="{F535953F-294F-4753-BD3B-EB4757CE50EA}" dt="2024-12-09T05:30:21.164" v="125" actId="1076"/>
      <pc:docMkLst>
        <pc:docMk/>
      </pc:docMkLst>
      <pc:sldChg chg="addSp delSp modSp mod">
        <pc:chgData name="Louise Shanahan-McKenna (Health)" userId="212d7edf-c2e9-4a42-b376-45ac23aabf9d" providerId="ADAL" clId="{F535953F-294F-4753-BD3B-EB4757CE50EA}" dt="2024-12-05T03:40:34.017" v="116" actId="20577"/>
        <pc:sldMkLst>
          <pc:docMk/>
          <pc:sldMk cId="3279658063" sldId="348"/>
        </pc:sldMkLst>
        <pc:spChg chg="mod">
          <ac:chgData name="Louise Shanahan-McKenna (Health)" userId="212d7edf-c2e9-4a42-b376-45ac23aabf9d" providerId="ADAL" clId="{F535953F-294F-4753-BD3B-EB4757CE50EA}" dt="2024-12-05T03:40:34.017" v="116" actId="20577"/>
          <ac:spMkLst>
            <pc:docMk/>
            <pc:sldMk cId="3279658063" sldId="348"/>
            <ac:spMk id="19" creationId="{7B29DFDB-78E3-4E39-B692-F2E7F85F3DBB}"/>
          </ac:spMkLst>
        </pc:spChg>
        <pc:picChg chg="add del">
          <ac:chgData name="Louise Shanahan-McKenna (Health)" userId="212d7edf-c2e9-4a42-b376-45ac23aabf9d" providerId="ADAL" clId="{F535953F-294F-4753-BD3B-EB4757CE50EA}" dt="2024-12-05T03:38:47.281" v="82" actId="22"/>
          <ac:picMkLst>
            <pc:docMk/>
            <pc:sldMk cId="3279658063" sldId="348"/>
            <ac:picMk id="5" creationId="{77E80CEC-E442-6EA4-D7F6-CB5BB1229CB8}"/>
          </ac:picMkLst>
        </pc:picChg>
        <pc:picChg chg="add mod">
          <ac:chgData name="Louise Shanahan-McKenna (Health)" userId="212d7edf-c2e9-4a42-b376-45ac23aabf9d" providerId="ADAL" clId="{F535953F-294F-4753-BD3B-EB4757CE50EA}" dt="2024-12-05T03:39:38.235" v="91" actId="1440"/>
          <ac:picMkLst>
            <pc:docMk/>
            <pc:sldMk cId="3279658063" sldId="348"/>
            <ac:picMk id="7" creationId="{268F01D2-A534-C8AE-4217-9CB68AE79AF7}"/>
          </ac:picMkLst>
        </pc:picChg>
        <pc:picChg chg="del">
          <ac:chgData name="Louise Shanahan-McKenna (Health)" userId="212d7edf-c2e9-4a42-b376-45ac23aabf9d" providerId="ADAL" clId="{F535953F-294F-4753-BD3B-EB4757CE50EA}" dt="2024-12-05T03:39:21.187" v="89" actId="21"/>
          <ac:picMkLst>
            <pc:docMk/>
            <pc:sldMk cId="3279658063" sldId="348"/>
            <ac:picMk id="12" creationId="{BB0B92CA-133C-431F-9A5D-86F3A5BF95A9}"/>
          </ac:picMkLst>
        </pc:picChg>
      </pc:sldChg>
      <pc:sldChg chg="modSp mod">
        <pc:chgData name="Louise Shanahan-McKenna (Health)" userId="212d7edf-c2e9-4a42-b376-45ac23aabf9d" providerId="ADAL" clId="{F535953F-294F-4753-BD3B-EB4757CE50EA}" dt="2024-12-01T22:45:15.875" v="2" actId="20577"/>
        <pc:sldMkLst>
          <pc:docMk/>
          <pc:sldMk cId="2893149552" sldId="349"/>
        </pc:sldMkLst>
        <pc:spChg chg="mod">
          <ac:chgData name="Louise Shanahan-McKenna (Health)" userId="212d7edf-c2e9-4a42-b376-45ac23aabf9d" providerId="ADAL" clId="{F535953F-294F-4753-BD3B-EB4757CE50EA}" dt="2024-12-01T22:45:15.875" v="2" actId="20577"/>
          <ac:spMkLst>
            <pc:docMk/>
            <pc:sldMk cId="2893149552" sldId="349"/>
            <ac:spMk id="11" creationId="{684A6C5F-D43B-4951-ADA7-CF5D8BD04FEB}"/>
          </ac:spMkLst>
        </pc:spChg>
      </pc:sldChg>
      <pc:sldChg chg="addSp delSp modSp mod">
        <pc:chgData name="Louise Shanahan-McKenna (Health)" userId="212d7edf-c2e9-4a42-b376-45ac23aabf9d" providerId="ADAL" clId="{F535953F-294F-4753-BD3B-EB4757CE50EA}" dt="2024-12-02T00:26:55.984" v="12" actId="21"/>
        <pc:sldMkLst>
          <pc:docMk/>
          <pc:sldMk cId="2423737063" sldId="361"/>
        </pc:sldMkLst>
        <pc:graphicFrameChg chg="add del modGraphic">
          <ac:chgData name="Louise Shanahan-McKenna (Health)" userId="212d7edf-c2e9-4a42-b376-45ac23aabf9d" providerId="ADAL" clId="{F535953F-294F-4753-BD3B-EB4757CE50EA}" dt="2024-12-02T00:26:55.984" v="12" actId="21"/>
          <ac:graphicFrameMkLst>
            <pc:docMk/>
            <pc:sldMk cId="2423737063" sldId="361"/>
            <ac:graphicFrameMk id="5" creationId="{54EC6799-A167-9742-F156-9CE76E7F474C}"/>
          </ac:graphicFrameMkLst>
        </pc:graphicFrameChg>
      </pc:sldChg>
      <pc:sldChg chg="modSp mod">
        <pc:chgData name="Louise Shanahan-McKenna (Health)" userId="212d7edf-c2e9-4a42-b376-45ac23aabf9d" providerId="ADAL" clId="{F535953F-294F-4753-BD3B-EB4757CE50EA}" dt="2024-12-02T03:24:00.645" v="39" actId="20577"/>
        <pc:sldMkLst>
          <pc:docMk/>
          <pc:sldMk cId="2434996521" sldId="367"/>
        </pc:sldMkLst>
        <pc:spChg chg="mod">
          <ac:chgData name="Louise Shanahan-McKenna (Health)" userId="212d7edf-c2e9-4a42-b376-45ac23aabf9d" providerId="ADAL" clId="{F535953F-294F-4753-BD3B-EB4757CE50EA}" dt="2024-12-02T03:24:00.645" v="39" actId="20577"/>
          <ac:spMkLst>
            <pc:docMk/>
            <pc:sldMk cId="2434996521" sldId="367"/>
            <ac:spMk id="11" creationId="{C3E75E05-5117-45E3-AA64-1E5DAFFA8404}"/>
          </ac:spMkLst>
        </pc:spChg>
      </pc:sldChg>
      <pc:sldChg chg="modSp mod">
        <pc:chgData name="Louise Shanahan-McKenna (Health)" userId="212d7edf-c2e9-4a42-b376-45ac23aabf9d" providerId="ADAL" clId="{F535953F-294F-4753-BD3B-EB4757CE50EA}" dt="2024-12-02T00:23:54.953" v="10" actId="113"/>
        <pc:sldMkLst>
          <pc:docMk/>
          <pc:sldMk cId="344529577" sldId="420"/>
        </pc:sldMkLst>
        <pc:spChg chg="mod">
          <ac:chgData name="Louise Shanahan-McKenna (Health)" userId="212d7edf-c2e9-4a42-b376-45ac23aabf9d" providerId="ADAL" clId="{F535953F-294F-4753-BD3B-EB4757CE50EA}" dt="2024-12-02T00:23:54.953" v="10" actId="113"/>
          <ac:spMkLst>
            <pc:docMk/>
            <pc:sldMk cId="344529577" sldId="420"/>
            <ac:spMk id="2" creationId="{051E0DD3-A894-43FB-B7B8-E740F8A688B7}"/>
          </ac:spMkLst>
        </pc:spChg>
      </pc:sldChg>
      <pc:sldChg chg="modSp mod">
        <pc:chgData name="Louise Shanahan-McKenna (Health)" userId="212d7edf-c2e9-4a42-b376-45ac23aabf9d" providerId="ADAL" clId="{F535953F-294F-4753-BD3B-EB4757CE50EA}" dt="2024-12-05T01:08:44.353" v="79" actId="1076"/>
        <pc:sldMkLst>
          <pc:docMk/>
          <pc:sldMk cId="938911550" sldId="440"/>
        </pc:sldMkLst>
        <pc:spChg chg="mod">
          <ac:chgData name="Louise Shanahan-McKenna (Health)" userId="212d7edf-c2e9-4a42-b376-45ac23aabf9d" providerId="ADAL" clId="{F535953F-294F-4753-BD3B-EB4757CE50EA}" dt="2024-12-05T01:08:44.353" v="79" actId="1076"/>
          <ac:spMkLst>
            <pc:docMk/>
            <pc:sldMk cId="938911550" sldId="440"/>
            <ac:spMk id="12" creationId="{00000000-0000-0000-0000-000000000000}"/>
          </ac:spMkLst>
        </pc:spChg>
      </pc:sldChg>
      <pc:sldChg chg="modSp mod">
        <pc:chgData name="Louise Shanahan-McKenna (Health)" userId="212d7edf-c2e9-4a42-b376-45ac23aabf9d" providerId="ADAL" clId="{F535953F-294F-4753-BD3B-EB4757CE50EA}" dt="2024-12-09T05:04:36.526" v="117" actId="1076"/>
        <pc:sldMkLst>
          <pc:docMk/>
          <pc:sldMk cId="3584322901" sldId="496"/>
        </pc:sldMkLst>
        <pc:spChg chg="mod">
          <ac:chgData name="Louise Shanahan-McKenna (Health)" userId="212d7edf-c2e9-4a42-b376-45ac23aabf9d" providerId="ADAL" clId="{F535953F-294F-4753-BD3B-EB4757CE50EA}" dt="2024-12-09T05:04:36.526" v="117" actId="1076"/>
          <ac:spMkLst>
            <pc:docMk/>
            <pc:sldMk cId="3584322901" sldId="496"/>
            <ac:spMk id="2" creationId="{00000000-0000-0000-0000-000000000000}"/>
          </ac:spMkLst>
        </pc:spChg>
      </pc:sldChg>
      <pc:sldChg chg="modSp mod">
        <pc:chgData name="Louise Shanahan-McKenna (Health)" userId="212d7edf-c2e9-4a42-b376-45ac23aabf9d" providerId="ADAL" clId="{F535953F-294F-4753-BD3B-EB4757CE50EA}" dt="2024-12-02T00:29:06.689" v="14" actId="33524"/>
        <pc:sldMkLst>
          <pc:docMk/>
          <pc:sldMk cId="2128436909" sldId="503"/>
        </pc:sldMkLst>
        <pc:spChg chg="mod">
          <ac:chgData name="Louise Shanahan-McKenna (Health)" userId="212d7edf-c2e9-4a42-b376-45ac23aabf9d" providerId="ADAL" clId="{F535953F-294F-4753-BD3B-EB4757CE50EA}" dt="2024-12-02T00:29:06.689" v="14" actId="33524"/>
          <ac:spMkLst>
            <pc:docMk/>
            <pc:sldMk cId="2128436909" sldId="503"/>
            <ac:spMk id="8" creationId="{00000000-0000-0000-0000-000000000000}"/>
          </ac:spMkLst>
        </pc:spChg>
      </pc:sldChg>
      <pc:sldChg chg="modSp mod">
        <pc:chgData name="Louise Shanahan-McKenna (Health)" userId="212d7edf-c2e9-4a42-b376-45ac23aabf9d" providerId="ADAL" clId="{F535953F-294F-4753-BD3B-EB4757CE50EA}" dt="2024-12-09T05:30:21.164" v="125" actId="1076"/>
        <pc:sldMkLst>
          <pc:docMk/>
          <pc:sldMk cId="1599675738" sldId="506"/>
        </pc:sldMkLst>
        <pc:spChg chg="mod">
          <ac:chgData name="Louise Shanahan-McKenna (Health)" userId="212d7edf-c2e9-4a42-b376-45ac23aabf9d" providerId="ADAL" clId="{F535953F-294F-4753-BD3B-EB4757CE50EA}" dt="2024-12-09T05:05:46.794" v="119" actId="13926"/>
          <ac:spMkLst>
            <pc:docMk/>
            <pc:sldMk cId="1599675738" sldId="506"/>
            <ac:spMk id="2" creationId="{C90B715F-0C33-E246-9E6E-B6F8E7833C04}"/>
          </ac:spMkLst>
        </pc:spChg>
        <pc:spChg chg="mod">
          <ac:chgData name="Louise Shanahan-McKenna (Health)" userId="212d7edf-c2e9-4a42-b376-45ac23aabf9d" providerId="ADAL" clId="{F535953F-294F-4753-BD3B-EB4757CE50EA}" dt="2024-12-02T05:20:56.917" v="78" actId="313"/>
          <ac:spMkLst>
            <pc:docMk/>
            <pc:sldMk cId="1599675738" sldId="506"/>
            <ac:spMk id="3" creationId="{81256F45-0BD4-2342-8B7A-3760A0B84DDD}"/>
          </ac:spMkLst>
        </pc:spChg>
        <pc:spChg chg="mod">
          <ac:chgData name="Louise Shanahan-McKenna (Health)" userId="212d7edf-c2e9-4a42-b376-45ac23aabf9d" providerId="ADAL" clId="{F535953F-294F-4753-BD3B-EB4757CE50EA}" dt="2024-12-09T05:28:18.687" v="121" actId="1076"/>
          <ac:spMkLst>
            <pc:docMk/>
            <pc:sldMk cId="1599675738" sldId="506"/>
            <ac:spMk id="4" creationId="{5AB2DC40-5C0A-1345-8694-582A317EDEF1}"/>
          </ac:spMkLst>
        </pc:spChg>
        <pc:spChg chg="mod">
          <ac:chgData name="Louise Shanahan-McKenna (Health)" userId="212d7edf-c2e9-4a42-b376-45ac23aabf9d" providerId="ADAL" clId="{F535953F-294F-4753-BD3B-EB4757CE50EA}" dt="2024-12-09T05:30:21.164" v="125" actId="1076"/>
          <ac:spMkLst>
            <pc:docMk/>
            <pc:sldMk cId="1599675738" sldId="506"/>
            <ac:spMk id="5" creationId="{97A818F5-83A0-2E4C-B74F-95BD02713033}"/>
          </ac:spMkLst>
        </pc:spChg>
        <pc:spChg chg="mod">
          <ac:chgData name="Louise Shanahan-McKenna (Health)" userId="212d7edf-c2e9-4a42-b376-45ac23aabf9d" providerId="ADAL" clId="{F535953F-294F-4753-BD3B-EB4757CE50EA}" dt="2024-12-09T05:05:29.450" v="118" actId="14100"/>
          <ac:spMkLst>
            <pc:docMk/>
            <pc:sldMk cId="1599675738" sldId="506"/>
            <ac:spMk id="6" creationId="{FD41A34D-5107-8D48-BF12-718F060816E7}"/>
          </ac:spMkLst>
        </pc:spChg>
      </pc:sldChg>
    </pc:docChg>
  </pc:docChgLst>
  <pc:docChgLst>
    <pc:chgData name="Lauren Jordan (Health)" userId="bd9e29b4-658f-42bb-8a8e-fd6adb16ffc3" providerId="ADAL" clId="{66ED52DE-C569-4D61-8C97-ED1B26D7E970}"/>
    <pc:docChg chg="modSld">
      <pc:chgData name="Lauren Jordan (Health)" userId="bd9e29b4-658f-42bb-8a8e-fd6adb16ffc3" providerId="ADAL" clId="{66ED52DE-C569-4D61-8C97-ED1B26D7E970}" dt="2024-12-09T02:34:57.820" v="3" actId="14100"/>
      <pc:docMkLst>
        <pc:docMk/>
      </pc:docMkLst>
      <pc:sldChg chg="modSp mod">
        <pc:chgData name="Lauren Jordan (Health)" userId="bd9e29b4-658f-42bb-8a8e-fd6adb16ffc3" providerId="ADAL" clId="{66ED52DE-C569-4D61-8C97-ED1B26D7E970}" dt="2024-12-09T02:34:57.820" v="3" actId="14100"/>
        <pc:sldMkLst>
          <pc:docMk/>
          <pc:sldMk cId="3279658063" sldId="348"/>
        </pc:sldMkLst>
        <pc:picChg chg="mod">
          <ac:chgData name="Lauren Jordan (Health)" userId="bd9e29b4-658f-42bb-8a8e-fd6adb16ffc3" providerId="ADAL" clId="{66ED52DE-C569-4D61-8C97-ED1B26D7E970}" dt="2024-12-09T02:34:49.104" v="2" actId="1076"/>
          <ac:picMkLst>
            <pc:docMk/>
            <pc:sldMk cId="3279658063" sldId="348"/>
            <ac:picMk id="7" creationId="{268F01D2-A534-C8AE-4217-9CB68AE79AF7}"/>
          </ac:picMkLst>
        </pc:picChg>
        <pc:cxnChg chg="mod ord">
          <ac:chgData name="Lauren Jordan (Health)" userId="bd9e29b4-658f-42bb-8a8e-fd6adb16ffc3" providerId="ADAL" clId="{66ED52DE-C569-4D61-8C97-ED1B26D7E970}" dt="2024-12-09T02:34:57.820" v="3" actId="14100"/>
          <ac:cxnSpMkLst>
            <pc:docMk/>
            <pc:sldMk cId="3279658063" sldId="348"/>
            <ac:cxnSpMk id="16" creationId="{91836042-0C37-460B-B1C1-C45930658FC8}"/>
          </ac:cxnSpMkLst>
        </pc:cxnChg>
      </pc:sldChg>
    </pc:docChg>
  </pc:docChgLst>
</pc:chgInfo>
</file>

<file path=ppt/comments/modernComment_1A4_14891AA9.xml><?xml version="1.0" encoding="utf-8"?>
<p188:cmLst xmlns:a="http://schemas.openxmlformats.org/drawingml/2006/main" xmlns:r="http://schemas.openxmlformats.org/officeDocument/2006/relationships" xmlns:p188="http://schemas.microsoft.com/office/powerpoint/2018/8/main">
  <p188:cm id="{149FDA11-D4AE-4E7F-9997-CD70E3DFF7F1}" authorId="{25DFDC3C-30ED-190E-FA2F-22E0CCF824B2}" created="2024-12-02T00:25:37.185">
    <ac:txMkLst xmlns:ac="http://schemas.microsoft.com/office/drawing/2013/main/command">
      <pc:docMk xmlns:pc="http://schemas.microsoft.com/office/powerpoint/2013/main/command"/>
      <pc:sldMk xmlns:pc="http://schemas.microsoft.com/office/powerpoint/2013/main/command" cId="344529577" sldId="420"/>
      <ac:spMk id="2" creationId="{051E0DD3-A894-43FB-B7B8-E740F8A688B7}"/>
      <ac:txMk cp="555" len="22">
        <ac:context len="588" hash="2556558651"/>
      </ac:txMk>
    </ac:txMkLst>
    <p188:pos x="4399518" y="2474615"/>
    <p188:txBody>
      <a:bodyPr/>
      <a:lstStyle/>
      <a:p>
        <a:r>
          <a:rPr lang="en-AU"/>
          <a:t>Requires Hyperlink to this training module on the web when published</a:t>
        </a:r>
      </a:p>
    </p188:txBody>
  </p188:cm>
</p188:cmLst>
</file>

<file path=ppt/comments/modernComment_1E5_CEE32B64.xml><?xml version="1.0" encoding="utf-8"?>
<p188:cmLst xmlns:a="http://schemas.openxmlformats.org/drawingml/2006/main" xmlns:r="http://schemas.openxmlformats.org/officeDocument/2006/relationships" xmlns:p188="http://schemas.microsoft.com/office/powerpoint/2018/8/main">
  <p188:cm id="{33C17D8B-8E9D-42B7-A792-0D52401EBB72}" authorId="{25DFDC3C-30ED-190E-FA2F-22E0CCF824B2}" created="2024-12-02T05:17:45.932">
    <pc:sldMkLst xmlns:pc="http://schemas.microsoft.com/office/powerpoint/2013/main/command">
      <pc:docMk/>
      <pc:sldMk cId="3470994276" sldId="485"/>
    </pc:sldMkLst>
    <p188:txBody>
      <a:bodyPr/>
      <a:lstStyle/>
      <a:p>
        <a:r>
          <a:rPr lang="en-AU"/>
          <a:t>Update this slide when the screen is updated by Level 3 current task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9/12/2024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dirty="0"/>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82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20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11</a:t>
            </a:fld>
            <a:endParaRPr lang="en-AU" dirty="0"/>
          </a:p>
        </p:txBody>
      </p:sp>
    </p:spTree>
    <p:extLst>
      <p:ext uri="{BB962C8B-B14F-4D97-AF65-F5344CB8AC3E}">
        <p14:creationId xmlns:p14="http://schemas.microsoft.com/office/powerpoint/2010/main" val="408661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12</a:t>
            </a:fld>
            <a:endParaRPr lang="en-AU" dirty="0"/>
          </a:p>
        </p:txBody>
      </p:sp>
    </p:spTree>
    <p:extLst>
      <p:ext uri="{BB962C8B-B14F-4D97-AF65-F5344CB8AC3E}">
        <p14:creationId xmlns:p14="http://schemas.microsoft.com/office/powerpoint/2010/main" val="2853953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13</a:t>
            </a:fld>
            <a:endParaRPr lang="en-AU" dirty="0"/>
          </a:p>
        </p:txBody>
      </p:sp>
    </p:spTree>
    <p:extLst>
      <p:ext uri="{BB962C8B-B14F-4D97-AF65-F5344CB8AC3E}">
        <p14:creationId xmlns:p14="http://schemas.microsoft.com/office/powerpoint/2010/main" val="2287010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14</a:t>
            </a:fld>
            <a:endParaRPr lang="en-AU" dirty="0"/>
          </a:p>
        </p:txBody>
      </p:sp>
    </p:spTree>
    <p:extLst>
      <p:ext uri="{BB962C8B-B14F-4D97-AF65-F5344CB8AC3E}">
        <p14:creationId xmlns:p14="http://schemas.microsoft.com/office/powerpoint/2010/main" val="423994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15</a:t>
            </a:fld>
            <a:endParaRPr lang="en-AU" dirty="0"/>
          </a:p>
        </p:txBody>
      </p:sp>
    </p:spTree>
    <p:extLst>
      <p:ext uri="{BB962C8B-B14F-4D97-AF65-F5344CB8AC3E}">
        <p14:creationId xmlns:p14="http://schemas.microsoft.com/office/powerpoint/2010/main" val="4110259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16</a:t>
            </a:fld>
            <a:endParaRPr lang="en-AU" dirty="0"/>
          </a:p>
        </p:txBody>
      </p:sp>
    </p:spTree>
    <p:extLst>
      <p:ext uri="{BB962C8B-B14F-4D97-AF65-F5344CB8AC3E}">
        <p14:creationId xmlns:p14="http://schemas.microsoft.com/office/powerpoint/2010/main" val="213399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17</a:t>
            </a:fld>
            <a:endParaRPr lang="en-AU" dirty="0"/>
          </a:p>
        </p:txBody>
      </p:sp>
    </p:spTree>
    <p:extLst>
      <p:ext uri="{BB962C8B-B14F-4D97-AF65-F5344CB8AC3E}">
        <p14:creationId xmlns:p14="http://schemas.microsoft.com/office/powerpoint/2010/main" val="992237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18</a:t>
            </a:fld>
            <a:endParaRPr lang="en-AU" dirty="0"/>
          </a:p>
        </p:txBody>
      </p:sp>
    </p:spTree>
    <p:extLst>
      <p:ext uri="{BB962C8B-B14F-4D97-AF65-F5344CB8AC3E}">
        <p14:creationId xmlns:p14="http://schemas.microsoft.com/office/powerpoint/2010/main" val="2940250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262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2</a:t>
            </a:fld>
            <a:endParaRPr lang="en-AU" dirty="0"/>
          </a:p>
        </p:txBody>
      </p:sp>
    </p:spTree>
    <p:extLst>
      <p:ext uri="{BB962C8B-B14F-4D97-AF65-F5344CB8AC3E}">
        <p14:creationId xmlns:p14="http://schemas.microsoft.com/office/powerpoint/2010/main" val="2496908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0237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1971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160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428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24</a:t>
            </a:fld>
            <a:endParaRPr lang="en-AU" dirty="0"/>
          </a:p>
        </p:txBody>
      </p:sp>
    </p:spTree>
    <p:extLst>
      <p:ext uri="{BB962C8B-B14F-4D97-AF65-F5344CB8AC3E}">
        <p14:creationId xmlns:p14="http://schemas.microsoft.com/office/powerpoint/2010/main" val="2687220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729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6188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8191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28</a:t>
            </a:fld>
            <a:endParaRPr lang="en-AU" dirty="0"/>
          </a:p>
        </p:txBody>
      </p:sp>
    </p:spTree>
    <p:extLst>
      <p:ext uri="{BB962C8B-B14F-4D97-AF65-F5344CB8AC3E}">
        <p14:creationId xmlns:p14="http://schemas.microsoft.com/office/powerpoint/2010/main" val="4273295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17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3</a:t>
            </a:fld>
            <a:endParaRPr lang="en-AU" dirty="0"/>
          </a:p>
        </p:txBody>
      </p:sp>
    </p:spTree>
    <p:extLst>
      <p:ext uri="{BB962C8B-B14F-4D97-AF65-F5344CB8AC3E}">
        <p14:creationId xmlns:p14="http://schemas.microsoft.com/office/powerpoint/2010/main" val="386690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22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1835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793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33</a:t>
            </a:fld>
            <a:endParaRPr lang="en-AU" dirty="0"/>
          </a:p>
        </p:txBody>
      </p:sp>
    </p:spTree>
    <p:extLst>
      <p:ext uri="{BB962C8B-B14F-4D97-AF65-F5344CB8AC3E}">
        <p14:creationId xmlns:p14="http://schemas.microsoft.com/office/powerpoint/2010/main" val="3612811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8143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35</a:t>
            </a:fld>
            <a:endParaRPr lang="en-AU" dirty="0"/>
          </a:p>
        </p:txBody>
      </p:sp>
    </p:spTree>
    <p:extLst>
      <p:ext uri="{BB962C8B-B14F-4D97-AF65-F5344CB8AC3E}">
        <p14:creationId xmlns:p14="http://schemas.microsoft.com/office/powerpoint/2010/main" val="3163200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78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37</a:t>
            </a:fld>
            <a:endParaRPr lang="en-AU" dirty="0"/>
          </a:p>
        </p:txBody>
      </p:sp>
    </p:spTree>
    <p:extLst>
      <p:ext uri="{BB962C8B-B14F-4D97-AF65-F5344CB8AC3E}">
        <p14:creationId xmlns:p14="http://schemas.microsoft.com/office/powerpoint/2010/main" val="3674531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38</a:t>
            </a:fld>
            <a:endParaRPr lang="en-AU" dirty="0"/>
          </a:p>
        </p:txBody>
      </p:sp>
    </p:spTree>
    <p:extLst>
      <p:ext uri="{BB962C8B-B14F-4D97-AF65-F5344CB8AC3E}">
        <p14:creationId xmlns:p14="http://schemas.microsoft.com/office/powerpoint/2010/main" val="1016690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39</a:t>
            </a:fld>
            <a:endParaRPr lang="en-AU" dirty="0"/>
          </a:p>
        </p:txBody>
      </p:sp>
    </p:spTree>
    <p:extLst>
      <p:ext uri="{BB962C8B-B14F-4D97-AF65-F5344CB8AC3E}">
        <p14:creationId xmlns:p14="http://schemas.microsoft.com/office/powerpoint/2010/main" val="188700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4</a:t>
            </a:fld>
            <a:endParaRPr lang="en-AU" dirty="0"/>
          </a:p>
        </p:txBody>
      </p:sp>
    </p:spTree>
    <p:extLst>
      <p:ext uri="{BB962C8B-B14F-4D97-AF65-F5344CB8AC3E}">
        <p14:creationId xmlns:p14="http://schemas.microsoft.com/office/powerpoint/2010/main" val="4214325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40</a:t>
            </a:fld>
            <a:endParaRPr lang="en-AU" dirty="0"/>
          </a:p>
        </p:txBody>
      </p:sp>
    </p:spTree>
    <p:extLst>
      <p:ext uri="{BB962C8B-B14F-4D97-AF65-F5344CB8AC3E}">
        <p14:creationId xmlns:p14="http://schemas.microsoft.com/office/powerpoint/2010/main" val="37512862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41</a:t>
            </a:fld>
            <a:endParaRPr lang="en-AU" dirty="0"/>
          </a:p>
        </p:txBody>
      </p:sp>
    </p:spTree>
    <p:extLst>
      <p:ext uri="{BB962C8B-B14F-4D97-AF65-F5344CB8AC3E}">
        <p14:creationId xmlns:p14="http://schemas.microsoft.com/office/powerpoint/2010/main" val="3706144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42</a:t>
            </a:fld>
            <a:endParaRPr lang="en-AU" dirty="0"/>
          </a:p>
        </p:txBody>
      </p:sp>
    </p:spTree>
    <p:extLst>
      <p:ext uri="{BB962C8B-B14F-4D97-AF65-F5344CB8AC3E}">
        <p14:creationId xmlns:p14="http://schemas.microsoft.com/office/powerpoint/2010/main" val="2277150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43</a:t>
            </a:fld>
            <a:endParaRPr lang="en-AU" dirty="0"/>
          </a:p>
        </p:txBody>
      </p:sp>
    </p:spTree>
    <p:extLst>
      <p:ext uri="{BB962C8B-B14F-4D97-AF65-F5344CB8AC3E}">
        <p14:creationId xmlns:p14="http://schemas.microsoft.com/office/powerpoint/2010/main" val="3345097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44</a:t>
            </a:fld>
            <a:endParaRPr lang="en-AU" dirty="0"/>
          </a:p>
        </p:txBody>
      </p:sp>
    </p:spTree>
    <p:extLst>
      <p:ext uri="{BB962C8B-B14F-4D97-AF65-F5344CB8AC3E}">
        <p14:creationId xmlns:p14="http://schemas.microsoft.com/office/powerpoint/2010/main" val="339131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5</a:t>
            </a:fld>
            <a:endParaRPr lang="en-AU" dirty="0"/>
          </a:p>
        </p:txBody>
      </p:sp>
    </p:spTree>
    <p:extLst>
      <p:ext uri="{BB962C8B-B14F-4D97-AF65-F5344CB8AC3E}">
        <p14:creationId xmlns:p14="http://schemas.microsoft.com/office/powerpoint/2010/main" val="118207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6</a:t>
            </a:fld>
            <a:endParaRPr lang="en-AU" dirty="0"/>
          </a:p>
        </p:txBody>
      </p:sp>
    </p:spTree>
    <p:extLst>
      <p:ext uri="{BB962C8B-B14F-4D97-AF65-F5344CB8AC3E}">
        <p14:creationId xmlns:p14="http://schemas.microsoft.com/office/powerpoint/2010/main" val="387521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7</a:t>
            </a:fld>
            <a:endParaRPr lang="en-AU" dirty="0"/>
          </a:p>
        </p:txBody>
      </p:sp>
    </p:spTree>
    <p:extLst>
      <p:ext uri="{BB962C8B-B14F-4D97-AF65-F5344CB8AC3E}">
        <p14:creationId xmlns:p14="http://schemas.microsoft.com/office/powerpoint/2010/main" val="321772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8</a:t>
            </a:fld>
            <a:endParaRPr lang="en-AU" dirty="0"/>
          </a:p>
        </p:txBody>
      </p:sp>
    </p:spTree>
    <p:extLst>
      <p:ext uri="{BB962C8B-B14F-4D97-AF65-F5344CB8AC3E}">
        <p14:creationId xmlns:p14="http://schemas.microsoft.com/office/powerpoint/2010/main" val="288017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4779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201547"/>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1AE8D2-9D12-D2E1-FBAE-474DA59E37B6}"/>
              </a:ext>
            </a:extLst>
          </p:cNvPr>
          <p:cNvSpPr/>
          <p:nvPr userDrawn="1"/>
        </p:nvSpPr>
        <p:spPr>
          <a:xfrm>
            <a:off x="-1" y="0"/>
            <a:ext cx="9144001" cy="5143500"/>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9">
            <a:extLst>
              <a:ext uri="{FF2B5EF4-FFF2-40B4-BE49-F238E27FC236}">
                <a16:creationId xmlns:a16="http://schemas.microsoft.com/office/drawing/2014/main" id="{17C35242-5448-D6A5-031C-929A1AD5C497}"/>
              </a:ext>
            </a:extLst>
          </p:cNvPr>
          <p:cNvSpPr>
            <a:spLocks noGrp="1"/>
          </p:cNvSpPr>
          <p:nvPr>
            <p:ph type="body" sz="quarter" idx="14" hasCustomPrompt="1"/>
          </p:nvPr>
        </p:nvSpPr>
        <p:spPr>
          <a:xfrm>
            <a:off x="1655675" y="2257277"/>
            <a:ext cx="5832648" cy="628946"/>
          </a:xfrm>
          <a:prstGeom prst="rect">
            <a:avLst/>
          </a:prstGeom>
        </p:spPr>
        <p:txBody>
          <a:bodyPr/>
          <a:lstStyle>
            <a:lvl1pPr algn="ctr">
              <a:defRPr sz="3750" i="1">
                <a:solidFill>
                  <a:schemeClr val="accent4">
                    <a:lumMod val="50000"/>
                  </a:schemeClr>
                </a:solidFill>
                <a:latin typeface="+mn-lt"/>
              </a:defRPr>
            </a:lvl1pPr>
            <a:lvl2pPr marL="0" marR="0" indent="0" algn="ctr" defTabSz="685800" rtl="0" eaLnBrk="1" fontAlgn="auto" latinLnBrk="0" hangingPunct="1">
              <a:lnSpc>
                <a:spcPct val="100000"/>
              </a:lnSpc>
              <a:spcBef>
                <a:spcPts val="0"/>
              </a:spcBef>
              <a:spcAft>
                <a:spcPts val="900"/>
              </a:spcAft>
              <a:buClrTx/>
              <a:buSzTx/>
              <a:buFont typeface="Arial" pitchFamily="34" charset="0"/>
              <a:buNone/>
              <a:tabLst/>
              <a:defRPr sz="1875" b="1">
                <a:solidFill>
                  <a:srgbClr val="244C5A"/>
                </a:solidFill>
              </a:defRPr>
            </a:lvl2pPr>
            <a:lvl3pPr marL="135000" indent="-135000">
              <a:spcAft>
                <a:spcPts val="0"/>
              </a:spcAft>
              <a:defRPr sz="1350">
                <a:solidFill>
                  <a:schemeClr val="tx2"/>
                </a:solidFill>
              </a:defRPr>
            </a:lvl3pPr>
            <a:lvl4pPr marL="270000" indent="-135000">
              <a:spcAft>
                <a:spcPts val="0"/>
              </a:spcAft>
              <a:defRPr sz="1350">
                <a:solidFill>
                  <a:schemeClr val="tx2"/>
                </a:solidFill>
              </a:defRPr>
            </a:lvl4pPr>
            <a:lvl5pPr marL="405000" indent="-135000">
              <a:spcAft>
                <a:spcPts val="0"/>
              </a:spcAft>
              <a:defRPr sz="1350">
                <a:solidFill>
                  <a:schemeClr val="tx2"/>
                </a:solidFill>
              </a:defRPr>
            </a:lvl5pPr>
            <a:lvl6pPr marL="540000" indent="-135000">
              <a:spcAft>
                <a:spcPts val="0"/>
              </a:spcAft>
              <a:defRPr sz="1350">
                <a:solidFill>
                  <a:schemeClr val="tx2"/>
                </a:solidFill>
              </a:defRPr>
            </a:lvl6pPr>
            <a:lvl7pPr marL="675000" indent="-135000">
              <a:spcAft>
                <a:spcPts val="0"/>
              </a:spcAft>
              <a:defRPr sz="1350">
                <a:solidFill>
                  <a:schemeClr val="tx2"/>
                </a:solidFill>
              </a:defRPr>
            </a:lvl7pPr>
            <a:lvl8pPr marL="810000" indent="-135000">
              <a:spcAft>
                <a:spcPts val="0"/>
              </a:spcAft>
              <a:defRPr sz="1350">
                <a:solidFill>
                  <a:schemeClr val="tx2"/>
                </a:solidFill>
              </a:defRPr>
            </a:lvl8pPr>
            <a:lvl9pPr marL="945000" indent="-135000">
              <a:spcAft>
                <a:spcPts val="0"/>
              </a:spcAft>
              <a:defRPr sz="1350">
                <a:solidFill>
                  <a:schemeClr val="tx2"/>
                </a:solidFill>
              </a:defRPr>
            </a:lvl9pPr>
          </a:lstStyle>
          <a:p>
            <a:pPr lvl="0"/>
            <a:r>
              <a:rPr lang="en-US" dirty="0"/>
              <a:t>Edit Master text styles</a:t>
            </a:r>
          </a:p>
        </p:txBody>
      </p:sp>
    </p:spTree>
    <p:extLst>
      <p:ext uri="{BB962C8B-B14F-4D97-AF65-F5344CB8AC3E}">
        <p14:creationId xmlns:p14="http://schemas.microsoft.com/office/powerpoint/2010/main" val="372925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989814"/>
            <a:ext cx="8243888" cy="3865722"/>
          </a:xfrm>
        </p:spPr>
        <p:txBody>
          <a:bodyPr/>
          <a:lstStyle>
            <a:lvl1pPr marL="0" indent="0">
              <a:lnSpc>
                <a:spcPct val="110000"/>
              </a:lnSpc>
              <a:defRPr sz="1200" b="0" baseline="0">
                <a:solidFill>
                  <a:srgbClr val="201547"/>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dirty="0"/>
              <a:t>Click to edit Master text styles</a:t>
            </a:r>
          </a:p>
        </p:txBody>
      </p:sp>
      <p:sp>
        <p:nvSpPr>
          <p:cNvPr id="5" name="Footer Placeholder 4"/>
          <p:cNvSpPr>
            <a:spLocks noGrp="1"/>
          </p:cNvSpPr>
          <p:nvPr>
            <p:ph type="ftr" sz="quarter" idx="11"/>
          </p:nvPr>
        </p:nvSpPr>
        <p:spPr/>
        <p:txBody>
          <a:bodyPr/>
          <a:lstStyle>
            <a:lvl1pPr>
              <a:defRPr sz="1000"/>
            </a:lvl1pPr>
          </a:lstStyle>
          <a:p>
            <a:pPr>
              <a:defRPr/>
            </a:pPr>
            <a:r>
              <a:rPr lang="en-AU" dirty="0">
                <a:solidFill>
                  <a:prstClr val="black">
                    <a:lumMod val="65000"/>
                    <a:lumOff val="35000"/>
                  </a:prstClr>
                </a:solidFill>
              </a:rPr>
              <a:t>VHIMS CS end user training – Feedback | December 2024</a:t>
            </a:r>
            <a:endParaRPr lang="en-AU" dirty="0"/>
          </a:p>
        </p:txBody>
      </p:sp>
      <p:sp>
        <p:nvSpPr>
          <p:cNvPr id="6" name="Slide Number Placeholder 5"/>
          <p:cNvSpPr>
            <a:spLocks noGrp="1"/>
          </p:cNvSpPr>
          <p:nvPr>
            <p:ph type="sldNum" sz="quarter" idx="12"/>
          </p:nvPr>
        </p:nvSpPr>
        <p:spPr>
          <a:xfrm>
            <a:off x="8243888" y="4905464"/>
            <a:ext cx="539750" cy="280988"/>
          </a:xfrm>
        </p:spPr>
        <p:txBody>
          <a:bodyPr/>
          <a:lstStyle>
            <a:lvl1pPr>
              <a:defRPr/>
            </a:lvl1pPr>
          </a:lstStyle>
          <a:p>
            <a:fld id="{3689E5EE-9843-45A7-B324-3EFD7322EDFC}" type="slidenum">
              <a:rPr lang="en-AU" altLang="en-US"/>
              <a:pPr/>
              <a:t>‹#›</a:t>
            </a:fld>
            <a:endParaRPr lang="en-AU" altLang="en-US" dirty="0"/>
          </a:p>
        </p:txBody>
      </p:sp>
    </p:spTree>
    <p:extLst>
      <p:ext uri="{BB962C8B-B14F-4D97-AF65-F5344CB8AC3E}">
        <p14:creationId xmlns:p14="http://schemas.microsoft.com/office/powerpoint/2010/main" val="424261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_pic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D883-0F60-9040-AE69-0660C131FBAE}"/>
              </a:ext>
            </a:extLst>
          </p:cNvPr>
          <p:cNvSpPr>
            <a:spLocks noGrp="1"/>
          </p:cNvSpPr>
          <p:nvPr>
            <p:ph type="title"/>
          </p:nvPr>
        </p:nvSpPr>
        <p:spPr>
          <a:xfrm>
            <a:off x="359532" y="474402"/>
            <a:ext cx="4104456" cy="693193"/>
          </a:xfrm>
          <a:prstGeom prst="rect">
            <a:avLst/>
          </a:prstGeom>
        </p:spPr>
        <p:txBody>
          <a:bodyPr/>
          <a:lstStyle>
            <a:lvl1pPr>
              <a:defRPr sz="1950" spc="0">
                <a:solidFill>
                  <a:srgbClr val="244C5A"/>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AB2AAB4A-C29D-F244-8B8C-98816939966B}"/>
              </a:ext>
            </a:extLst>
          </p:cNvPr>
          <p:cNvSpPr>
            <a:spLocks noGrp="1"/>
          </p:cNvSpPr>
          <p:nvPr>
            <p:ph type="sldNum" sz="quarter" idx="10"/>
          </p:nvPr>
        </p:nvSpPr>
        <p:spPr/>
        <p:txBody>
          <a:bodyPr/>
          <a:lstStyle/>
          <a:p>
            <a:fld id="{9E9F96A1-AF88-AB4F-B31E-D7FDBED0BD95}" type="slidenum">
              <a:rPr lang="en-US" smtClean="0"/>
              <a:pPr/>
              <a:t>‹#›</a:t>
            </a:fld>
            <a:endParaRPr lang="en-US" dirty="0"/>
          </a:p>
        </p:txBody>
      </p:sp>
      <p:sp>
        <p:nvSpPr>
          <p:cNvPr id="4" name="Footer Placeholder 3">
            <a:extLst>
              <a:ext uri="{FF2B5EF4-FFF2-40B4-BE49-F238E27FC236}">
                <a16:creationId xmlns:a16="http://schemas.microsoft.com/office/drawing/2014/main" id="{ED0BA9CD-66AD-AC41-A2E2-DAA3CA2EE2B2}"/>
              </a:ext>
            </a:extLst>
          </p:cNvPr>
          <p:cNvSpPr>
            <a:spLocks noGrp="1"/>
          </p:cNvSpPr>
          <p:nvPr>
            <p:ph type="ftr" sz="quarter" idx="11"/>
          </p:nvPr>
        </p:nvSpPr>
        <p:spPr/>
        <p:txBody>
          <a:bodyPr/>
          <a:lstStyle/>
          <a:p>
            <a:r>
              <a:rPr lang="en-AU" dirty="0"/>
              <a:t>VHIMS CS end user training – Feedback | December 2024</a:t>
            </a:r>
            <a:endParaRPr lang="en-US" dirty="0"/>
          </a:p>
        </p:txBody>
      </p:sp>
      <p:sp>
        <p:nvSpPr>
          <p:cNvPr id="9" name="Text Placeholder 41">
            <a:extLst>
              <a:ext uri="{FF2B5EF4-FFF2-40B4-BE49-F238E27FC236}">
                <a16:creationId xmlns:a16="http://schemas.microsoft.com/office/drawing/2014/main" id="{87A64442-4DE0-D34B-B55D-9D1A95189E07}"/>
              </a:ext>
            </a:extLst>
          </p:cNvPr>
          <p:cNvSpPr>
            <a:spLocks noGrp="1"/>
          </p:cNvSpPr>
          <p:nvPr>
            <p:ph type="body" sz="quarter" idx="21"/>
          </p:nvPr>
        </p:nvSpPr>
        <p:spPr>
          <a:xfrm>
            <a:off x="359532" y="1318469"/>
            <a:ext cx="4104470" cy="981786"/>
          </a:xfrm>
          <a:prstGeom prst="rect">
            <a:avLst/>
          </a:prstGeom>
        </p:spPr>
        <p:txBody>
          <a:bodyPr/>
          <a:lstStyle>
            <a:lvl1pPr>
              <a:defRPr sz="1275">
                <a:solidFill>
                  <a:srgbClr val="244C5A"/>
                </a:solidFill>
              </a:defRPr>
            </a:lvl1pPr>
            <a:lvl2pPr>
              <a:spcAft>
                <a:spcPts val="450"/>
              </a:spcAft>
              <a:defRPr sz="788">
                <a:solidFill>
                  <a:srgbClr val="244C5A"/>
                </a:solidFill>
              </a:defRPr>
            </a:lvl2pPr>
            <a:lvl3pPr>
              <a:spcAft>
                <a:spcPts val="450"/>
              </a:spcAft>
              <a:defRPr sz="788">
                <a:solidFill>
                  <a:srgbClr val="244C5A"/>
                </a:solidFill>
              </a:defRPr>
            </a:lvl3pPr>
            <a:lvl4pPr>
              <a:defRPr sz="788">
                <a:solidFill>
                  <a:srgbClr val="244C5A"/>
                </a:solidFill>
              </a:defRPr>
            </a:lvl4pPr>
            <a:lvl5pPr>
              <a:defRPr sz="788">
                <a:solidFill>
                  <a:srgbClr val="244C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46">
            <a:extLst>
              <a:ext uri="{FF2B5EF4-FFF2-40B4-BE49-F238E27FC236}">
                <a16:creationId xmlns:a16="http://schemas.microsoft.com/office/drawing/2014/main" id="{C36B4931-15E5-F846-991B-DCBC2583D8FF}"/>
              </a:ext>
            </a:extLst>
          </p:cNvPr>
          <p:cNvSpPr>
            <a:spLocks noGrp="1"/>
          </p:cNvSpPr>
          <p:nvPr>
            <p:ph type="pic" sz="quarter" idx="22"/>
          </p:nvPr>
        </p:nvSpPr>
        <p:spPr>
          <a:xfrm>
            <a:off x="4932041" y="0"/>
            <a:ext cx="4211637" cy="4569972"/>
          </a:xfrm>
          <a:prstGeom prst="rect">
            <a:avLst/>
          </a:prstGeom>
          <a:solidFill>
            <a:schemeClr val="bg1">
              <a:lumMod val="85000"/>
            </a:schemeClr>
          </a:solidFill>
        </p:spPr>
        <p:txBody>
          <a:bodyPr/>
          <a:lstStyle/>
          <a:p>
            <a:endParaRPr lang="en-US" dirty="0"/>
          </a:p>
        </p:txBody>
      </p:sp>
      <p:sp>
        <p:nvSpPr>
          <p:cNvPr id="12" name="Text Placeholder 11">
            <a:extLst>
              <a:ext uri="{FF2B5EF4-FFF2-40B4-BE49-F238E27FC236}">
                <a16:creationId xmlns:a16="http://schemas.microsoft.com/office/drawing/2014/main" id="{885C26CE-F6CD-F447-BDFB-3215B6D22AB7}"/>
              </a:ext>
            </a:extLst>
          </p:cNvPr>
          <p:cNvSpPr>
            <a:spLocks noGrp="1"/>
          </p:cNvSpPr>
          <p:nvPr>
            <p:ph type="body" sz="quarter" idx="23"/>
          </p:nvPr>
        </p:nvSpPr>
        <p:spPr>
          <a:xfrm>
            <a:off x="360097" y="2356247"/>
            <a:ext cx="4103891" cy="971588"/>
          </a:xfrm>
          <a:prstGeom prst="rect">
            <a:avLst/>
          </a:prstGeom>
        </p:spPr>
        <p:txBody>
          <a:bodyPr/>
          <a:lstStyle>
            <a:lvl1pPr>
              <a:defRPr sz="1275">
                <a:solidFill>
                  <a:srgbClr val="244C5A"/>
                </a:solidFill>
              </a:defRPr>
            </a:lvl1pPr>
            <a:lvl2pPr>
              <a:spcAft>
                <a:spcPts val="450"/>
              </a:spcAft>
              <a:defRPr sz="788">
                <a:solidFill>
                  <a:srgbClr val="244C5A"/>
                </a:solidFill>
              </a:defRPr>
            </a:lvl2pPr>
            <a:lvl3pPr>
              <a:spcAft>
                <a:spcPts val="450"/>
              </a:spcAft>
              <a:defRPr sz="788">
                <a:solidFill>
                  <a:srgbClr val="244C5A"/>
                </a:solidFill>
              </a:defRPr>
            </a:lvl3pPr>
            <a:lvl4pPr>
              <a:spcAft>
                <a:spcPts val="450"/>
              </a:spcAft>
              <a:defRPr sz="788">
                <a:solidFill>
                  <a:srgbClr val="244C5A"/>
                </a:solidFill>
              </a:defRPr>
            </a:lvl4pPr>
            <a:lvl5pPr>
              <a:spcAft>
                <a:spcPts val="450"/>
              </a:spcAft>
              <a:defRPr sz="788">
                <a:solidFill>
                  <a:srgbClr val="244C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9741F2BF-0C8C-BE4A-9D16-11C46037E4C6}"/>
              </a:ext>
            </a:extLst>
          </p:cNvPr>
          <p:cNvSpPr>
            <a:spLocks noGrp="1"/>
          </p:cNvSpPr>
          <p:nvPr>
            <p:ph type="body" sz="quarter" idx="24"/>
          </p:nvPr>
        </p:nvSpPr>
        <p:spPr>
          <a:xfrm>
            <a:off x="360097" y="3383828"/>
            <a:ext cx="4103891" cy="1133829"/>
          </a:xfrm>
          <a:prstGeom prst="rect">
            <a:avLst/>
          </a:prstGeom>
        </p:spPr>
        <p:txBody>
          <a:bodyPr/>
          <a:lstStyle>
            <a:lvl1pPr>
              <a:defRPr sz="1275">
                <a:solidFill>
                  <a:srgbClr val="244C5A"/>
                </a:solidFill>
              </a:defRPr>
            </a:lvl1pPr>
            <a:lvl2pPr>
              <a:spcAft>
                <a:spcPts val="450"/>
              </a:spcAft>
              <a:defRPr sz="788">
                <a:solidFill>
                  <a:srgbClr val="244C5A"/>
                </a:solidFill>
              </a:defRPr>
            </a:lvl2pPr>
            <a:lvl3pPr>
              <a:spcAft>
                <a:spcPts val="450"/>
              </a:spcAft>
              <a:defRPr sz="788">
                <a:solidFill>
                  <a:srgbClr val="244C5A"/>
                </a:solidFill>
              </a:defRPr>
            </a:lvl3pPr>
            <a:lvl4pPr>
              <a:spcAft>
                <a:spcPts val="450"/>
              </a:spcAft>
              <a:defRPr sz="788">
                <a:solidFill>
                  <a:srgbClr val="244C5A"/>
                </a:solidFill>
              </a:defRPr>
            </a:lvl4pPr>
            <a:lvl5pPr>
              <a:spcAft>
                <a:spcPts val="450"/>
              </a:spcAft>
              <a:defRPr sz="788">
                <a:solidFill>
                  <a:srgbClr val="244C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2568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375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3" name="Footer Placeholder 2"/>
          <p:cNvSpPr>
            <a:spLocks noGrp="1"/>
          </p:cNvSpPr>
          <p:nvPr>
            <p:ph type="ftr" sz="quarter" idx="3"/>
          </p:nvPr>
        </p:nvSpPr>
        <p:spPr>
          <a:xfrm>
            <a:off x="360362" y="4940467"/>
            <a:ext cx="5400675" cy="280988"/>
          </a:xfrm>
          <a:prstGeom prst="rect">
            <a:avLst/>
          </a:prstGeom>
        </p:spPr>
        <p:txBody>
          <a:bodyPr vert="horz" lIns="0" tIns="0" rIns="0" bIns="0" rtlCol="0" anchor="t" anchorCtr="0"/>
          <a:lstStyle>
            <a:lvl1pPr algn="l">
              <a:defRPr sz="1000">
                <a:solidFill>
                  <a:schemeClr val="tx1">
                    <a:lumMod val="65000"/>
                    <a:lumOff val="35000"/>
                  </a:schemeClr>
                </a:solidFill>
                <a:latin typeface="Arial" panose="020B0604020202020204" pitchFamily="34" charset="0"/>
              </a:defRPr>
            </a:lvl1pPr>
          </a:lstStyle>
          <a:p>
            <a:pPr>
              <a:defRPr/>
            </a:pPr>
            <a:r>
              <a:rPr lang="en-AU" dirty="0"/>
              <a:t>VHIMS CS end user training – Feedback | December 2024</a:t>
            </a:r>
          </a:p>
        </p:txBody>
      </p:sp>
      <p:sp>
        <p:nvSpPr>
          <p:cNvPr id="4" name="Slide Number Placeholder 3"/>
          <p:cNvSpPr>
            <a:spLocks noGrp="1"/>
          </p:cNvSpPr>
          <p:nvPr>
            <p:ph type="sldNum" sz="quarter" idx="4"/>
          </p:nvPr>
        </p:nvSpPr>
        <p:spPr>
          <a:xfrm>
            <a:off x="8243888" y="4940467"/>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dirty="0"/>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7"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dirty="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8" r:id="rId2"/>
    <p:sldLayoutId id="2147483873" r:id="rId3"/>
    <p:sldLayoutId id="2147483875" r:id="rId4"/>
  </p:sldLayoutIdLst>
  <p:hf hd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3.xml"/><Relationship Id="rId26" Type="http://schemas.openxmlformats.org/officeDocument/2006/relationships/slide" Target="slide24.xml"/><Relationship Id="rId3" Type="http://schemas.openxmlformats.org/officeDocument/2006/relationships/slide" Target="slide3.xml"/><Relationship Id="rId21" Type="http://schemas.openxmlformats.org/officeDocument/2006/relationships/slide" Target="slide30.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2.xml"/><Relationship Id="rId25" Type="http://schemas.openxmlformats.org/officeDocument/2006/relationships/slide" Target="slide33.xml"/><Relationship Id="rId2" Type="http://schemas.openxmlformats.org/officeDocument/2006/relationships/notesSlide" Target="../notesSlides/notesSlide2.xml"/><Relationship Id="rId16" Type="http://schemas.openxmlformats.org/officeDocument/2006/relationships/slide" Target="slide21.xml"/><Relationship Id="rId20" Type="http://schemas.openxmlformats.org/officeDocument/2006/relationships/slide" Target="slide29.xml"/><Relationship Id="rId29"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slide" Target="slide14.xml"/><Relationship Id="rId24"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18.xml"/><Relationship Id="rId23" Type="http://schemas.openxmlformats.org/officeDocument/2006/relationships/slide" Target="slide32.xml"/><Relationship Id="rId28" Type="http://schemas.openxmlformats.org/officeDocument/2006/relationships/slide" Target="slide27.xml"/><Relationship Id="rId10" Type="http://schemas.openxmlformats.org/officeDocument/2006/relationships/slide" Target="slide13.xml"/><Relationship Id="rId19" Type="http://schemas.openxmlformats.org/officeDocument/2006/relationships/slide" Target="slide28.xml"/><Relationship Id="rId31" Type="http://schemas.openxmlformats.org/officeDocument/2006/relationships/slide" Target="slide40.xml"/><Relationship Id="rId4" Type="http://schemas.openxmlformats.org/officeDocument/2006/relationships/slide" Target="slide4.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31.xml"/><Relationship Id="rId27" Type="http://schemas.openxmlformats.org/officeDocument/2006/relationships/slide" Target="slide26.xml"/><Relationship Id="rId30"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E5_CEE32B64.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vhims@support.vic.gov.a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hyperlink" Target="mailto:Vhims@support.vic.gov.au" TargetMode="External"/><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hyperlink" Target="mailto:vhims2@vahi.vic.gov.au" TargetMode="External"/><Relationship Id="rId10" Type="http://schemas.openxmlformats.org/officeDocument/2006/relationships/image" Target="../media/image47.svg"/><Relationship Id="rId4" Type="http://schemas.openxmlformats.org/officeDocument/2006/relationships/hyperlink" Target="https://vahi.vic.gov.au/ourwork/safety-and-surveillance-reporting/vhims-program-of-reforms/vhims-central-solution" TargetMode="External"/><Relationship Id="rId9"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A4_14891AA9.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D369-DFD6-174F-87D4-DA05F65D71F2}"/>
              </a:ext>
            </a:extLst>
          </p:cNvPr>
          <p:cNvSpPr>
            <a:spLocks noGrp="1"/>
          </p:cNvSpPr>
          <p:nvPr>
            <p:ph type="ctrTitle"/>
          </p:nvPr>
        </p:nvSpPr>
        <p:spPr>
          <a:xfrm>
            <a:off x="413538" y="653327"/>
            <a:ext cx="6803775" cy="1417807"/>
          </a:xfrm>
        </p:spPr>
        <p:txBody>
          <a:bodyPr/>
          <a:lstStyle/>
          <a:p>
            <a:r>
              <a:rPr lang="en-US" dirty="0"/>
              <a:t>VHIMS Central Solution </a:t>
            </a:r>
          </a:p>
        </p:txBody>
      </p:sp>
      <p:sp>
        <p:nvSpPr>
          <p:cNvPr id="4" name="Text Placeholder 3">
            <a:extLst>
              <a:ext uri="{FF2B5EF4-FFF2-40B4-BE49-F238E27FC236}">
                <a16:creationId xmlns:a16="http://schemas.microsoft.com/office/drawing/2014/main" id="{CF323130-5AE0-0141-BB3B-8C4DC55F3822}"/>
              </a:ext>
            </a:extLst>
          </p:cNvPr>
          <p:cNvSpPr>
            <a:spLocks noGrp="1"/>
          </p:cNvSpPr>
          <p:nvPr>
            <p:ph type="subTitle" idx="1"/>
          </p:nvPr>
        </p:nvSpPr>
        <p:spPr>
          <a:xfrm>
            <a:off x="413538" y="2355776"/>
            <a:ext cx="4832100" cy="971551"/>
          </a:xfrm>
        </p:spPr>
        <p:txBody>
          <a:bodyPr/>
          <a:lstStyle/>
          <a:p>
            <a:r>
              <a:rPr lang="en-US" dirty="0"/>
              <a:t>End User Training - Feedback</a:t>
            </a:r>
          </a:p>
        </p:txBody>
      </p:sp>
      <p:sp>
        <p:nvSpPr>
          <p:cNvPr id="6" name="Text Placeholder 2">
            <a:extLst>
              <a:ext uri="{FF2B5EF4-FFF2-40B4-BE49-F238E27FC236}">
                <a16:creationId xmlns:a16="http://schemas.microsoft.com/office/drawing/2014/main" id="{823FDF6E-FA54-4C62-B580-5983046A42FD}"/>
              </a:ext>
            </a:extLst>
          </p:cNvPr>
          <p:cNvSpPr txBox="1">
            <a:spLocks/>
          </p:cNvSpPr>
          <p:nvPr/>
        </p:nvSpPr>
        <p:spPr>
          <a:xfrm>
            <a:off x="318976" y="644431"/>
            <a:ext cx="4378201" cy="2702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3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1000"/>
              </a:spcAft>
              <a:buFont typeface="Arial" pitchFamily="34" charset="0"/>
              <a:buNone/>
              <a:defRPr sz="1600" kern="1200">
                <a:solidFill>
                  <a:schemeClr val="tx2"/>
                </a:solidFill>
                <a:latin typeface="+mn-lt"/>
                <a:ea typeface="+mn-ea"/>
                <a:cs typeface="Arial" pitchFamily="34" charset="0"/>
              </a:defRPr>
            </a:lvl2pPr>
            <a:lvl3pPr marL="252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600" kern="1200" baseline="0">
                <a:solidFill>
                  <a:schemeClr val="tx2"/>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defTabSz="685800" fontAlgn="auto">
              <a:spcAft>
                <a:spcPts val="375"/>
              </a:spcAft>
              <a:defRPr/>
            </a:pPr>
            <a:r>
              <a:rPr lang="en-US" sz="975" dirty="0">
                <a:solidFill>
                  <a:schemeClr val="accent4">
                    <a:lumMod val="50000"/>
                  </a:schemeClr>
                </a:solidFill>
                <a:latin typeface="Arial"/>
              </a:rPr>
              <a:t>Consumer Experience Outcomes and Safety | December 2024</a:t>
            </a:r>
          </a:p>
        </p:txBody>
      </p:sp>
      <p:sp>
        <p:nvSpPr>
          <p:cNvPr id="7" name="Text Placeholder 2">
            <a:extLst>
              <a:ext uri="{FF2B5EF4-FFF2-40B4-BE49-F238E27FC236}">
                <a16:creationId xmlns:a16="http://schemas.microsoft.com/office/drawing/2014/main" id="{73299251-0124-4A5E-91F7-11DEC04EC77B}"/>
              </a:ext>
            </a:extLst>
          </p:cNvPr>
          <p:cNvSpPr txBox="1">
            <a:spLocks/>
          </p:cNvSpPr>
          <p:nvPr/>
        </p:nvSpPr>
        <p:spPr>
          <a:xfrm>
            <a:off x="318976" y="1355678"/>
            <a:ext cx="3336753" cy="27027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3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1000"/>
              </a:spcAft>
              <a:buFont typeface="Arial" pitchFamily="34" charset="0"/>
              <a:buNone/>
              <a:defRPr sz="1600" kern="1200">
                <a:solidFill>
                  <a:schemeClr val="tx2"/>
                </a:solidFill>
                <a:latin typeface="+mn-lt"/>
                <a:ea typeface="+mn-ea"/>
                <a:cs typeface="Arial" pitchFamily="34" charset="0"/>
              </a:defRPr>
            </a:lvl2pPr>
            <a:lvl3pPr marL="252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600" kern="1200">
                <a:solidFill>
                  <a:schemeClr val="tx2"/>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600" kern="1200" baseline="0">
                <a:solidFill>
                  <a:schemeClr val="tx2"/>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defTabSz="685800" fontAlgn="auto">
              <a:spcAft>
                <a:spcPts val="375"/>
              </a:spcAft>
              <a:defRPr/>
            </a:pPr>
            <a:r>
              <a:rPr lang="en-US" sz="975" dirty="0">
                <a:solidFill>
                  <a:schemeClr val="accent4">
                    <a:lumMod val="50000"/>
                  </a:schemeClr>
                </a:solidFill>
                <a:latin typeface="Arial"/>
              </a:rPr>
              <a:t>Victorian Health Incident Management System </a:t>
            </a:r>
          </a:p>
        </p:txBody>
      </p:sp>
    </p:spTree>
    <p:extLst>
      <p:ext uri="{BB962C8B-B14F-4D97-AF65-F5344CB8AC3E}">
        <p14:creationId xmlns:p14="http://schemas.microsoft.com/office/powerpoint/2010/main" val="178470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6B49AC-3C9F-453B-9A14-C5FAED47DD78}"/>
              </a:ext>
            </a:extLst>
          </p:cNvPr>
          <p:cNvPicPr>
            <a:picLocks noChangeAspect="1"/>
          </p:cNvPicPr>
          <p:nvPr/>
        </p:nvPicPr>
        <p:blipFill>
          <a:blip r:embed="rId3"/>
          <a:stretch>
            <a:fillRect/>
          </a:stretch>
        </p:blipFill>
        <p:spPr>
          <a:xfrm>
            <a:off x="683569" y="2247714"/>
            <a:ext cx="7890356" cy="2458404"/>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9EB86C89-1DE0-4A63-87AF-44EB42AE2B96}"/>
              </a:ext>
            </a:extLst>
          </p:cNvPr>
          <p:cNvSpPr>
            <a:spLocks noGrp="1"/>
          </p:cNvSpPr>
          <p:nvPr>
            <p:ph type="title"/>
          </p:nvPr>
        </p:nvSpPr>
        <p:spPr/>
        <p:txBody>
          <a:bodyPr/>
          <a:lstStyle/>
          <a:p>
            <a:r>
              <a:rPr lang="en-AU" dirty="0"/>
              <a:t>Feedback dashboard</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pPr defTabSz="685800" eaLnBrk="1" fontAlgn="auto" hangingPunct="1">
              <a:spcBef>
                <a:spcPts val="0"/>
              </a:spcBef>
              <a:spcAft>
                <a:spcPts val="0"/>
              </a:spcAft>
              <a:defRPr/>
            </a:pPr>
            <a:fld id="{9E9F96A1-AF88-AB4F-B31E-D7FDBED0BD95}" type="slidenum">
              <a:rPr lang="en-US" sz="600" b="1" smtClean="0">
                <a:solidFill>
                  <a:srgbClr val="007D8A"/>
                </a:solidFill>
                <a:latin typeface="Arial"/>
                <a:ea typeface="+mn-ea"/>
              </a:rPr>
              <a:pPr defTabSz="685800" eaLnBrk="1" fontAlgn="auto" hangingPunct="1">
                <a:spcBef>
                  <a:spcPts val="0"/>
                </a:spcBef>
                <a:spcAft>
                  <a:spcPts val="0"/>
                </a:spcAft>
                <a:defRPr/>
              </a:pPr>
              <a:t>10</a:t>
            </a:fld>
            <a:endParaRPr lang="en-US" sz="600" b="1" dirty="0">
              <a:solidFill>
                <a:srgbClr val="007D8A"/>
              </a:solidFill>
              <a:latin typeface="Arial"/>
              <a:ea typeface="+mn-ea"/>
            </a:endParaRPr>
          </a:p>
        </p:txBody>
      </p:sp>
      <p:sp>
        <p:nvSpPr>
          <p:cNvPr id="6" name="Rectangle 5"/>
          <p:cNvSpPr/>
          <p:nvPr/>
        </p:nvSpPr>
        <p:spPr>
          <a:xfrm>
            <a:off x="2573778" y="2221842"/>
            <a:ext cx="810090" cy="341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endParaRPr lang="en-AU" sz="1350" dirty="0">
              <a:solidFill>
                <a:prstClr val="black"/>
              </a:solidFill>
              <a:latin typeface="Arial"/>
            </a:endParaRPr>
          </a:p>
        </p:txBody>
      </p:sp>
      <p:sp>
        <p:nvSpPr>
          <p:cNvPr id="11" name="Text Placeholder 4">
            <a:extLst>
              <a:ext uri="{FF2B5EF4-FFF2-40B4-BE49-F238E27FC236}">
                <a16:creationId xmlns:a16="http://schemas.microsoft.com/office/drawing/2014/main" id="{09570FBE-E39B-4629-9F4F-01EB167621B0}"/>
              </a:ext>
            </a:extLst>
          </p:cNvPr>
          <p:cNvSpPr txBox="1">
            <a:spLocks/>
          </p:cNvSpPr>
          <p:nvPr/>
        </p:nvSpPr>
        <p:spPr>
          <a:xfrm>
            <a:off x="462064" y="984480"/>
            <a:ext cx="7890356" cy="1147171"/>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itchFamily="34" charset="0"/>
              <a:buChar char="•"/>
            </a:pPr>
            <a:r>
              <a:rPr lang="en-AU" sz="1200" b="0" dirty="0">
                <a:solidFill>
                  <a:schemeClr val="accent4">
                    <a:lumMod val="50000"/>
                  </a:schemeClr>
                </a:solidFill>
              </a:rPr>
              <a:t>The feedback module is only available for certain system profiles (</a:t>
            </a:r>
            <a:r>
              <a:rPr lang="en-AU" sz="1200" b="0" dirty="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refer to roles and permissions</a:t>
            </a:r>
            <a:r>
              <a:rPr lang="en-AU" sz="1200" b="0" dirty="0">
                <a:solidFill>
                  <a:schemeClr val="accent4">
                    <a:lumMod val="50000"/>
                  </a:schemeClr>
                </a:solidFill>
              </a:rPr>
              <a:t>).</a:t>
            </a:r>
          </a:p>
          <a:p>
            <a:pPr marL="214313" indent="-214313">
              <a:spcAft>
                <a:spcPts val="450"/>
              </a:spcAft>
              <a:buFont typeface="Arial" pitchFamily="34" charset="0"/>
              <a:buChar char="•"/>
            </a:pPr>
            <a:r>
              <a:rPr lang="en-AU" sz="1200" b="0" dirty="0">
                <a:solidFill>
                  <a:schemeClr val="accent4">
                    <a:lumMod val="50000"/>
                  </a:schemeClr>
                </a:solidFill>
              </a:rPr>
              <a:t>When you log in to VHIMS CS, the system will land on the Incidents dashboard.</a:t>
            </a:r>
          </a:p>
          <a:p>
            <a:pPr marL="214313" indent="-214313">
              <a:spcAft>
                <a:spcPts val="450"/>
              </a:spcAft>
              <a:buFont typeface="Arial" pitchFamily="34" charset="0"/>
              <a:buChar char="•"/>
              <a:defRPr/>
            </a:pPr>
            <a:r>
              <a:rPr lang="en-AU" sz="1200" b="0" dirty="0">
                <a:solidFill>
                  <a:schemeClr val="accent4">
                    <a:lumMod val="50000"/>
                  </a:schemeClr>
                </a:solidFill>
              </a:rPr>
              <a:t>Select </a:t>
            </a:r>
            <a:r>
              <a:rPr lang="en-AU" sz="1200" dirty="0">
                <a:solidFill>
                  <a:schemeClr val="accent4">
                    <a:lumMod val="50000"/>
                  </a:schemeClr>
                </a:solidFill>
              </a:rPr>
              <a:t>Feedback</a:t>
            </a:r>
            <a:r>
              <a:rPr lang="en-AU" sz="1200" b="0" dirty="0">
                <a:solidFill>
                  <a:schemeClr val="accent4">
                    <a:lumMod val="50000"/>
                  </a:schemeClr>
                </a:solidFill>
              </a:rPr>
              <a:t> from the tabs at the top to navigate to the Feedback dashboard. </a:t>
            </a:r>
          </a:p>
          <a:p>
            <a:pPr marL="214313" indent="-214313">
              <a:spcAft>
                <a:spcPts val="450"/>
              </a:spcAft>
              <a:buFont typeface="Arial" pitchFamily="34" charset="0"/>
              <a:buChar char="•"/>
              <a:defRPr/>
            </a:pPr>
            <a:r>
              <a:rPr lang="en-AU" sz="1200" b="0" dirty="0">
                <a:solidFill>
                  <a:schemeClr val="accent4">
                    <a:lumMod val="50000"/>
                  </a:schemeClr>
                </a:solidFill>
              </a:rPr>
              <a:t>The feedback dashboard will display all feedback across the organisation.</a:t>
            </a:r>
          </a:p>
        </p:txBody>
      </p:sp>
    </p:spTree>
    <p:extLst>
      <p:ext uri="{BB962C8B-B14F-4D97-AF65-F5344CB8AC3E}">
        <p14:creationId xmlns:p14="http://schemas.microsoft.com/office/powerpoint/2010/main" val="242373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0E407B-D83D-46F8-8777-8D986F4C5D14}"/>
              </a:ext>
            </a:extLst>
          </p:cNvPr>
          <p:cNvPicPr>
            <a:picLocks noChangeAspect="1"/>
          </p:cNvPicPr>
          <p:nvPr/>
        </p:nvPicPr>
        <p:blipFill>
          <a:blip r:embed="rId3"/>
          <a:stretch>
            <a:fillRect/>
          </a:stretch>
        </p:blipFill>
        <p:spPr>
          <a:xfrm>
            <a:off x="3735456" y="1516922"/>
            <a:ext cx="5292138" cy="2125980"/>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8AEBF2EF-41A9-4E4B-A342-566DDC43DB27}"/>
              </a:ext>
            </a:extLst>
          </p:cNvPr>
          <p:cNvSpPr>
            <a:spLocks noGrp="1"/>
          </p:cNvSpPr>
          <p:nvPr>
            <p:ph type="title"/>
          </p:nvPr>
        </p:nvSpPr>
        <p:spPr>
          <a:xfrm>
            <a:off x="539750" y="-116849"/>
            <a:ext cx="7199313" cy="809625"/>
          </a:xfrm>
        </p:spPr>
        <p:txBody>
          <a:bodyPr/>
          <a:lstStyle/>
          <a:p>
            <a:r>
              <a:rPr lang="en-AU" dirty="0"/>
              <a:t>Feedback dashboard – defaults</a:t>
            </a:r>
          </a:p>
        </p:txBody>
      </p:sp>
      <p:sp>
        <p:nvSpPr>
          <p:cNvPr id="7" name="Text Placeholder 6"/>
          <p:cNvSpPr>
            <a:spLocks noGrp="1"/>
          </p:cNvSpPr>
          <p:nvPr>
            <p:ph idx="1"/>
          </p:nvPr>
        </p:nvSpPr>
        <p:spPr>
          <a:xfrm>
            <a:off x="539750" y="990600"/>
            <a:ext cx="2996569" cy="3865563"/>
          </a:xfrm>
        </p:spPr>
        <p:txBody>
          <a:bodyPr/>
          <a:lstStyle/>
          <a:p>
            <a:pPr marL="171450" indent="-171450">
              <a:buFont typeface="Arial" panose="020B0604020202020204" pitchFamily="34" charset="0"/>
              <a:buChar char="•"/>
            </a:pPr>
            <a:r>
              <a:rPr lang="en-AU" dirty="0"/>
              <a:t>The dashboard will default to display only ‘Active’ feedback received in the last six months.</a:t>
            </a:r>
          </a:p>
          <a:p>
            <a:pPr marL="171450" indent="-171450">
              <a:buFont typeface="Arial" panose="020B0604020202020204" pitchFamily="34" charset="0"/>
              <a:buChar char="•"/>
            </a:pPr>
            <a:r>
              <a:rPr lang="en-AU" dirty="0"/>
              <a:t>‘Active’ feedback have a status of open or outstanding actions. </a:t>
            </a:r>
          </a:p>
        </p:txBody>
      </p:sp>
      <p:sp>
        <p:nvSpPr>
          <p:cNvPr id="4" name="Footer Placeholder 3"/>
          <p:cNvSpPr>
            <a:spLocks noGrp="1"/>
          </p:cNvSpPr>
          <p:nvPr>
            <p:ph type="ftr" sz="quarter" idx="11"/>
          </p:nvPr>
        </p:nvSpPr>
        <p:spPr>
          <a:xfrm>
            <a:off x="539751" y="4860131"/>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860131"/>
            <a:ext cx="539750" cy="280988"/>
          </a:xfrm>
        </p:spPr>
        <p:txBody>
          <a:bodyPr/>
          <a:lstStyle/>
          <a:p>
            <a:fld id="{9E9F96A1-AF88-AB4F-B31E-D7FDBED0BD95}" type="slidenum">
              <a:rPr lang="en-US" smtClean="0"/>
              <a:pPr/>
              <a:t>11</a:t>
            </a:fld>
            <a:endParaRPr lang="en-US" dirty="0"/>
          </a:p>
        </p:txBody>
      </p:sp>
      <p:sp>
        <p:nvSpPr>
          <p:cNvPr id="12" name="Rectangle 11">
            <a:extLst>
              <a:ext uri="{FF2B5EF4-FFF2-40B4-BE49-F238E27FC236}">
                <a16:creationId xmlns:a16="http://schemas.microsoft.com/office/drawing/2014/main" id="{9E3DCBBD-6225-4D8F-A9AB-237F7503D80D}"/>
              </a:ext>
            </a:extLst>
          </p:cNvPr>
          <p:cNvSpPr/>
          <p:nvPr/>
        </p:nvSpPr>
        <p:spPr>
          <a:xfrm flipV="1">
            <a:off x="7679906" y="2746649"/>
            <a:ext cx="378042" cy="315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10" name="Rectangle 9">
            <a:extLst>
              <a:ext uri="{FF2B5EF4-FFF2-40B4-BE49-F238E27FC236}">
                <a16:creationId xmlns:a16="http://schemas.microsoft.com/office/drawing/2014/main" id="{69FB0A06-1F44-4901-9304-02D0CBC266C6}"/>
              </a:ext>
            </a:extLst>
          </p:cNvPr>
          <p:cNvSpPr/>
          <p:nvPr/>
        </p:nvSpPr>
        <p:spPr>
          <a:xfrm flipV="1">
            <a:off x="3761910" y="2746148"/>
            <a:ext cx="600321" cy="315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graphicFrame>
        <p:nvGraphicFramePr>
          <p:cNvPr id="17" name="Table 16">
            <a:extLst>
              <a:ext uri="{FF2B5EF4-FFF2-40B4-BE49-F238E27FC236}">
                <a16:creationId xmlns:a16="http://schemas.microsoft.com/office/drawing/2014/main" id="{072FE93C-5922-4585-873A-071F939AAEE7}"/>
              </a:ext>
            </a:extLst>
          </p:cNvPr>
          <p:cNvGraphicFramePr>
            <a:graphicFrameLocks noGrp="1"/>
          </p:cNvGraphicFramePr>
          <p:nvPr>
            <p:extLst>
              <p:ext uri="{D42A27DB-BD31-4B8C-83A1-F6EECF244321}">
                <p14:modId xmlns:p14="http://schemas.microsoft.com/office/powerpoint/2010/main" val="533961278"/>
              </p:ext>
            </p:extLst>
          </p:nvPr>
        </p:nvGraphicFramePr>
        <p:xfrm>
          <a:off x="549317" y="2556294"/>
          <a:ext cx="2996569" cy="2125980"/>
        </p:xfrm>
        <a:graphic>
          <a:graphicData uri="http://schemas.openxmlformats.org/drawingml/2006/table">
            <a:tbl>
              <a:tblPr firstRow="1" bandRow="1">
                <a:tableStyleId>{B301B821-A1FF-4177-AEE7-76D212191A09}</a:tableStyleId>
              </a:tblPr>
              <a:tblGrid>
                <a:gridCol w="998348">
                  <a:extLst>
                    <a:ext uri="{9D8B030D-6E8A-4147-A177-3AD203B41FA5}">
                      <a16:colId xmlns:a16="http://schemas.microsoft.com/office/drawing/2014/main" val="1963898880"/>
                    </a:ext>
                  </a:extLst>
                </a:gridCol>
                <a:gridCol w="1998221">
                  <a:extLst>
                    <a:ext uri="{9D8B030D-6E8A-4147-A177-3AD203B41FA5}">
                      <a16:colId xmlns:a16="http://schemas.microsoft.com/office/drawing/2014/main" val="4174258205"/>
                    </a:ext>
                  </a:extLst>
                </a:gridCol>
              </a:tblGrid>
              <a:tr h="205740">
                <a:tc>
                  <a:txBody>
                    <a:bodyPr/>
                    <a:lstStyle/>
                    <a:p>
                      <a:r>
                        <a:rPr lang="en-AU" sz="900" dirty="0"/>
                        <a:t>Incident status</a:t>
                      </a:r>
                    </a:p>
                  </a:txBody>
                  <a:tcPr marL="68580" marR="68580" marT="34290" marB="34290"/>
                </a:tc>
                <a:tc>
                  <a:txBody>
                    <a:bodyPr/>
                    <a:lstStyle/>
                    <a:p>
                      <a:r>
                        <a:rPr lang="en-AU" sz="900" dirty="0"/>
                        <a:t>Definition</a:t>
                      </a:r>
                    </a:p>
                  </a:txBody>
                  <a:tcPr marL="68580" marR="68580" marT="34290" marB="34290"/>
                </a:tc>
                <a:extLst>
                  <a:ext uri="{0D108BD9-81ED-4DB2-BD59-A6C34878D82A}">
                    <a16:rowId xmlns:a16="http://schemas.microsoft.com/office/drawing/2014/main" val="1169939765"/>
                  </a:ext>
                </a:extLst>
              </a:tr>
              <a:tr h="205740">
                <a:tc>
                  <a:txBody>
                    <a:bodyPr/>
                    <a:lstStyle/>
                    <a:p>
                      <a:r>
                        <a:rPr lang="en-AU" sz="900" dirty="0">
                          <a:solidFill>
                            <a:schemeClr val="tx2">
                              <a:lumMod val="75000"/>
                            </a:schemeClr>
                          </a:solidFill>
                        </a:rPr>
                        <a:t>Open</a:t>
                      </a:r>
                      <a:endParaRPr lang="en-AU" sz="900" b="0" dirty="0">
                        <a:solidFill>
                          <a:schemeClr val="tx2">
                            <a:lumMod val="75000"/>
                          </a:schemeClr>
                        </a:solidFill>
                      </a:endParaRPr>
                    </a:p>
                  </a:txBody>
                  <a:tcPr marL="68580" marR="68580" marT="34290" marB="34290"/>
                </a:tc>
                <a:tc>
                  <a:txBody>
                    <a:bodyPr/>
                    <a:lstStyle/>
                    <a:p>
                      <a:r>
                        <a:rPr lang="en-AU" sz="900" dirty="0">
                          <a:solidFill>
                            <a:schemeClr val="tx2">
                              <a:lumMod val="75000"/>
                            </a:schemeClr>
                          </a:solidFill>
                        </a:rPr>
                        <a:t>Feedback has been recorded.</a:t>
                      </a:r>
                    </a:p>
                  </a:txBody>
                  <a:tcPr marL="68580" marR="68580" marT="34290" marB="34290"/>
                </a:tc>
                <a:extLst>
                  <a:ext uri="{0D108BD9-81ED-4DB2-BD59-A6C34878D82A}">
                    <a16:rowId xmlns:a16="http://schemas.microsoft.com/office/drawing/2014/main" val="1155329098"/>
                  </a:ext>
                </a:extLst>
              </a:tr>
              <a:tr h="342900">
                <a:tc>
                  <a:txBody>
                    <a:bodyPr/>
                    <a:lstStyle/>
                    <a:p>
                      <a:r>
                        <a:rPr lang="en-AU" sz="900" dirty="0">
                          <a:solidFill>
                            <a:schemeClr val="tx2">
                              <a:lumMod val="75000"/>
                            </a:schemeClr>
                          </a:solidFill>
                        </a:rPr>
                        <a:t>Outstanding actions</a:t>
                      </a:r>
                      <a:endParaRPr lang="en-AU" sz="900" b="0" dirty="0">
                        <a:solidFill>
                          <a:schemeClr val="tx2">
                            <a:lumMod val="75000"/>
                          </a:schemeClr>
                        </a:solidFill>
                      </a:endParaRPr>
                    </a:p>
                  </a:txBody>
                  <a:tcPr marL="68580" marR="68580" marT="34290" marB="34290"/>
                </a:tc>
                <a:tc>
                  <a:txBody>
                    <a:bodyPr/>
                    <a:lstStyle/>
                    <a:p>
                      <a:r>
                        <a:rPr lang="en-AU" sz="900" dirty="0">
                          <a:solidFill>
                            <a:schemeClr val="tx2">
                              <a:lumMod val="75000"/>
                            </a:schemeClr>
                          </a:solidFill>
                        </a:rPr>
                        <a:t>One or more actions are open.</a:t>
                      </a:r>
                    </a:p>
                  </a:txBody>
                  <a:tcPr marL="68580" marR="68580" marT="34290" marB="34290"/>
                </a:tc>
                <a:extLst>
                  <a:ext uri="{0D108BD9-81ED-4DB2-BD59-A6C34878D82A}">
                    <a16:rowId xmlns:a16="http://schemas.microsoft.com/office/drawing/2014/main" val="380771770"/>
                  </a:ext>
                </a:extLst>
              </a:tr>
              <a:tr h="617220">
                <a:tc>
                  <a:txBody>
                    <a:bodyPr/>
                    <a:lstStyle/>
                    <a:p>
                      <a:r>
                        <a:rPr lang="en-AU" sz="900" dirty="0">
                          <a:solidFill>
                            <a:schemeClr val="tx2">
                              <a:lumMod val="75000"/>
                            </a:schemeClr>
                          </a:solidFill>
                        </a:rPr>
                        <a:t>Closed</a:t>
                      </a:r>
                      <a:endParaRPr lang="en-AU" sz="900" b="0" dirty="0">
                        <a:solidFill>
                          <a:schemeClr val="tx2">
                            <a:lumMod val="75000"/>
                          </a:schemeClr>
                        </a:solidFill>
                      </a:endParaRPr>
                    </a:p>
                  </a:txBody>
                  <a:tcPr marL="68580" marR="68580" marT="34290" marB="34290"/>
                </a:tc>
                <a:tc>
                  <a:txBody>
                    <a:bodyPr/>
                    <a:lstStyle/>
                    <a:p>
                      <a:r>
                        <a:rPr lang="en-AU" sz="900" dirty="0">
                          <a:solidFill>
                            <a:schemeClr val="tx2">
                              <a:lumMod val="75000"/>
                            </a:schemeClr>
                          </a:solidFill>
                        </a:rPr>
                        <a:t>The feedback has been signed off. Feedback that have been signed off even if there are still outstanding actions will be marked as closed. </a:t>
                      </a:r>
                    </a:p>
                  </a:txBody>
                  <a:tcPr marL="68580" marR="68580" marT="34290" marB="34290"/>
                </a:tc>
                <a:extLst>
                  <a:ext uri="{0D108BD9-81ED-4DB2-BD59-A6C34878D82A}">
                    <a16:rowId xmlns:a16="http://schemas.microsoft.com/office/drawing/2014/main" val="3320898056"/>
                  </a:ext>
                </a:extLst>
              </a:tr>
              <a:tr h="754380">
                <a:tc>
                  <a:txBody>
                    <a:bodyPr/>
                    <a:lstStyle/>
                    <a:p>
                      <a:r>
                        <a:rPr lang="en-AU" sz="900" b="0" dirty="0">
                          <a:solidFill>
                            <a:schemeClr val="tx2">
                              <a:lumMod val="75000"/>
                            </a:schemeClr>
                          </a:solidFill>
                        </a:rPr>
                        <a:t>Removed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solidFill>
                            <a:schemeClr val="tx2">
                              <a:lumMod val="75000"/>
                            </a:schemeClr>
                          </a:solidFill>
                        </a:rPr>
                        <a:t>The record is no longer available to users for editing and has been removed from all reports. Refer to your system administrator with any questions.</a:t>
                      </a:r>
                    </a:p>
                  </a:txBody>
                  <a:tcPr marL="68580" marR="68580" marT="34290" marB="34290"/>
                </a:tc>
                <a:extLst>
                  <a:ext uri="{0D108BD9-81ED-4DB2-BD59-A6C34878D82A}">
                    <a16:rowId xmlns:a16="http://schemas.microsoft.com/office/drawing/2014/main" val="1920163662"/>
                  </a:ext>
                </a:extLst>
              </a:tr>
            </a:tbl>
          </a:graphicData>
        </a:graphic>
      </p:graphicFrame>
    </p:spTree>
    <p:extLst>
      <p:ext uri="{BB962C8B-B14F-4D97-AF65-F5344CB8AC3E}">
        <p14:creationId xmlns:p14="http://schemas.microsoft.com/office/powerpoint/2010/main" val="410314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1F3F94-B30C-4C57-9375-8345EA05EFB4}"/>
              </a:ext>
            </a:extLst>
          </p:cNvPr>
          <p:cNvPicPr>
            <a:picLocks noChangeAspect="1"/>
          </p:cNvPicPr>
          <p:nvPr/>
        </p:nvPicPr>
        <p:blipFill>
          <a:blip r:embed="rId3"/>
          <a:stretch>
            <a:fillRect/>
          </a:stretch>
        </p:blipFill>
        <p:spPr>
          <a:xfrm>
            <a:off x="3491218" y="1436557"/>
            <a:ext cx="5292138" cy="2125980"/>
          </a:xfrm>
          <a:prstGeom prst="rect">
            <a:avLst/>
          </a:prstGeom>
          <a:ln>
            <a:noFill/>
          </a:ln>
          <a:effectLst>
            <a:outerShdw blurRad="292100" dist="139700" dir="2700000" algn="tl" rotWithShape="0">
              <a:srgbClr val="333333">
                <a:alpha val="65000"/>
              </a:srgbClr>
            </a:outerShdw>
          </a:effectLst>
        </p:spPr>
      </p:pic>
      <p:sp>
        <p:nvSpPr>
          <p:cNvPr id="14" name="Title 1">
            <a:extLst>
              <a:ext uri="{FF2B5EF4-FFF2-40B4-BE49-F238E27FC236}">
                <a16:creationId xmlns:a16="http://schemas.microsoft.com/office/drawing/2014/main" id="{76DB369A-A631-4384-96F7-802FB0967FA5}"/>
              </a:ext>
            </a:extLst>
          </p:cNvPr>
          <p:cNvSpPr>
            <a:spLocks noGrp="1"/>
          </p:cNvSpPr>
          <p:nvPr>
            <p:ph type="title"/>
          </p:nvPr>
        </p:nvSpPr>
        <p:spPr>
          <a:xfrm>
            <a:off x="539750" y="-116849"/>
            <a:ext cx="7199313" cy="809625"/>
          </a:xfrm>
        </p:spPr>
        <p:txBody>
          <a:bodyPr/>
          <a:lstStyle/>
          <a:p>
            <a:r>
              <a:rPr lang="en-AU" dirty="0"/>
              <a:t>Feedback dashboard –  applying a filter</a:t>
            </a:r>
          </a:p>
        </p:txBody>
      </p:sp>
      <p:sp>
        <p:nvSpPr>
          <p:cNvPr id="7" name="Text Placeholder 6"/>
          <p:cNvSpPr>
            <a:spLocks noGrp="1"/>
          </p:cNvSpPr>
          <p:nvPr>
            <p:ph idx="1"/>
          </p:nvPr>
        </p:nvSpPr>
        <p:spPr>
          <a:xfrm>
            <a:off x="444252" y="1516922"/>
            <a:ext cx="3046966" cy="1965251"/>
          </a:xfrm>
        </p:spPr>
        <p:txBody>
          <a:bodyPr/>
          <a:lstStyle/>
          <a:p>
            <a:pPr marL="171450" indent="-171450">
              <a:buFont typeface="Arial" panose="020B0604020202020204" pitchFamily="34" charset="0"/>
              <a:buChar char="•"/>
            </a:pPr>
            <a:r>
              <a:rPr lang="en-AU" dirty="0"/>
              <a:t>You can also search for feedback by applying a filter to the dashboard headings.</a:t>
            </a:r>
          </a:p>
          <a:p>
            <a:pPr marL="171450" indent="-171450">
              <a:buFont typeface="Arial" panose="020B0604020202020204" pitchFamily="34" charset="0"/>
              <a:buChar char="•"/>
            </a:pPr>
            <a:r>
              <a:rPr lang="en-AU" dirty="0"/>
              <a:t>Click                to show the dropdown options. </a:t>
            </a:r>
          </a:p>
          <a:p>
            <a:pPr marL="171450" indent="-171450">
              <a:buFont typeface="Arial" panose="020B0604020202020204" pitchFamily="34" charset="0"/>
              <a:buChar char="•"/>
            </a:pPr>
            <a:r>
              <a:rPr lang="en-AU" dirty="0"/>
              <a:t>Choose                        to remove any filters and restore default settings.</a:t>
            </a:r>
          </a:p>
        </p:txBody>
      </p:sp>
      <p:sp>
        <p:nvSpPr>
          <p:cNvPr id="4" name="Footer Placeholder 3"/>
          <p:cNvSpPr>
            <a:spLocks noGrp="1"/>
          </p:cNvSpPr>
          <p:nvPr>
            <p:ph type="ftr" sz="quarter" idx="11"/>
          </p:nvPr>
        </p:nvSpPr>
        <p:spPr>
          <a:xfrm>
            <a:off x="539751" y="4860131"/>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860131"/>
            <a:ext cx="539750" cy="280988"/>
          </a:xfrm>
        </p:spPr>
        <p:txBody>
          <a:bodyPr/>
          <a:lstStyle/>
          <a:p>
            <a:fld id="{9E9F96A1-AF88-AB4F-B31E-D7FDBED0BD95}" type="slidenum">
              <a:rPr lang="en-US" smtClean="0"/>
              <a:pPr/>
              <a:t>12</a:t>
            </a:fld>
            <a:endParaRPr lang="en-US" dirty="0"/>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602" r="10295"/>
          <a:stretch/>
        </p:blipFill>
        <p:spPr bwMode="auto">
          <a:xfrm>
            <a:off x="974847" y="2329941"/>
            <a:ext cx="602512" cy="231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491218" y="2691162"/>
            <a:ext cx="5048996" cy="2960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919"/>
          <a:stretch/>
        </p:blipFill>
        <p:spPr bwMode="auto">
          <a:xfrm>
            <a:off x="1187497" y="2930912"/>
            <a:ext cx="979172" cy="23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Table 16">
            <a:extLst>
              <a:ext uri="{FF2B5EF4-FFF2-40B4-BE49-F238E27FC236}">
                <a16:creationId xmlns:a16="http://schemas.microsoft.com/office/drawing/2014/main" id="{083A54C2-6B6D-4165-BBD6-A6AE4F774587}"/>
              </a:ext>
            </a:extLst>
          </p:cNvPr>
          <p:cNvGraphicFramePr>
            <a:graphicFrameLocks noGrp="1"/>
          </p:cNvGraphicFramePr>
          <p:nvPr>
            <p:extLst>
              <p:ext uri="{D42A27DB-BD31-4B8C-83A1-F6EECF244321}">
                <p14:modId xmlns:p14="http://schemas.microsoft.com/office/powerpoint/2010/main" val="3986672554"/>
              </p:ext>
            </p:extLst>
          </p:nvPr>
        </p:nvGraphicFramePr>
        <p:xfrm>
          <a:off x="884184" y="4007408"/>
          <a:ext cx="7375631" cy="637155"/>
        </p:xfrm>
        <a:graphic>
          <a:graphicData uri="http://schemas.openxmlformats.org/drawingml/2006/table">
            <a:tbl>
              <a:tblPr firstRow="1" bandRow="1">
                <a:tableStyleId>{93296810-A885-4BE3-A3E7-6D5BEEA58F35}</a:tableStyleId>
              </a:tblPr>
              <a:tblGrid>
                <a:gridCol w="566045">
                  <a:extLst>
                    <a:ext uri="{9D8B030D-6E8A-4147-A177-3AD203B41FA5}">
                      <a16:colId xmlns:a16="http://schemas.microsoft.com/office/drawing/2014/main" val="3504109914"/>
                    </a:ext>
                  </a:extLst>
                </a:gridCol>
                <a:gridCol w="6809586">
                  <a:extLst>
                    <a:ext uri="{9D8B030D-6E8A-4147-A177-3AD203B41FA5}">
                      <a16:colId xmlns:a16="http://schemas.microsoft.com/office/drawing/2014/main" val="2439419981"/>
                    </a:ext>
                  </a:extLst>
                </a:gridCol>
              </a:tblGrid>
              <a:tr h="637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dirty="0">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bg1"/>
                          </a:solidFill>
                        </a:rPr>
                        <a:t>Date received defaults to the ‘last six months’ and Status defaults to ‘Active’.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bg1"/>
                          </a:solidFill>
                        </a:rPr>
                        <a:t>If you can’t find a feedback record, you may need to adjust these filters.</a:t>
                      </a:r>
                    </a:p>
                  </a:txBody>
                  <a:tcPr marL="68580" marR="68580" marT="34290" marB="34290" anchor="ctr"/>
                </a:tc>
                <a:extLst>
                  <a:ext uri="{0D108BD9-81ED-4DB2-BD59-A6C34878D82A}">
                    <a16:rowId xmlns:a16="http://schemas.microsoft.com/office/drawing/2014/main" val="3591966421"/>
                  </a:ext>
                </a:extLst>
              </a:tr>
            </a:tbl>
          </a:graphicData>
        </a:graphic>
      </p:graphicFrame>
    </p:spTree>
    <p:extLst>
      <p:ext uri="{BB962C8B-B14F-4D97-AF65-F5344CB8AC3E}">
        <p14:creationId xmlns:p14="http://schemas.microsoft.com/office/powerpoint/2010/main" val="93891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D9D9B4-2D20-404C-91EA-9198D8165D7E}"/>
              </a:ext>
            </a:extLst>
          </p:cNvPr>
          <p:cNvPicPr>
            <a:picLocks noChangeAspect="1"/>
          </p:cNvPicPr>
          <p:nvPr/>
        </p:nvPicPr>
        <p:blipFill>
          <a:blip r:embed="rId3"/>
          <a:stretch>
            <a:fillRect/>
          </a:stretch>
        </p:blipFill>
        <p:spPr>
          <a:xfrm>
            <a:off x="3491500" y="1508760"/>
            <a:ext cx="5292138" cy="2125980"/>
          </a:xfrm>
          <a:prstGeom prst="rect">
            <a:avLst/>
          </a:prstGeom>
          <a:ln>
            <a:noFill/>
          </a:ln>
          <a:effectLst>
            <a:outerShdw blurRad="292100" dist="139700" dir="2700000" algn="tl" rotWithShape="0">
              <a:srgbClr val="333333">
                <a:alpha val="65000"/>
              </a:srgbClr>
            </a:outerShdw>
          </a:effectLst>
        </p:spPr>
      </p:pic>
      <p:sp>
        <p:nvSpPr>
          <p:cNvPr id="12" name="Title 1">
            <a:extLst>
              <a:ext uri="{FF2B5EF4-FFF2-40B4-BE49-F238E27FC236}">
                <a16:creationId xmlns:a16="http://schemas.microsoft.com/office/drawing/2014/main" id="{D15F4912-1EDF-4BC3-BAD7-0221A6936C4B}"/>
              </a:ext>
            </a:extLst>
          </p:cNvPr>
          <p:cNvSpPr>
            <a:spLocks noGrp="1"/>
          </p:cNvSpPr>
          <p:nvPr>
            <p:ph type="title"/>
          </p:nvPr>
        </p:nvSpPr>
        <p:spPr>
          <a:xfrm>
            <a:off x="539750" y="-116849"/>
            <a:ext cx="7199313" cy="809625"/>
          </a:xfrm>
        </p:spPr>
        <p:txBody>
          <a:bodyPr/>
          <a:lstStyle/>
          <a:p>
            <a:r>
              <a:rPr lang="en-AU" dirty="0"/>
              <a:t>Feedback dashboard –  searching for feedback</a:t>
            </a:r>
          </a:p>
        </p:txBody>
      </p:sp>
      <p:sp>
        <p:nvSpPr>
          <p:cNvPr id="7" name="Text Placeholder 6"/>
          <p:cNvSpPr>
            <a:spLocks noGrp="1"/>
          </p:cNvSpPr>
          <p:nvPr>
            <p:ph idx="1"/>
          </p:nvPr>
        </p:nvSpPr>
        <p:spPr>
          <a:xfrm>
            <a:off x="539750" y="990600"/>
            <a:ext cx="2912287" cy="3865563"/>
          </a:xfrm>
        </p:spPr>
        <p:txBody>
          <a:bodyPr/>
          <a:lstStyle/>
          <a:p>
            <a:pPr marL="171450" indent="-171450">
              <a:buFont typeface="Arial" panose="020B0604020202020204" pitchFamily="34" charset="0"/>
              <a:buChar char="•"/>
            </a:pPr>
            <a:r>
              <a:rPr lang="en-AU" dirty="0"/>
              <a:t>The free text search allows you to search all columns displayed on the dashboard, as well as:</a:t>
            </a:r>
          </a:p>
          <a:p>
            <a:pPr marL="423450" lvl="2" indent="-171450">
              <a:lnSpc>
                <a:spcPct val="100000"/>
              </a:lnSpc>
              <a:spcBef>
                <a:spcPts val="0"/>
              </a:spcBef>
              <a:spcAft>
                <a:spcPts val="0"/>
              </a:spcAft>
              <a:buFont typeface="Courier New" panose="02070309020205020404" pitchFamily="49" charset="0"/>
              <a:buChar char="o"/>
            </a:pPr>
            <a:r>
              <a:rPr lang="en-AU" sz="1200" dirty="0"/>
              <a:t>	name of the affected person</a:t>
            </a:r>
          </a:p>
          <a:p>
            <a:pPr marL="423450" lvl="2" indent="-171450">
              <a:lnSpc>
                <a:spcPct val="100000"/>
              </a:lnSpc>
              <a:spcBef>
                <a:spcPts val="0"/>
              </a:spcBef>
              <a:spcAft>
                <a:spcPts val="0"/>
              </a:spcAft>
              <a:buFont typeface="Courier New" panose="02070309020205020404" pitchFamily="49" charset="0"/>
              <a:buChar char="o"/>
            </a:pPr>
            <a:r>
              <a:rPr lang="en-AU" sz="1200" dirty="0"/>
              <a:t>	name of the complainant</a:t>
            </a:r>
          </a:p>
          <a:p>
            <a:pPr marL="423450" lvl="2" indent="-171450">
              <a:lnSpc>
                <a:spcPct val="100000"/>
              </a:lnSpc>
              <a:spcBef>
                <a:spcPts val="0"/>
              </a:spcBef>
              <a:spcAft>
                <a:spcPts val="0"/>
              </a:spcAft>
              <a:buFont typeface="Courier New" panose="02070309020205020404" pitchFamily="49" charset="0"/>
              <a:buChar char="o"/>
            </a:pPr>
            <a:r>
              <a:rPr lang="en-AU" sz="1200" dirty="0"/>
              <a:t>	summary</a:t>
            </a:r>
          </a:p>
          <a:p>
            <a:r>
              <a:rPr lang="en-AU" dirty="0"/>
              <a:t>As you enter information into the search bar, only matching or partially matching feedback records will show on the dashboard.</a:t>
            </a:r>
          </a:p>
          <a:p>
            <a:r>
              <a:rPr lang="en-AU" dirty="0"/>
              <a:t>Click on the        symbol for help on searching.</a:t>
            </a:r>
          </a:p>
        </p:txBody>
      </p:sp>
      <p:sp>
        <p:nvSpPr>
          <p:cNvPr id="4" name="Footer Placeholder 3"/>
          <p:cNvSpPr>
            <a:spLocks noGrp="1"/>
          </p:cNvSpPr>
          <p:nvPr>
            <p:ph type="ftr" sz="quarter" idx="11"/>
          </p:nvPr>
        </p:nvSpPr>
        <p:spPr>
          <a:xfrm>
            <a:off x="539751" y="4860131"/>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860131"/>
            <a:ext cx="539750" cy="280988"/>
          </a:xfrm>
        </p:spPr>
        <p:txBody>
          <a:bodyPr/>
          <a:lstStyle/>
          <a:p>
            <a:fld id="{9E9F96A1-AF88-AB4F-B31E-D7FDBED0BD95}" type="slidenum">
              <a:rPr lang="en-US" smtClean="0"/>
              <a:pPr/>
              <a:t>13</a:t>
            </a:fld>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159" y="3289880"/>
            <a:ext cx="323285" cy="32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52037" y="2411776"/>
            <a:ext cx="1350150" cy="3780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Tree>
    <p:extLst>
      <p:ext uri="{BB962C8B-B14F-4D97-AF65-F5344CB8AC3E}">
        <p14:creationId xmlns:p14="http://schemas.microsoft.com/office/powerpoint/2010/main" val="231519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C2DD2D-8119-48F1-973C-F4BFAC53EA34}"/>
              </a:ext>
            </a:extLst>
          </p:cNvPr>
          <p:cNvPicPr>
            <a:picLocks noChangeAspect="1"/>
          </p:cNvPicPr>
          <p:nvPr/>
        </p:nvPicPr>
        <p:blipFill>
          <a:blip r:embed="rId3"/>
          <a:stretch>
            <a:fillRect/>
          </a:stretch>
        </p:blipFill>
        <p:spPr>
          <a:xfrm>
            <a:off x="393103" y="2314402"/>
            <a:ext cx="8357795" cy="1995120"/>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0D213F9D-6341-485C-80CF-118D44D087E2}"/>
              </a:ext>
            </a:extLst>
          </p:cNvPr>
          <p:cNvSpPr>
            <a:spLocks noGrp="1"/>
          </p:cNvSpPr>
          <p:nvPr>
            <p:ph type="title"/>
          </p:nvPr>
        </p:nvSpPr>
        <p:spPr/>
        <p:txBody>
          <a:bodyPr/>
          <a:lstStyle/>
          <a:p>
            <a:r>
              <a:rPr lang="en-AU" dirty="0"/>
              <a:t>Feedback dashboard –  edit an existing feedback</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14</a:t>
            </a:fld>
            <a:endParaRPr lang="en-US" dirty="0"/>
          </a:p>
        </p:txBody>
      </p:sp>
      <p:sp>
        <p:nvSpPr>
          <p:cNvPr id="8" name="Rectangle 7">
            <a:extLst>
              <a:ext uri="{FF2B5EF4-FFF2-40B4-BE49-F238E27FC236}">
                <a16:creationId xmlns:a16="http://schemas.microsoft.com/office/drawing/2014/main" id="{FC0B5493-7AB5-4002-ABFA-AF923E0F0AEC}"/>
              </a:ext>
            </a:extLst>
          </p:cNvPr>
          <p:cNvSpPr/>
          <p:nvPr/>
        </p:nvSpPr>
        <p:spPr>
          <a:xfrm>
            <a:off x="7326306" y="3381840"/>
            <a:ext cx="37804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10" name="Text Placeholder 6">
            <a:extLst>
              <a:ext uri="{FF2B5EF4-FFF2-40B4-BE49-F238E27FC236}">
                <a16:creationId xmlns:a16="http://schemas.microsoft.com/office/drawing/2014/main" id="{B615E871-88F5-448E-BFB9-1885F2F22394}"/>
              </a:ext>
            </a:extLst>
          </p:cNvPr>
          <p:cNvSpPr txBox="1">
            <a:spLocks/>
          </p:cNvSpPr>
          <p:nvPr/>
        </p:nvSpPr>
        <p:spPr>
          <a:xfrm>
            <a:off x="360097" y="1221600"/>
            <a:ext cx="8189434" cy="693193"/>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rPr>
              <a:t>To edit a feedback record, double click or hover over the record you wish to amend and click on </a:t>
            </a:r>
            <a:r>
              <a:rPr lang="en-AU" sz="1200" dirty="0">
                <a:solidFill>
                  <a:schemeClr val="accent4">
                    <a:lumMod val="50000"/>
                  </a:schemeClr>
                </a:solidFill>
              </a:rPr>
              <a:t>Edit.</a:t>
            </a:r>
          </a:p>
          <a:p>
            <a:pPr marL="214313" indent="-214313">
              <a:spcAft>
                <a:spcPts val="450"/>
              </a:spcAft>
              <a:buFont typeface="Arial" panose="020B0604020202020204" pitchFamily="34" charset="0"/>
              <a:buChar char="•"/>
            </a:pPr>
            <a:r>
              <a:rPr lang="en-AU" sz="1200" b="0" dirty="0">
                <a:solidFill>
                  <a:schemeClr val="accent4">
                    <a:lumMod val="50000"/>
                  </a:schemeClr>
                </a:solidFill>
              </a:rPr>
              <a:t>Feedback with a status of ‘Removed’ cannot be edited. </a:t>
            </a:r>
          </a:p>
        </p:txBody>
      </p:sp>
    </p:spTree>
    <p:extLst>
      <p:ext uri="{BB962C8B-B14F-4D97-AF65-F5344CB8AC3E}">
        <p14:creationId xmlns:p14="http://schemas.microsoft.com/office/powerpoint/2010/main" val="85158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253686-2A7F-4792-A840-CFA62F8813B9}"/>
              </a:ext>
            </a:extLst>
          </p:cNvPr>
          <p:cNvPicPr>
            <a:picLocks noChangeAspect="1"/>
          </p:cNvPicPr>
          <p:nvPr/>
        </p:nvPicPr>
        <p:blipFill>
          <a:blip r:embed="rId3"/>
          <a:stretch>
            <a:fillRect/>
          </a:stretch>
        </p:blipFill>
        <p:spPr>
          <a:xfrm>
            <a:off x="393103" y="2314402"/>
            <a:ext cx="8357795" cy="1995120"/>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1B1705F4-1E19-41B6-92FD-57566D61FD11}"/>
              </a:ext>
            </a:extLst>
          </p:cNvPr>
          <p:cNvSpPr>
            <a:spLocks noGrp="1"/>
          </p:cNvSpPr>
          <p:nvPr>
            <p:ph type="title"/>
          </p:nvPr>
        </p:nvSpPr>
        <p:spPr/>
        <p:txBody>
          <a:bodyPr/>
          <a:lstStyle/>
          <a:p>
            <a:r>
              <a:rPr lang="en-AU" dirty="0"/>
              <a:t>Feedback dashboard –  export to PDF</a:t>
            </a:r>
          </a:p>
        </p:txBody>
      </p:sp>
      <p:sp>
        <p:nvSpPr>
          <p:cNvPr id="8" name="Text Placeholder 6"/>
          <p:cNvSpPr>
            <a:spLocks noGrp="1"/>
          </p:cNvSpPr>
          <p:nvPr>
            <p:ph idx="1"/>
          </p:nvPr>
        </p:nvSpPr>
        <p:spPr/>
        <p:txBody>
          <a:bodyPr/>
          <a:lstStyle/>
          <a:p>
            <a:pPr marL="214313" indent="-214313">
              <a:spcAft>
                <a:spcPts val="450"/>
              </a:spcAft>
              <a:buFont typeface="Arial" panose="020B0604020202020204" pitchFamily="34" charset="0"/>
              <a:buChar char="•"/>
            </a:pPr>
            <a:r>
              <a:rPr lang="en-AU" sz="1350" b="0" dirty="0"/>
              <a:t>If you </a:t>
            </a:r>
            <a:r>
              <a:rPr lang="en-AU" sz="1350" dirty="0"/>
              <a:t>Export to PDF</a:t>
            </a:r>
            <a:r>
              <a:rPr lang="en-AU" sz="1350" b="0" dirty="0"/>
              <a:t>, you will get a PDF feedback report with all information entered for that feedback record.</a:t>
            </a:r>
          </a:p>
          <a:p>
            <a:pPr marL="214313" indent="-214313">
              <a:spcAft>
                <a:spcPts val="450"/>
              </a:spcAft>
              <a:buFont typeface="Arial" panose="020B0604020202020204" pitchFamily="34" charset="0"/>
              <a:buChar char="•"/>
            </a:pPr>
            <a:r>
              <a:rPr lang="en-AU" sz="1350" b="0" dirty="0"/>
              <a:t>‘Removed’ feedback can be exported to PDF.</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15</a:t>
            </a:fld>
            <a:endParaRPr lang="en-US" dirty="0"/>
          </a:p>
        </p:txBody>
      </p:sp>
      <p:sp>
        <p:nvSpPr>
          <p:cNvPr id="17" name="Rectangle 16">
            <a:extLst>
              <a:ext uri="{FF2B5EF4-FFF2-40B4-BE49-F238E27FC236}">
                <a16:creationId xmlns:a16="http://schemas.microsoft.com/office/drawing/2014/main" id="{AE95C78F-FFBE-4522-AC7D-E62F2B7B2BFA}"/>
              </a:ext>
            </a:extLst>
          </p:cNvPr>
          <p:cNvSpPr/>
          <p:nvPr/>
        </p:nvSpPr>
        <p:spPr>
          <a:xfrm>
            <a:off x="7723261" y="3318608"/>
            <a:ext cx="953195"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Tree>
    <p:extLst>
      <p:ext uri="{BB962C8B-B14F-4D97-AF65-F5344CB8AC3E}">
        <p14:creationId xmlns:p14="http://schemas.microsoft.com/office/powerpoint/2010/main" val="960743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758121-0727-4025-9F1D-38998B52946E}"/>
              </a:ext>
            </a:extLst>
          </p:cNvPr>
          <p:cNvPicPr>
            <a:picLocks noChangeAspect="1"/>
          </p:cNvPicPr>
          <p:nvPr/>
        </p:nvPicPr>
        <p:blipFill>
          <a:blip r:embed="rId3"/>
          <a:stretch>
            <a:fillRect/>
          </a:stretch>
        </p:blipFill>
        <p:spPr>
          <a:xfrm>
            <a:off x="179766" y="2625756"/>
            <a:ext cx="8784469" cy="1769965"/>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1B1705F4-1E19-41B6-92FD-57566D61FD11}"/>
              </a:ext>
            </a:extLst>
          </p:cNvPr>
          <p:cNvSpPr>
            <a:spLocks noGrp="1"/>
          </p:cNvSpPr>
          <p:nvPr>
            <p:ph type="title"/>
          </p:nvPr>
        </p:nvSpPr>
        <p:spPr/>
        <p:txBody>
          <a:bodyPr/>
          <a:lstStyle/>
          <a:p>
            <a:r>
              <a:rPr lang="en-AU" dirty="0"/>
              <a:t>Feedback dashboard –  read/unread records</a:t>
            </a:r>
          </a:p>
        </p:txBody>
      </p:sp>
      <p:sp>
        <p:nvSpPr>
          <p:cNvPr id="8" name="Text Placeholder 6"/>
          <p:cNvSpPr>
            <a:spLocks noGrp="1"/>
          </p:cNvSpPr>
          <p:nvPr>
            <p:ph idx="1"/>
          </p:nvPr>
        </p:nvSpPr>
        <p:spPr>
          <a:xfrm>
            <a:off x="485078" y="762204"/>
            <a:ext cx="8243888" cy="1633666"/>
          </a:xfrm>
        </p:spPr>
        <p:txBody>
          <a:bodyPr/>
          <a:lstStyle/>
          <a:p>
            <a:pPr marL="214313" indent="-214313">
              <a:spcBef>
                <a:spcPts val="0"/>
              </a:spcBef>
              <a:spcAft>
                <a:spcPts val="600"/>
              </a:spcAft>
              <a:buFont typeface="Arial" panose="020B0604020202020204" pitchFamily="34" charset="0"/>
              <a:buChar char="•"/>
            </a:pPr>
            <a:r>
              <a:rPr lang="en-AU" b="0" dirty="0">
                <a:solidFill>
                  <a:schemeClr val="accent4">
                    <a:lumMod val="50000"/>
                  </a:schemeClr>
                </a:solidFill>
              </a:rPr>
              <a:t>Some users have the ability to distinguish between read/unread records on their incident, feedback, and actions dashboard (</a:t>
            </a:r>
            <a:r>
              <a:rPr lang="en-AU" b="0" dirty="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refer to roles and permissions</a:t>
            </a:r>
            <a:r>
              <a:rPr lang="en-AU" b="0" dirty="0">
                <a:solidFill>
                  <a:schemeClr val="accent4">
                    <a:lumMod val="50000"/>
                  </a:schemeClr>
                </a:solidFill>
              </a:rPr>
              <a:t>). </a:t>
            </a:r>
          </a:p>
          <a:p>
            <a:pPr marL="214313" indent="-214313">
              <a:spcBef>
                <a:spcPts val="0"/>
              </a:spcBef>
              <a:spcAft>
                <a:spcPts val="600"/>
              </a:spcAft>
              <a:buFont typeface="Arial" panose="020B0604020202020204" pitchFamily="34" charset="0"/>
              <a:buChar char="•"/>
            </a:pPr>
            <a:r>
              <a:rPr lang="en-AU" b="0" dirty="0">
                <a:solidFill>
                  <a:schemeClr val="accent4">
                    <a:lumMod val="50000"/>
                  </a:schemeClr>
                </a:solidFill>
              </a:rPr>
              <a:t>You can filter your dashboard by read/unread.</a:t>
            </a:r>
          </a:p>
          <a:p>
            <a:pPr marL="214313" indent="-214313">
              <a:spcBef>
                <a:spcPts val="0"/>
              </a:spcBef>
              <a:spcAft>
                <a:spcPts val="600"/>
              </a:spcAft>
              <a:buFont typeface="Arial" panose="020B0604020202020204" pitchFamily="34" charset="0"/>
              <a:buChar char="•"/>
            </a:pPr>
            <a:r>
              <a:rPr lang="en-AU" b="0" dirty="0">
                <a:solidFill>
                  <a:schemeClr val="accent4">
                    <a:lumMod val="50000"/>
                  </a:schemeClr>
                </a:solidFill>
              </a:rPr>
              <a:t>To mark individual records as read/unread, click on the folder symbol in the      (viewed column).   </a:t>
            </a:r>
            <a:endParaRPr lang="en-AU" dirty="0">
              <a:solidFill>
                <a:schemeClr val="accent4">
                  <a:lumMod val="50000"/>
                </a:schemeClr>
              </a:solidFill>
            </a:endParaRPr>
          </a:p>
          <a:p>
            <a:pPr marL="214313" indent="-214313">
              <a:spcBef>
                <a:spcPts val="0"/>
              </a:spcBef>
              <a:spcAft>
                <a:spcPts val="600"/>
              </a:spcAft>
              <a:buFont typeface="Arial" panose="020B0604020202020204" pitchFamily="34" charset="0"/>
              <a:buChar char="•"/>
            </a:pPr>
            <a:r>
              <a:rPr lang="en-AU" b="0" dirty="0">
                <a:solidFill>
                  <a:schemeClr val="accent4">
                    <a:lumMod val="50000"/>
                  </a:schemeClr>
                </a:solidFill>
              </a:rPr>
              <a:t>To mark all records as read, select     . </a:t>
            </a:r>
          </a:p>
          <a:p>
            <a:pPr marL="214313" indent="-214313">
              <a:spcBef>
                <a:spcPts val="0"/>
              </a:spcBef>
              <a:spcAft>
                <a:spcPts val="600"/>
              </a:spcAft>
              <a:buFont typeface="Arial" panose="020B0604020202020204" pitchFamily="34" charset="0"/>
              <a:buChar char="•"/>
            </a:pPr>
            <a:r>
              <a:rPr lang="en-AU" b="0" dirty="0">
                <a:solidFill>
                  <a:schemeClr val="accent4">
                    <a:lumMod val="50000"/>
                  </a:schemeClr>
                </a:solidFill>
              </a:rPr>
              <a:t>To mark all records as unread, select     .</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16</a:t>
            </a:fld>
            <a:endParaRPr lang="en-US" dirty="0"/>
          </a:p>
        </p:txBody>
      </p:sp>
      <p:sp>
        <p:nvSpPr>
          <p:cNvPr id="17" name="Rectangle 16">
            <a:extLst>
              <a:ext uri="{FF2B5EF4-FFF2-40B4-BE49-F238E27FC236}">
                <a16:creationId xmlns:a16="http://schemas.microsoft.com/office/drawing/2014/main" id="{AE95C78F-FFBE-4522-AC7D-E62F2B7B2BFA}"/>
              </a:ext>
            </a:extLst>
          </p:cNvPr>
          <p:cNvSpPr/>
          <p:nvPr/>
        </p:nvSpPr>
        <p:spPr>
          <a:xfrm>
            <a:off x="7392330" y="2625756"/>
            <a:ext cx="798073"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pic>
        <p:nvPicPr>
          <p:cNvPr id="13" name="Picture 12">
            <a:extLst>
              <a:ext uri="{FF2B5EF4-FFF2-40B4-BE49-F238E27FC236}">
                <a16:creationId xmlns:a16="http://schemas.microsoft.com/office/drawing/2014/main" id="{C4EF9A13-DB3C-4BD6-B01D-F06E3225D56F}"/>
              </a:ext>
            </a:extLst>
          </p:cNvPr>
          <p:cNvPicPr>
            <a:picLocks noChangeAspect="1"/>
          </p:cNvPicPr>
          <p:nvPr/>
        </p:nvPicPr>
        <p:blipFill>
          <a:blip r:embed="rId5"/>
          <a:stretch>
            <a:fillRect/>
          </a:stretch>
        </p:blipFill>
        <p:spPr>
          <a:xfrm>
            <a:off x="3022612" y="1824438"/>
            <a:ext cx="200025" cy="178594"/>
          </a:xfrm>
          <a:prstGeom prst="rect">
            <a:avLst/>
          </a:prstGeom>
        </p:spPr>
      </p:pic>
      <p:pic>
        <p:nvPicPr>
          <p:cNvPr id="14" name="Picture 13">
            <a:extLst>
              <a:ext uri="{FF2B5EF4-FFF2-40B4-BE49-F238E27FC236}">
                <a16:creationId xmlns:a16="http://schemas.microsoft.com/office/drawing/2014/main" id="{5F829C3E-C764-4546-8F70-FD11BFE8C322}"/>
              </a:ext>
            </a:extLst>
          </p:cNvPr>
          <p:cNvPicPr>
            <a:picLocks noChangeAspect="1"/>
          </p:cNvPicPr>
          <p:nvPr/>
        </p:nvPicPr>
        <p:blipFill>
          <a:blip r:embed="rId6"/>
          <a:stretch>
            <a:fillRect/>
          </a:stretch>
        </p:blipFill>
        <p:spPr>
          <a:xfrm>
            <a:off x="3222637" y="2116013"/>
            <a:ext cx="178594" cy="142875"/>
          </a:xfrm>
          <a:prstGeom prst="rect">
            <a:avLst/>
          </a:prstGeom>
        </p:spPr>
      </p:pic>
      <p:sp>
        <p:nvSpPr>
          <p:cNvPr id="15" name="Rectangle 14">
            <a:extLst>
              <a:ext uri="{FF2B5EF4-FFF2-40B4-BE49-F238E27FC236}">
                <a16:creationId xmlns:a16="http://schemas.microsoft.com/office/drawing/2014/main" id="{56336F02-00DB-41AC-A71C-BF8254A05FDF}"/>
              </a:ext>
            </a:extLst>
          </p:cNvPr>
          <p:cNvSpPr/>
          <p:nvPr/>
        </p:nvSpPr>
        <p:spPr>
          <a:xfrm>
            <a:off x="8565452" y="3099577"/>
            <a:ext cx="327029"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16" name="Rectangle 15">
            <a:extLst>
              <a:ext uri="{FF2B5EF4-FFF2-40B4-BE49-F238E27FC236}">
                <a16:creationId xmlns:a16="http://schemas.microsoft.com/office/drawing/2014/main" id="{AC149730-E107-40D0-AA9C-F7AE94DF7D40}"/>
              </a:ext>
            </a:extLst>
          </p:cNvPr>
          <p:cNvSpPr/>
          <p:nvPr/>
        </p:nvSpPr>
        <p:spPr>
          <a:xfrm>
            <a:off x="179766" y="3369607"/>
            <a:ext cx="251521" cy="1026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pic>
        <p:nvPicPr>
          <p:cNvPr id="18" name="Picture 17">
            <a:extLst>
              <a:ext uri="{FF2B5EF4-FFF2-40B4-BE49-F238E27FC236}">
                <a16:creationId xmlns:a16="http://schemas.microsoft.com/office/drawing/2014/main" id="{A3D03CC6-20B5-4E37-B4BB-119AAE99CD2A}"/>
              </a:ext>
            </a:extLst>
          </p:cNvPr>
          <p:cNvPicPr>
            <a:picLocks noChangeAspect="1"/>
          </p:cNvPicPr>
          <p:nvPr/>
        </p:nvPicPr>
        <p:blipFill>
          <a:blip r:embed="rId7"/>
          <a:stretch>
            <a:fillRect/>
          </a:stretch>
        </p:blipFill>
        <p:spPr>
          <a:xfrm>
            <a:off x="5737962" y="1496383"/>
            <a:ext cx="242888" cy="257175"/>
          </a:xfrm>
          <a:prstGeom prst="rect">
            <a:avLst/>
          </a:prstGeom>
        </p:spPr>
      </p:pic>
    </p:spTree>
    <p:extLst>
      <p:ext uri="{BB962C8B-B14F-4D97-AF65-F5344CB8AC3E}">
        <p14:creationId xmlns:p14="http://schemas.microsoft.com/office/powerpoint/2010/main" val="212843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56DB0C-00BC-98BA-4C41-937403FCD33B}"/>
              </a:ext>
            </a:extLst>
          </p:cNvPr>
          <p:cNvSpPr/>
          <p:nvPr/>
        </p:nvSpPr>
        <p:spPr>
          <a:xfrm>
            <a:off x="458913" y="3077652"/>
            <a:ext cx="8218766" cy="16941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D916A36D-7C22-4191-993C-7F373F611A64}"/>
              </a:ext>
            </a:extLst>
          </p:cNvPr>
          <p:cNvPicPr>
            <a:picLocks noChangeAspect="1"/>
          </p:cNvPicPr>
          <p:nvPr/>
        </p:nvPicPr>
        <p:blipFill>
          <a:blip r:embed="rId3"/>
          <a:stretch>
            <a:fillRect/>
          </a:stretch>
        </p:blipFill>
        <p:spPr>
          <a:xfrm>
            <a:off x="3385541" y="800370"/>
            <a:ext cx="5292138" cy="2125980"/>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9B65AF2A-95E2-4C49-87F3-16DF88848338}"/>
              </a:ext>
            </a:extLst>
          </p:cNvPr>
          <p:cNvSpPr>
            <a:spLocks noGrp="1"/>
          </p:cNvSpPr>
          <p:nvPr>
            <p:ph type="title"/>
          </p:nvPr>
        </p:nvSpPr>
        <p:spPr/>
        <p:txBody>
          <a:bodyPr/>
          <a:lstStyle/>
          <a:p>
            <a:r>
              <a:rPr lang="en-AU" dirty="0"/>
              <a:t>Feedback dashboard –  feedback data export</a:t>
            </a:r>
          </a:p>
        </p:txBody>
      </p:sp>
      <p:sp>
        <p:nvSpPr>
          <p:cNvPr id="7" name="Text Placeholder 6"/>
          <p:cNvSpPr>
            <a:spLocks noGrp="1"/>
          </p:cNvSpPr>
          <p:nvPr>
            <p:ph idx="1"/>
          </p:nvPr>
        </p:nvSpPr>
        <p:spPr>
          <a:xfrm>
            <a:off x="466321" y="1004226"/>
            <a:ext cx="2841403" cy="1727672"/>
          </a:xfrm>
        </p:spPr>
        <p:txBody>
          <a:bodyPr/>
          <a:lstStyle/>
          <a:p>
            <a:pPr marL="214313" indent="-214313">
              <a:spcAft>
                <a:spcPts val="450"/>
              </a:spcAft>
              <a:buFont typeface="Arial" panose="020B0604020202020204" pitchFamily="34" charset="0"/>
              <a:buChar char="•"/>
            </a:pPr>
            <a:r>
              <a:rPr lang="en-AU" b="0" dirty="0"/>
              <a:t>You can export feedback data from your dashboard.</a:t>
            </a:r>
          </a:p>
          <a:p>
            <a:pPr marL="214313" indent="-214313">
              <a:spcAft>
                <a:spcPts val="450"/>
              </a:spcAft>
              <a:buFont typeface="Arial" panose="020B0604020202020204" pitchFamily="34" charset="0"/>
              <a:buChar char="•"/>
            </a:pPr>
            <a:r>
              <a:rPr lang="en-AU" b="0" dirty="0"/>
              <a:t>The export feature is often used for internal reporting purposes.</a:t>
            </a:r>
          </a:p>
          <a:p>
            <a:pPr marL="214313" indent="-214313">
              <a:spcAft>
                <a:spcPts val="450"/>
              </a:spcAft>
              <a:buFont typeface="Arial" panose="020B0604020202020204" pitchFamily="34" charset="0"/>
              <a:buChar char="•"/>
            </a:pPr>
            <a:r>
              <a:rPr lang="en-AU" b="0" dirty="0"/>
              <a:t>Adjust all dashboard filters to ‘Show all’ if you want an export of all feedback. </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17</a:t>
            </a:fld>
            <a:endParaRPr lang="en-US" dirty="0"/>
          </a:p>
        </p:txBody>
      </p:sp>
      <p:sp>
        <p:nvSpPr>
          <p:cNvPr id="9" name="Rectangle 8"/>
          <p:cNvSpPr/>
          <p:nvPr/>
        </p:nvSpPr>
        <p:spPr>
          <a:xfrm>
            <a:off x="8011877" y="1238861"/>
            <a:ext cx="594066" cy="2662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2" name="Rectangle 1">
            <a:extLst>
              <a:ext uri="{FF2B5EF4-FFF2-40B4-BE49-F238E27FC236}">
                <a16:creationId xmlns:a16="http://schemas.microsoft.com/office/drawing/2014/main" id="{5B475C99-906F-48AC-8739-F2D52295D4BF}"/>
              </a:ext>
            </a:extLst>
          </p:cNvPr>
          <p:cNvSpPr/>
          <p:nvPr/>
        </p:nvSpPr>
        <p:spPr>
          <a:xfrm>
            <a:off x="657246" y="3349807"/>
            <a:ext cx="2024544" cy="1209690"/>
          </a:xfrm>
          <a:prstGeom prst="rect">
            <a:avLst/>
          </a:prstGeom>
        </p:spPr>
        <p:txBody>
          <a:bodyPr wrap="square">
            <a:spAutoFit/>
          </a:bodyPr>
          <a:lstStyle/>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Feedback ID</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UR Number</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Person Providing Feedback</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Patient/Client</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Received Date</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Closed Date</a:t>
            </a:r>
          </a:p>
        </p:txBody>
      </p:sp>
      <p:sp>
        <p:nvSpPr>
          <p:cNvPr id="16" name="Rectangle 15">
            <a:extLst>
              <a:ext uri="{FF2B5EF4-FFF2-40B4-BE49-F238E27FC236}">
                <a16:creationId xmlns:a16="http://schemas.microsoft.com/office/drawing/2014/main" id="{FF967ACF-5087-4B22-87C7-8B59502EEF5E}"/>
              </a:ext>
            </a:extLst>
          </p:cNvPr>
          <p:cNvSpPr/>
          <p:nvPr/>
        </p:nvSpPr>
        <p:spPr>
          <a:xfrm>
            <a:off x="3882951" y="3349807"/>
            <a:ext cx="2892155" cy="1209690"/>
          </a:xfrm>
          <a:prstGeom prst="rect">
            <a:avLst/>
          </a:prstGeom>
        </p:spPr>
        <p:txBody>
          <a:bodyPr wrap="square">
            <a:spAutoFit/>
          </a:bodyPr>
          <a:lstStyle/>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Enquiry / suggestions classification</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CSR</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Brief Summary</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Feedback status</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Is this complaint related to Mental Health Services? </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Final Outcomes</a:t>
            </a:r>
          </a:p>
        </p:txBody>
      </p:sp>
      <p:sp>
        <p:nvSpPr>
          <p:cNvPr id="11" name="Text Placeholder 6">
            <a:extLst>
              <a:ext uri="{FF2B5EF4-FFF2-40B4-BE49-F238E27FC236}">
                <a16:creationId xmlns:a16="http://schemas.microsoft.com/office/drawing/2014/main" id="{B30D2F29-D272-4701-A145-0774F5289C14}"/>
              </a:ext>
            </a:extLst>
          </p:cNvPr>
          <p:cNvSpPr txBox="1">
            <a:spLocks/>
          </p:cNvSpPr>
          <p:nvPr/>
        </p:nvSpPr>
        <p:spPr>
          <a:xfrm>
            <a:off x="466321" y="3082538"/>
            <a:ext cx="4228846" cy="33664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spcAft>
                <a:spcPts val="450"/>
              </a:spcAft>
            </a:pPr>
            <a:r>
              <a:rPr lang="en-AU" sz="1200" dirty="0">
                <a:solidFill>
                  <a:schemeClr val="accent4">
                    <a:lumMod val="50000"/>
                  </a:schemeClr>
                </a:solidFill>
              </a:rPr>
              <a:t>The export will include these fields:</a:t>
            </a:r>
          </a:p>
        </p:txBody>
      </p:sp>
      <p:sp>
        <p:nvSpPr>
          <p:cNvPr id="12" name="Rectangle 11">
            <a:extLst>
              <a:ext uri="{FF2B5EF4-FFF2-40B4-BE49-F238E27FC236}">
                <a16:creationId xmlns:a16="http://schemas.microsoft.com/office/drawing/2014/main" id="{6F180236-6FF4-48E5-8952-3936FE064B17}"/>
              </a:ext>
            </a:extLst>
          </p:cNvPr>
          <p:cNvSpPr/>
          <p:nvPr/>
        </p:nvSpPr>
        <p:spPr>
          <a:xfrm>
            <a:off x="2333772" y="3349807"/>
            <a:ext cx="1890210" cy="1603516"/>
          </a:xfrm>
          <a:prstGeom prst="rect">
            <a:avLst/>
          </a:prstGeom>
        </p:spPr>
        <p:txBody>
          <a:bodyPr wrap="square">
            <a:spAutoFit/>
          </a:bodyPr>
          <a:lstStyle/>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Organisation</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Campus</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Program</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Ward / Location</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Specialty / Unit</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Complaint classification</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Compliment classification</a:t>
            </a:r>
          </a:p>
          <a:p>
            <a:pPr marL="214313" lvl="1" indent="-214313">
              <a:spcAft>
                <a:spcPts val="450"/>
              </a:spcAft>
              <a:buFont typeface="Arial" panose="020B0604020202020204" pitchFamily="34" charset="0"/>
              <a:buChar char="•"/>
            </a:pPr>
            <a:endParaRPr lang="en-AU" sz="863" dirty="0">
              <a:solidFill>
                <a:schemeClr val="accent4">
                  <a:lumMod val="50000"/>
                </a:schemeClr>
              </a:solidFill>
              <a:cs typeface="Arial" pitchFamily="34" charset="0"/>
            </a:endParaRPr>
          </a:p>
        </p:txBody>
      </p:sp>
      <p:sp>
        <p:nvSpPr>
          <p:cNvPr id="13" name="Rectangle 12">
            <a:extLst>
              <a:ext uri="{FF2B5EF4-FFF2-40B4-BE49-F238E27FC236}">
                <a16:creationId xmlns:a16="http://schemas.microsoft.com/office/drawing/2014/main" id="{A8BBA331-590C-47FC-95E3-F573ACD095F8}"/>
              </a:ext>
            </a:extLst>
          </p:cNvPr>
          <p:cNvSpPr/>
          <p:nvPr/>
        </p:nvSpPr>
        <p:spPr>
          <a:xfrm>
            <a:off x="6367867" y="3349807"/>
            <a:ext cx="2377487" cy="554832"/>
          </a:xfrm>
          <a:prstGeom prst="rect">
            <a:avLst/>
          </a:prstGeom>
        </p:spPr>
        <p:txBody>
          <a:bodyPr wrap="square">
            <a:spAutoFit/>
          </a:bodyPr>
          <a:lstStyle/>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Resolution method used</a:t>
            </a:r>
          </a:p>
          <a:p>
            <a:pPr marL="214313" lvl="1" indent="-214313">
              <a:spcAft>
                <a:spcPts val="450"/>
              </a:spcAft>
              <a:buFont typeface="Arial" panose="020B0604020202020204" pitchFamily="34" charset="0"/>
              <a:buChar char="•"/>
            </a:pPr>
            <a:r>
              <a:rPr lang="en-AU" sz="863" dirty="0">
                <a:solidFill>
                  <a:schemeClr val="accent4">
                    <a:lumMod val="50000"/>
                  </a:schemeClr>
                </a:solidFill>
                <a:cs typeface="Arial" pitchFamily="34" charset="0"/>
              </a:rPr>
              <a:t>Has the complainant raised this complaint with an external agency? </a:t>
            </a:r>
          </a:p>
        </p:txBody>
      </p:sp>
    </p:spTree>
    <p:extLst>
      <p:ext uri="{BB962C8B-B14F-4D97-AF65-F5344CB8AC3E}">
        <p14:creationId xmlns:p14="http://schemas.microsoft.com/office/powerpoint/2010/main" val="61428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Recording feedback</a:t>
            </a:r>
          </a:p>
          <a:p>
            <a:endParaRPr lang="en-AU" dirty="0"/>
          </a:p>
        </p:txBody>
      </p:sp>
      <p:sp>
        <p:nvSpPr>
          <p:cNvPr id="2" name="Slide Number Placeholder 1"/>
          <p:cNvSpPr>
            <a:spLocks noGrp="1"/>
          </p:cNvSpPr>
          <p:nvPr>
            <p:ph type="sldNum" sz="quarter" idx="4294967295"/>
          </p:nvPr>
        </p:nvSpPr>
        <p:spPr>
          <a:xfrm>
            <a:off x="8604250" y="4859338"/>
            <a:ext cx="539750" cy="282575"/>
          </a:xfrm>
        </p:spPr>
        <p:txBody>
          <a:bodyPr/>
          <a:lstStyle/>
          <a:p>
            <a:fld id="{9E9F96A1-AF88-AB4F-B31E-D7FDBED0BD95}" type="slidenum">
              <a:rPr lang="en-US" smtClean="0"/>
              <a:pPr/>
              <a:t>18</a:t>
            </a:fld>
            <a:endParaRPr lang="en-US" dirty="0"/>
          </a:p>
        </p:txBody>
      </p:sp>
      <p:sp>
        <p:nvSpPr>
          <p:cNvPr id="5" name="Title 4" hidden="1">
            <a:extLst>
              <a:ext uri="{FF2B5EF4-FFF2-40B4-BE49-F238E27FC236}">
                <a16:creationId xmlns:a16="http://schemas.microsoft.com/office/drawing/2014/main" id="{2854D8B5-3EB1-4C2C-81E2-6ADD8276FE9F}"/>
              </a:ext>
            </a:extLst>
          </p:cNvPr>
          <p:cNvSpPr>
            <a:spLocks noGrp="1"/>
          </p:cNvSpPr>
          <p:nvPr>
            <p:ph type="title" idx="4294967295"/>
          </p:nvPr>
        </p:nvSpPr>
        <p:spPr>
          <a:xfrm>
            <a:off x="0" y="-117475"/>
            <a:ext cx="7199313" cy="809625"/>
          </a:xfrm>
          <a:prstGeom prst="rect">
            <a:avLst/>
          </a:prstGeom>
        </p:spPr>
        <p:txBody>
          <a:bodyPr/>
          <a:lstStyle/>
          <a:p>
            <a:r>
              <a:rPr lang="en-AU" dirty="0"/>
              <a:t>Recording feedback</a:t>
            </a:r>
          </a:p>
        </p:txBody>
      </p:sp>
    </p:spTree>
    <p:extLst>
      <p:ext uri="{BB962C8B-B14F-4D97-AF65-F5344CB8AC3E}">
        <p14:creationId xmlns:p14="http://schemas.microsoft.com/office/powerpoint/2010/main" val="35988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A75F61-D791-4AF9-A3BB-02DF56F96ADB}"/>
              </a:ext>
            </a:extLst>
          </p:cNvPr>
          <p:cNvPicPr>
            <a:picLocks noChangeAspect="1"/>
          </p:cNvPicPr>
          <p:nvPr/>
        </p:nvPicPr>
        <p:blipFill>
          <a:blip r:embed="rId3"/>
          <a:stretch>
            <a:fillRect/>
          </a:stretch>
        </p:blipFill>
        <p:spPr>
          <a:xfrm>
            <a:off x="1008568" y="2503770"/>
            <a:ext cx="7126865" cy="2220522"/>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9EB86C89-1DE0-4A63-87AF-44EB42AE2B96}"/>
              </a:ext>
            </a:extLst>
          </p:cNvPr>
          <p:cNvSpPr>
            <a:spLocks noGrp="1"/>
          </p:cNvSpPr>
          <p:nvPr>
            <p:ph type="title"/>
          </p:nvPr>
        </p:nvSpPr>
        <p:spPr/>
        <p:txBody>
          <a:bodyPr/>
          <a:lstStyle/>
          <a:p>
            <a:r>
              <a:rPr lang="en-AU" dirty="0"/>
              <a:t>Recording feedback</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pPr defTabSz="685800" eaLnBrk="1" fontAlgn="auto" hangingPunct="1">
              <a:spcBef>
                <a:spcPts val="0"/>
              </a:spcBef>
              <a:spcAft>
                <a:spcPts val="0"/>
              </a:spcAft>
              <a:defRPr/>
            </a:pPr>
            <a:fld id="{9E9F96A1-AF88-AB4F-B31E-D7FDBED0BD95}" type="slidenum">
              <a:rPr lang="en-US" sz="600" b="1">
                <a:solidFill>
                  <a:srgbClr val="007D8A"/>
                </a:solidFill>
                <a:latin typeface="Arial"/>
                <a:ea typeface="+mn-ea"/>
              </a:rPr>
              <a:pPr defTabSz="685800" eaLnBrk="1" fontAlgn="auto" hangingPunct="1">
                <a:spcBef>
                  <a:spcPts val="0"/>
                </a:spcBef>
                <a:spcAft>
                  <a:spcPts val="0"/>
                </a:spcAft>
                <a:defRPr/>
              </a:pPr>
              <a:t>19</a:t>
            </a:fld>
            <a:endParaRPr lang="en-US" sz="600" b="1" dirty="0">
              <a:solidFill>
                <a:srgbClr val="007D8A"/>
              </a:solidFill>
              <a:latin typeface="Arial"/>
              <a:ea typeface="+mn-ea"/>
            </a:endParaRPr>
          </a:p>
        </p:txBody>
      </p:sp>
      <p:sp>
        <p:nvSpPr>
          <p:cNvPr id="6" name="Rectangle 5"/>
          <p:cNvSpPr/>
          <p:nvPr/>
        </p:nvSpPr>
        <p:spPr>
          <a:xfrm>
            <a:off x="2681791" y="2474684"/>
            <a:ext cx="783086" cy="378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endParaRPr lang="en-AU" sz="1350" dirty="0">
              <a:solidFill>
                <a:prstClr val="black"/>
              </a:solidFill>
              <a:latin typeface="Arial"/>
            </a:endParaRPr>
          </a:p>
        </p:txBody>
      </p:sp>
      <p:sp>
        <p:nvSpPr>
          <p:cNvPr id="10" name="Rectangle 9"/>
          <p:cNvSpPr/>
          <p:nvPr/>
        </p:nvSpPr>
        <p:spPr>
          <a:xfrm>
            <a:off x="6678234" y="2931564"/>
            <a:ext cx="810090" cy="342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endParaRPr lang="en-AU" sz="1350" dirty="0">
              <a:solidFill>
                <a:prstClr val="black"/>
              </a:solidFill>
              <a:latin typeface="Arial"/>
            </a:endParaRPr>
          </a:p>
        </p:txBody>
      </p:sp>
      <p:sp>
        <p:nvSpPr>
          <p:cNvPr id="11" name="Text Placeholder 4">
            <a:extLst>
              <a:ext uri="{FF2B5EF4-FFF2-40B4-BE49-F238E27FC236}">
                <a16:creationId xmlns:a16="http://schemas.microsoft.com/office/drawing/2014/main" id="{09570FBE-E39B-4629-9F4F-01EB167621B0}"/>
              </a:ext>
            </a:extLst>
          </p:cNvPr>
          <p:cNvSpPr txBox="1">
            <a:spLocks/>
          </p:cNvSpPr>
          <p:nvPr/>
        </p:nvSpPr>
        <p:spPr>
          <a:xfrm>
            <a:off x="759775" y="844484"/>
            <a:ext cx="7890356" cy="1514567"/>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itchFamily="34" charset="0"/>
              <a:buChar char="•"/>
            </a:pPr>
            <a:r>
              <a:rPr lang="en-AU" sz="1200" b="0" dirty="0">
                <a:solidFill>
                  <a:schemeClr val="accent4">
                    <a:lumMod val="50000"/>
                  </a:schemeClr>
                </a:solidFill>
              </a:rPr>
              <a:t>The feedback module is only available for certain system profiles (</a:t>
            </a:r>
            <a:r>
              <a:rPr lang="en-AU" sz="1200" b="0" dirty="0">
                <a:solidFill>
                  <a:schemeClr val="accent4">
                    <a:lumMod val="50000"/>
                  </a:schemeClr>
                </a:solidFill>
                <a:hlinkClick r:id="rId4" action="ppaction://hlinksldjump">
                  <a:extLst>
                    <a:ext uri="{A12FA001-AC4F-418D-AE19-62706E023703}">
                      <ahyp:hlinkClr xmlns:ahyp="http://schemas.microsoft.com/office/drawing/2018/hyperlinkcolor" val="tx"/>
                    </a:ext>
                  </a:extLst>
                </a:hlinkClick>
              </a:rPr>
              <a:t>refer to roles and permissions</a:t>
            </a:r>
            <a:r>
              <a:rPr lang="en-AU" sz="1200" b="0" dirty="0">
                <a:solidFill>
                  <a:schemeClr val="accent4">
                    <a:lumMod val="50000"/>
                  </a:schemeClr>
                </a:solidFill>
              </a:rPr>
              <a:t>).</a:t>
            </a:r>
          </a:p>
          <a:p>
            <a:pPr marL="214313" indent="-214313">
              <a:spcAft>
                <a:spcPts val="450"/>
              </a:spcAft>
              <a:buFont typeface="Arial" pitchFamily="34" charset="0"/>
              <a:buChar char="•"/>
            </a:pPr>
            <a:r>
              <a:rPr lang="en-AU" sz="1200" b="0" dirty="0">
                <a:solidFill>
                  <a:schemeClr val="accent4">
                    <a:lumMod val="50000"/>
                  </a:schemeClr>
                </a:solidFill>
              </a:rPr>
              <a:t>Click on the </a:t>
            </a:r>
            <a:r>
              <a:rPr lang="en-AU" sz="1200" dirty="0">
                <a:solidFill>
                  <a:schemeClr val="accent4">
                    <a:lumMod val="50000"/>
                  </a:schemeClr>
                </a:solidFill>
              </a:rPr>
              <a:t>Feedback </a:t>
            </a:r>
            <a:r>
              <a:rPr lang="en-AU" sz="1200" b="0" dirty="0">
                <a:solidFill>
                  <a:schemeClr val="accent4">
                    <a:lumMod val="50000"/>
                  </a:schemeClr>
                </a:solidFill>
              </a:rPr>
              <a:t>tab then choose ‘+ Add New’.</a:t>
            </a:r>
          </a:p>
          <a:p>
            <a:pPr marL="214313" indent="-214313">
              <a:spcAft>
                <a:spcPts val="0"/>
              </a:spcAft>
              <a:buFont typeface="Arial" panose="020B0604020202020204" pitchFamily="34" charset="0"/>
              <a:buChar char="•"/>
              <a:defRPr/>
            </a:pPr>
            <a:r>
              <a:rPr lang="en-AU" sz="1200" b="0" dirty="0">
                <a:solidFill>
                  <a:schemeClr val="accent4">
                    <a:lumMod val="50000"/>
                  </a:schemeClr>
                </a:solidFill>
              </a:rPr>
              <a:t>Categories of feedback that can be recorded are:</a:t>
            </a:r>
          </a:p>
          <a:p>
            <a:pPr marL="534591" indent="-277416" algn="just">
              <a:spcBef>
                <a:spcPts val="600"/>
              </a:spcBef>
              <a:spcAft>
                <a:spcPts val="450"/>
              </a:spcAft>
              <a:buFont typeface="Courier New" panose="02070309020205020404" pitchFamily="49" charset="0"/>
              <a:buChar char="o"/>
            </a:pPr>
            <a:r>
              <a:rPr lang="en-AU" sz="1200" b="0" dirty="0">
                <a:solidFill>
                  <a:schemeClr val="accent4">
                    <a:lumMod val="50000"/>
                  </a:schemeClr>
                </a:solidFill>
              </a:rPr>
              <a:t>Complaints </a:t>
            </a:r>
          </a:p>
          <a:p>
            <a:pPr marL="534591" indent="-277416" algn="just">
              <a:spcAft>
                <a:spcPts val="450"/>
              </a:spcAft>
              <a:buFont typeface="Courier New" panose="02070309020205020404" pitchFamily="49" charset="0"/>
              <a:buChar char="o"/>
            </a:pPr>
            <a:r>
              <a:rPr lang="en-AU" sz="1200" b="0" dirty="0">
                <a:solidFill>
                  <a:schemeClr val="accent4">
                    <a:lumMod val="50000"/>
                  </a:schemeClr>
                </a:solidFill>
              </a:rPr>
              <a:t>Compliments</a:t>
            </a:r>
          </a:p>
          <a:p>
            <a:pPr marL="534591" indent="-277416" algn="just">
              <a:spcAft>
                <a:spcPts val="450"/>
              </a:spcAft>
              <a:buFont typeface="Courier New" panose="02070309020205020404" pitchFamily="49" charset="0"/>
              <a:buChar char="o"/>
            </a:pPr>
            <a:r>
              <a:rPr lang="en-AU" sz="1200" b="0" dirty="0">
                <a:solidFill>
                  <a:schemeClr val="accent4">
                    <a:lumMod val="50000"/>
                  </a:schemeClr>
                </a:solidFill>
              </a:rPr>
              <a:t>Enquiries/Suggestions</a:t>
            </a:r>
          </a:p>
        </p:txBody>
      </p:sp>
    </p:spTree>
    <p:extLst>
      <p:ext uri="{BB962C8B-B14F-4D97-AF65-F5344CB8AC3E}">
        <p14:creationId xmlns:p14="http://schemas.microsoft.com/office/powerpoint/2010/main" val="298063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FDA1C0E-E21A-485E-B92E-C5EB120D4664}"/>
              </a:ext>
            </a:extLst>
          </p:cNvPr>
          <p:cNvSpPr>
            <a:spLocks noGrp="1"/>
          </p:cNvSpPr>
          <p:nvPr>
            <p:ph type="title"/>
          </p:nvPr>
        </p:nvSpPr>
        <p:spPr/>
        <p:txBody>
          <a:bodyPr/>
          <a:lstStyle/>
          <a:p>
            <a:r>
              <a:rPr lang="en-AU" dirty="0"/>
              <a:t>Table of contents</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2</a:t>
            </a:fld>
            <a:endParaRPr lang="en-US" dirty="0"/>
          </a:p>
        </p:txBody>
      </p:sp>
      <p:graphicFrame>
        <p:nvGraphicFramePr>
          <p:cNvPr id="19" name="Table 18">
            <a:extLst>
              <a:ext uri="{FF2B5EF4-FFF2-40B4-BE49-F238E27FC236}">
                <a16:creationId xmlns:a16="http://schemas.microsoft.com/office/drawing/2014/main" id="{8C0C6A52-FA79-4FAE-B4F7-2C0BC02AD494}"/>
              </a:ext>
            </a:extLst>
          </p:cNvPr>
          <p:cNvGraphicFramePr>
            <a:graphicFrameLocks noGrp="1"/>
          </p:cNvGraphicFramePr>
          <p:nvPr>
            <p:extLst>
              <p:ext uri="{D42A27DB-BD31-4B8C-83A1-F6EECF244321}">
                <p14:modId xmlns:p14="http://schemas.microsoft.com/office/powerpoint/2010/main" val="1032742250"/>
              </p:ext>
            </p:extLst>
          </p:nvPr>
        </p:nvGraphicFramePr>
        <p:xfrm>
          <a:off x="1389866" y="1476086"/>
          <a:ext cx="1975384" cy="647700"/>
        </p:xfrm>
        <a:graphic>
          <a:graphicData uri="http://schemas.openxmlformats.org/drawingml/2006/table">
            <a:tbl>
              <a:tblPr firstRow="1" bandRow="1">
                <a:tableStyleId>{5C22544A-7EE6-4342-B048-85BDC9FD1C3A}</a:tableStyleId>
              </a:tblPr>
              <a:tblGrid>
                <a:gridCol w="1648370">
                  <a:extLst>
                    <a:ext uri="{9D8B030D-6E8A-4147-A177-3AD203B41FA5}">
                      <a16:colId xmlns:a16="http://schemas.microsoft.com/office/drawing/2014/main" val="2249471477"/>
                    </a:ext>
                  </a:extLst>
                </a:gridCol>
                <a:gridCol w="327014">
                  <a:extLst>
                    <a:ext uri="{9D8B030D-6E8A-4147-A177-3AD203B41FA5}">
                      <a16:colId xmlns:a16="http://schemas.microsoft.com/office/drawing/2014/main" val="3633956096"/>
                    </a:ext>
                  </a:extLst>
                </a:gridCol>
              </a:tblGrid>
              <a:tr h="236220">
                <a:tc>
                  <a:txBody>
                    <a:bodyPr/>
                    <a:lstStyle/>
                    <a:p>
                      <a:r>
                        <a:rPr lang="en-AU" sz="900" b="1" dirty="0">
                          <a:latin typeface="+mn-lt"/>
                        </a:rPr>
                        <a:t>1. </a:t>
                      </a:r>
                      <a:r>
                        <a:rPr lang="en-AU" sz="900" b="1" dirty="0">
                          <a:solidFill>
                            <a:schemeClr val="bg1"/>
                          </a:solidFill>
                          <a:latin typeface="+mn-lt"/>
                          <a:hlinkClick r:id="rId3" action="ppaction://hlinksldjump">
                            <a:extLst>
                              <a:ext uri="{A12FA001-AC4F-418D-AE19-62706E023703}">
                                <ahyp:hlinkClr xmlns:ahyp="http://schemas.microsoft.com/office/drawing/2018/hyperlinkcolor" val="tx"/>
                              </a:ext>
                            </a:extLst>
                          </a:hlinkClick>
                        </a:rPr>
                        <a:t>System access</a:t>
                      </a:r>
                      <a:endParaRPr lang="en-AU" sz="900" b="1" dirty="0">
                        <a:solidFill>
                          <a:schemeClr val="bg1"/>
                        </a:solidFill>
                        <a:latin typeface="+mn-lt"/>
                      </a:endParaRPr>
                    </a:p>
                  </a:txBody>
                  <a:tcPr marL="68580" marR="68580" marT="34290" marB="34290" anchor="ctr"/>
                </a:tc>
                <a:tc>
                  <a:txBody>
                    <a:bodyPr/>
                    <a:lstStyle/>
                    <a:p>
                      <a:pPr algn="ctr"/>
                      <a:r>
                        <a:rPr lang="en-AU" sz="900" b="1" dirty="0">
                          <a:latin typeface="+mn-lt"/>
                        </a:rPr>
                        <a:t>3</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dirty="0">
                          <a:solidFill>
                            <a:srgbClr val="244C5A"/>
                          </a:solidFill>
                          <a:latin typeface="+mn-lt"/>
                          <a:ea typeface="+mn-ea"/>
                          <a:cs typeface="Arial" pitchFamily="34" charset="0"/>
                        </a:rPr>
                        <a:t>1.1  </a:t>
                      </a:r>
                      <a:r>
                        <a:rPr lang="en-AU" sz="900" b="0" kern="1200" baseline="0" dirty="0">
                          <a:solidFill>
                            <a:srgbClr val="244C5A"/>
                          </a:solidFill>
                          <a:latin typeface="+mn-lt"/>
                          <a:ea typeface="+mn-ea"/>
                          <a:cs typeface="Arial" pitchFamily="34" charset="0"/>
                          <a:hlinkClick r:id="rId4" action="ppaction://hlinksldjump">
                            <a:extLst>
                              <a:ext uri="{A12FA001-AC4F-418D-AE19-62706E023703}">
                                <ahyp:hlinkClr xmlns:ahyp="http://schemas.microsoft.com/office/drawing/2018/hyperlinkcolor" val="tx"/>
                              </a:ext>
                            </a:extLst>
                          </a:hlinkClick>
                        </a:rPr>
                        <a:t>Registration</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dirty="0">
                          <a:solidFill>
                            <a:srgbClr val="244C5A"/>
                          </a:solidFill>
                          <a:latin typeface="+mn-lt"/>
                          <a:ea typeface="+mn-ea"/>
                          <a:cs typeface="Arial" pitchFamily="34" charset="0"/>
                        </a:rPr>
                        <a:t>4</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1.2  </a:t>
                      </a:r>
                      <a:r>
                        <a:rPr lang="en-AU" sz="900" b="0" kern="1200" baseline="0" dirty="0">
                          <a:solidFill>
                            <a:srgbClr val="244C5A"/>
                          </a:solidFill>
                          <a:latin typeface="+mn-lt"/>
                          <a:ea typeface="+mn-ea"/>
                          <a:cs typeface="Arial" pitchFamily="34" charset="0"/>
                          <a:hlinkClick r:id="rId5" action="ppaction://hlinksldjump">
                            <a:extLst>
                              <a:ext uri="{A12FA001-AC4F-418D-AE19-62706E023703}">
                                <ahyp:hlinkClr xmlns:ahyp="http://schemas.microsoft.com/office/drawing/2018/hyperlinkcolor" val="tx"/>
                              </a:ext>
                            </a:extLst>
                          </a:hlinkClick>
                        </a:rPr>
                        <a:t>Logging in</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5</a:t>
                      </a:r>
                    </a:p>
                  </a:txBody>
                  <a:tcPr marL="68580" marR="68580" marT="34290" marB="34290"/>
                </a:tc>
                <a:extLst>
                  <a:ext uri="{0D108BD9-81ED-4DB2-BD59-A6C34878D82A}">
                    <a16:rowId xmlns:a16="http://schemas.microsoft.com/office/drawing/2014/main" val="2711561595"/>
                  </a:ext>
                </a:extLst>
              </a:tr>
            </a:tbl>
          </a:graphicData>
        </a:graphic>
      </p:graphicFrame>
      <p:graphicFrame>
        <p:nvGraphicFramePr>
          <p:cNvPr id="22" name="Table 21">
            <a:extLst>
              <a:ext uri="{FF2B5EF4-FFF2-40B4-BE49-F238E27FC236}">
                <a16:creationId xmlns:a16="http://schemas.microsoft.com/office/drawing/2014/main" id="{5D762ADD-CD7F-4EDF-A2C5-621E141A2F7F}"/>
              </a:ext>
            </a:extLst>
          </p:cNvPr>
          <p:cNvGraphicFramePr>
            <a:graphicFrameLocks noGrp="1"/>
          </p:cNvGraphicFramePr>
          <p:nvPr>
            <p:extLst>
              <p:ext uri="{D42A27DB-BD31-4B8C-83A1-F6EECF244321}">
                <p14:modId xmlns:p14="http://schemas.microsoft.com/office/powerpoint/2010/main" val="2817026652"/>
              </p:ext>
            </p:extLst>
          </p:nvPr>
        </p:nvGraphicFramePr>
        <p:xfrm>
          <a:off x="1389866" y="2197475"/>
          <a:ext cx="1975383" cy="342900"/>
        </p:xfrm>
        <a:graphic>
          <a:graphicData uri="http://schemas.openxmlformats.org/drawingml/2006/table">
            <a:tbl>
              <a:tblPr firstRow="1" bandRow="1">
                <a:tableStyleId>{5C22544A-7EE6-4342-B048-85BDC9FD1C3A}</a:tableStyleId>
              </a:tblPr>
              <a:tblGrid>
                <a:gridCol w="1649472">
                  <a:extLst>
                    <a:ext uri="{9D8B030D-6E8A-4147-A177-3AD203B41FA5}">
                      <a16:colId xmlns:a16="http://schemas.microsoft.com/office/drawing/2014/main" val="2249471477"/>
                    </a:ext>
                  </a:extLst>
                </a:gridCol>
                <a:gridCol w="325911">
                  <a:extLst>
                    <a:ext uri="{9D8B030D-6E8A-4147-A177-3AD203B41FA5}">
                      <a16:colId xmlns:a16="http://schemas.microsoft.com/office/drawing/2014/main" val="3633956096"/>
                    </a:ext>
                  </a:extLst>
                </a:gridCol>
              </a:tblGrid>
              <a:tr h="342900">
                <a:tc>
                  <a:txBody>
                    <a:bodyP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lang="en-AU" sz="900" dirty="0"/>
                        <a:t>2. </a:t>
                      </a:r>
                      <a:r>
                        <a:rPr lang="en-AU" sz="900" dirty="0">
                          <a:solidFill>
                            <a:schemeClr val="bg1"/>
                          </a:solidFill>
                          <a:hlinkClick r:id="rId6" action="ppaction://hlinksldjump">
                            <a:extLst>
                              <a:ext uri="{A12FA001-AC4F-418D-AE19-62706E023703}">
                                <ahyp:hlinkClr xmlns:ahyp="http://schemas.microsoft.com/office/drawing/2018/hyperlinkcolor" val="tx"/>
                              </a:ext>
                            </a:extLst>
                          </a:hlinkClick>
                        </a:rPr>
                        <a:t>System roles and permissions</a:t>
                      </a:r>
                      <a:endParaRPr lang="en-AU" sz="900" b="1" dirty="0">
                        <a:solidFill>
                          <a:schemeClr val="bg1"/>
                        </a:solidFill>
                        <a:latin typeface="+mn-lt"/>
                      </a:endParaRPr>
                    </a:p>
                  </a:txBody>
                  <a:tcPr marL="68580" marR="68580" marT="34290" marB="34290" anchor="ctr"/>
                </a:tc>
                <a:tc>
                  <a:txBody>
                    <a:bodyPr/>
                    <a:lstStyle/>
                    <a:p>
                      <a:pPr algn="ctr"/>
                      <a:r>
                        <a:rPr lang="en-AU" sz="900" b="1" dirty="0">
                          <a:latin typeface="+mn-lt"/>
                        </a:rPr>
                        <a:t>6</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27" name="Table 26">
            <a:extLst>
              <a:ext uri="{FF2B5EF4-FFF2-40B4-BE49-F238E27FC236}">
                <a16:creationId xmlns:a16="http://schemas.microsoft.com/office/drawing/2014/main" id="{74E463C7-7D8E-4A08-8399-A276D0F6F191}"/>
              </a:ext>
            </a:extLst>
          </p:cNvPr>
          <p:cNvGraphicFramePr>
            <a:graphicFrameLocks noGrp="1"/>
          </p:cNvGraphicFramePr>
          <p:nvPr>
            <p:extLst>
              <p:ext uri="{D42A27DB-BD31-4B8C-83A1-F6EECF244321}">
                <p14:modId xmlns:p14="http://schemas.microsoft.com/office/powerpoint/2010/main" val="3729209122"/>
              </p:ext>
            </p:extLst>
          </p:nvPr>
        </p:nvGraphicFramePr>
        <p:xfrm>
          <a:off x="1389866" y="2612609"/>
          <a:ext cx="1964019" cy="1676400"/>
        </p:xfrm>
        <a:graphic>
          <a:graphicData uri="http://schemas.openxmlformats.org/drawingml/2006/table">
            <a:tbl>
              <a:tblPr firstRow="1" bandRow="1">
                <a:tableStyleId>{5C22544A-7EE6-4342-B048-85BDC9FD1C3A}</a:tableStyleId>
              </a:tblPr>
              <a:tblGrid>
                <a:gridCol w="1638669">
                  <a:extLst>
                    <a:ext uri="{9D8B030D-6E8A-4147-A177-3AD203B41FA5}">
                      <a16:colId xmlns:a16="http://schemas.microsoft.com/office/drawing/2014/main" val="2249471477"/>
                    </a:ext>
                  </a:extLst>
                </a:gridCol>
                <a:gridCol w="325350">
                  <a:extLst>
                    <a:ext uri="{9D8B030D-6E8A-4147-A177-3AD203B41FA5}">
                      <a16:colId xmlns:a16="http://schemas.microsoft.com/office/drawing/2014/main" val="3633956096"/>
                    </a:ext>
                  </a:extLst>
                </a:gridCol>
              </a:tblGrid>
              <a:tr h="236220">
                <a:tc>
                  <a:txBody>
                    <a:bodyPr/>
                    <a:lstStyle/>
                    <a:p>
                      <a:r>
                        <a:rPr lang="en-AU" sz="900" b="1" dirty="0">
                          <a:latin typeface="+mn-lt"/>
                        </a:rPr>
                        <a:t>3. </a:t>
                      </a:r>
                      <a:r>
                        <a:rPr lang="en-AU" sz="900" b="1" dirty="0">
                          <a:solidFill>
                            <a:schemeClr val="bg1"/>
                          </a:solidFill>
                          <a:latin typeface="+mn-lt"/>
                          <a:hlinkClick r:id="rId7" action="ppaction://hlinksldjump">
                            <a:extLst>
                              <a:ext uri="{A12FA001-AC4F-418D-AE19-62706E023703}">
                                <ahyp:hlinkClr xmlns:ahyp="http://schemas.microsoft.com/office/drawing/2018/hyperlinkcolor" val="tx"/>
                              </a:ext>
                            </a:extLst>
                          </a:hlinkClick>
                        </a:rPr>
                        <a:t>Feedback dashboard</a:t>
                      </a:r>
                      <a:endParaRPr lang="en-AU" sz="900" b="1" dirty="0">
                        <a:solidFill>
                          <a:schemeClr val="bg1"/>
                        </a:solidFill>
                        <a:latin typeface="+mn-lt"/>
                      </a:endParaRPr>
                    </a:p>
                  </a:txBody>
                  <a:tcPr marL="68580" marR="68580" marT="34290" marB="34290" anchor="ctr"/>
                </a:tc>
                <a:tc>
                  <a:txBody>
                    <a:bodyPr/>
                    <a:lstStyle/>
                    <a:p>
                      <a:pPr algn="ctr"/>
                      <a:r>
                        <a:rPr lang="en-AU" sz="900" b="1" dirty="0">
                          <a:latin typeface="+mn-lt"/>
                        </a:rPr>
                        <a:t>9</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dirty="0">
                          <a:solidFill>
                            <a:srgbClr val="244C5A"/>
                          </a:solidFill>
                          <a:latin typeface="+mn-lt"/>
                          <a:ea typeface="+mn-ea"/>
                          <a:cs typeface="Arial" pitchFamily="34" charset="0"/>
                        </a:rPr>
                        <a:t>3.1  </a:t>
                      </a:r>
                      <a:r>
                        <a:rPr lang="en-AU" sz="900" b="0" kern="1200" baseline="0" dirty="0">
                          <a:solidFill>
                            <a:srgbClr val="244C5A"/>
                          </a:solidFill>
                          <a:latin typeface="+mn-lt"/>
                          <a:ea typeface="+mn-ea"/>
                          <a:cs typeface="Arial" pitchFamily="34" charset="0"/>
                          <a:hlinkClick r:id="rId8" action="ppaction://hlinksldjump">
                            <a:extLst>
                              <a:ext uri="{A12FA001-AC4F-418D-AE19-62706E023703}">
                                <ahyp:hlinkClr xmlns:ahyp="http://schemas.microsoft.com/office/drawing/2018/hyperlinkcolor" val="tx"/>
                              </a:ext>
                            </a:extLst>
                          </a:hlinkClick>
                        </a:rPr>
                        <a:t>Defaults</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dirty="0">
                          <a:solidFill>
                            <a:srgbClr val="244C5A"/>
                          </a:solidFill>
                          <a:latin typeface="+mn-lt"/>
                          <a:ea typeface="+mn-ea"/>
                          <a:cs typeface="Arial" pitchFamily="34" charset="0"/>
                        </a:rPr>
                        <a:t>11</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3.2  </a:t>
                      </a:r>
                      <a:r>
                        <a:rPr lang="en-AU" sz="900" b="0" kern="1200" baseline="0" dirty="0">
                          <a:solidFill>
                            <a:srgbClr val="244C5A"/>
                          </a:solidFill>
                          <a:latin typeface="+mn-lt"/>
                          <a:ea typeface="+mn-ea"/>
                          <a:cs typeface="Arial" pitchFamily="34" charset="0"/>
                          <a:hlinkClick r:id="rId9" action="ppaction://hlinksldjump">
                            <a:extLst>
                              <a:ext uri="{A12FA001-AC4F-418D-AE19-62706E023703}">
                                <ahyp:hlinkClr xmlns:ahyp="http://schemas.microsoft.com/office/drawing/2018/hyperlinkcolor" val="tx"/>
                              </a:ext>
                            </a:extLst>
                          </a:hlinkClick>
                        </a:rPr>
                        <a:t>Applying a filter</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12</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3.3  </a:t>
                      </a:r>
                      <a:r>
                        <a:rPr lang="en-AU" sz="900" b="0" kern="1200" baseline="0" dirty="0">
                          <a:solidFill>
                            <a:srgbClr val="244C5A"/>
                          </a:solidFill>
                          <a:latin typeface="+mn-lt"/>
                          <a:ea typeface="+mn-ea"/>
                          <a:cs typeface="Arial" pitchFamily="34" charset="0"/>
                          <a:hlinkClick r:id="rId10" action="ppaction://hlinksldjump">
                            <a:extLst>
                              <a:ext uri="{A12FA001-AC4F-418D-AE19-62706E023703}">
                                <ahyp:hlinkClr xmlns:ahyp="http://schemas.microsoft.com/office/drawing/2018/hyperlinkcolor" val="tx"/>
                              </a:ext>
                            </a:extLst>
                          </a:hlinkClick>
                        </a:rPr>
                        <a:t>Searching for feedback</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13</a:t>
                      </a:r>
                    </a:p>
                  </a:txBody>
                  <a:tcPr marL="68580" marR="68580" marT="34290" marB="34290"/>
                </a:tc>
                <a:extLst>
                  <a:ext uri="{0D108BD9-81ED-4DB2-BD59-A6C34878D82A}">
                    <a16:rowId xmlns:a16="http://schemas.microsoft.com/office/drawing/2014/main" val="3085713923"/>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3.5  </a:t>
                      </a:r>
                      <a:r>
                        <a:rPr lang="en-AU" sz="900" b="0" kern="1200" baseline="0" dirty="0">
                          <a:solidFill>
                            <a:srgbClr val="244C5A"/>
                          </a:solidFill>
                          <a:latin typeface="+mn-lt"/>
                          <a:ea typeface="+mn-ea"/>
                          <a:cs typeface="Arial" pitchFamily="34" charset="0"/>
                          <a:hlinkClick r:id="rId11" action="ppaction://hlinksldjump">
                            <a:extLst>
                              <a:ext uri="{A12FA001-AC4F-418D-AE19-62706E023703}">
                                <ahyp:hlinkClr xmlns:ahyp="http://schemas.microsoft.com/office/drawing/2018/hyperlinkcolor" val="tx"/>
                              </a:ext>
                            </a:extLst>
                          </a:hlinkClick>
                        </a:rPr>
                        <a:t>Edit existing feedback</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14</a:t>
                      </a:r>
                    </a:p>
                  </a:txBody>
                  <a:tcPr marL="68580" marR="68580" marT="34290" marB="34290"/>
                </a:tc>
                <a:extLst>
                  <a:ext uri="{0D108BD9-81ED-4DB2-BD59-A6C34878D82A}">
                    <a16:rowId xmlns:a16="http://schemas.microsoft.com/office/drawing/2014/main" val="2560673154"/>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3.6  </a:t>
                      </a:r>
                      <a:r>
                        <a:rPr lang="en-AU" sz="900" b="0" kern="1200" baseline="0" dirty="0">
                          <a:solidFill>
                            <a:srgbClr val="244C5A"/>
                          </a:solidFill>
                          <a:latin typeface="+mn-lt"/>
                          <a:ea typeface="+mn-ea"/>
                          <a:cs typeface="Arial" pitchFamily="34" charset="0"/>
                          <a:hlinkClick r:id="rId12" action="ppaction://hlinksldjump">
                            <a:extLst>
                              <a:ext uri="{A12FA001-AC4F-418D-AE19-62706E023703}">
                                <ahyp:hlinkClr xmlns:ahyp="http://schemas.microsoft.com/office/drawing/2018/hyperlinkcolor" val="tx"/>
                              </a:ext>
                            </a:extLst>
                          </a:hlinkClick>
                        </a:rPr>
                        <a:t>Export to PDF</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15</a:t>
                      </a:r>
                    </a:p>
                  </a:txBody>
                  <a:tcPr marL="68580" marR="68580" marT="34290" marB="34290"/>
                </a:tc>
                <a:extLst>
                  <a:ext uri="{0D108BD9-81ED-4DB2-BD59-A6C34878D82A}">
                    <a16:rowId xmlns:a16="http://schemas.microsoft.com/office/drawing/2014/main" val="715705274"/>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3.7  </a:t>
                      </a:r>
                      <a:r>
                        <a:rPr lang="en-AU" sz="900" b="0" kern="1200" baseline="0" dirty="0">
                          <a:solidFill>
                            <a:srgbClr val="244C5A"/>
                          </a:solidFill>
                          <a:latin typeface="+mn-lt"/>
                          <a:ea typeface="+mn-ea"/>
                          <a:cs typeface="Arial" pitchFamily="34" charset="0"/>
                          <a:hlinkClick r:id="rId13" action="ppaction://hlinksldjump">
                            <a:extLst>
                              <a:ext uri="{A12FA001-AC4F-418D-AE19-62706E023703}">
                                <ahyp:hlinkClr xmlns:ahyp="http://schemas.microsoft.com/office/drawing/2018/hyperlinkcolor" val="tx"/>
                              </a:ext>
                            </a:extLst>
                          </a:hlinkClick>
                        </a:rPr>
                        <a:t>Read/unread records</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16</a:t>
                      </a:r>
                    </a:p>
                  </a:txBody>
                  <a:tcPr marL="68580" marR="68580" marT="34290" marB="34290"/>
                </a:tc>
                <a:extLst>
                  <a:ext uri="{0D108BD9-81ED-4DB2-BD59-A6C34878D82A}">
                    <a16:rowId xmlns:a16="http://schemas.microsoft.com/office/drawing/2014/main" val="789992469"/>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3.8  </a:t>
                      </a:r>
                      <a:r>
                        <a:rPr lang="en-AU" sz="900" b="0" kern="1200" baseline="0" dirty="0">
                          <a:solidFill>
                            <a:srgbClr val="244C5A"/>
                          </a:solidFill>
                          <a:latin typeface="+mn-lt"/>
                          <a:ea typeface="+mn-ea"/>
                          <a:cs typeface="Arial" pitchFamily="34" charset="0"/>
                          <a:hlinkClick r:id="rId14" action="ppaction://hlinksldjump">
                            <a:extLst>
                              <a:ext uri="{A12FA001-AC4F-418D-AE19-62706E023703}">
                                <ahyp:hlinkClr xmlns:ahyp="http://schemas.microsoft.com/office/drawing/2018/hyperlinkcolor" val="tx"/>
                              </a:ext>
                            </a:extLst>
                          </a:hlinkClick>
                        </a:rPr>
                        <a:t>Feedback data export</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17</a:t>
                      </a:r>
                    </a:p>
                  </a:txBody>
                  <a:tcPr marL="68580" marR="68580" marT="34290" marB="34290"/>
                </a:tc>
                <a:extLst>
                  <a:ext uri="{0D108BD9-81ED-4DB2-BD59-A6C34878D82A}">
                    <a16:rowId xmlns:a16="http://schemas.microsoft.com/office/drawing/2014/main" val="758857361"/>
                  </a:ext>
                </a:extLst>
              </a:tr>
            </a:tbl>
          </a:graphicData>
        </a:graphic>
      </p:graphicFrame>
      <p:graphicFrame>
        <p:nvGraphicFramePr>
          <p:cNvPr id="28" name="Table 27">
            <a:extLst>
              <a:ext uri="{FF2B5EF4-FFF2-40B4-BE49-F238E27FC236}">
                <a16:creationId xmlns:a16="http://schemas.microsoft.com/office/drawing/2014/main" id="{94BBF879-6D9F-492D-B543-8385D60C4F22}"/>
              </a:ext>
            </a:extLst>
          </p:cNvPr>
          <p:cNvGraphicFramePr>
            <a:graphicFrameLocks noGrp="1"/>
          </p:cNvGraphicFramePr>
          <p:nvPr>
            <p:extLst>
              <p:ext uri="{D42A27DB-BD31-4B8C-83A1-F6EECF244321}">
                <p14:modId xmlns:p14="http://schemas.microsoft.com/office/powerpoint/2010/main" val="2129181126"/>
              </p:ext>
            </p:extLst>
          </p:nvPr>
        </p:nvGraphicFramePr>
        <p:xfrm>
          <a:off x="3581083" y="1476086"/>
          <a:ext cx="1964019" cy="853440"/>
        </p:xfrm>
        <a:graphic>
          <a:graphicData uri="http://schemas.openxmlformats.org/drawingml/2006/table">
            <a:tbl>
              <a:tblPr firstRow="1" bandRow="1">
                <a:tableStyleId>{5C22544A-7EE6-4342-B048-85BDC9FD1C3A}</a:tableStyleId>
              </a:tblPr>
              <a:tblGrid>
                <a:gridCol w="1638669">
                  <a:extLst>
                    <a:ext uri="{9D8B030D-6E8A-4147-A177-3AD203B41FA5}">
                      <a16:colId xmlns:a16="http://schemas.microsoft.com/office/drawing/2014/main" val="2249471477"/>
                    </a:ext>
                  </a:extLst>
                </a:gridCol>
                <a:gridCol w="325350">
                  <a:extLst>
                    <a:ext uri="{9D8B030D-6E8A-4147-A177-3AD203B41FA5}">
                      <a16:colId xmlns:a16="http://schemas.microsoft.com/office/drawing/2014/main" val="3633956096"/>
                    </a:ext>
                  </a:extLst>
                </a:gridCol>
              </a:tblGrid>
              <a:tr h="236220">
                <a:tc>
                  <a:txBody>
                    <a:bodyPr/>
                    <a:lstStyle/>
                    <a:p>
                      <a:r>
                        <a:rPr lang="en-AU" sz="900" b="1" dirty="0">
                          <a:latin typeface="+mn-lt"/>
                        </a:rPr>
                        <a:t>4. </a:t>
                      </a:r>
                      <a:r>
                        <a:rPr lang="en-AU" sz="900" b="1" dirty="0">
                          <a:solidFill>
                            <a:schemeClr val="bg1"/>
                          </a:solidFill>
                          <a:latin typeface="+mn-lt"/>
                          <a:hlinkClick r:id="rId15" action="ppaction://hlinksldjump">
                            <a:extLst>
                              <a:ext uri="{A12FA001-AC4F-418D-AE19-62706E023703}">
                                <ahyp:hlinkClr xmlns:ahyp="http://schemas.microsoft.com/office/drawing/2018/hyperlinkcolor" val="tx"/>
                              </a:ext>
                            </a:extLst>
                          </a:hlinkClick>
                        </a:rPr>
                        <a:t>Recording feedback</a:t>
                      </a:r>
                      <a:endParaRPr lang="en-AU" sz="900" b="1" dirty="0">
                        <a:solidFill>
                          <a:schemeClr val="bg1"/>
                        </a:solidFill>
                        <a:latin typeface="+mn-lt"/>
                      </a:endParaRPr>
                    </a:p>
                  </a:txBody>
                  <a:tcPr marL="68580" marR="68580" marT="34290" marB="34290" anchor="ctr"/>
                </a:tc>
                <a:tc>
                  <a:txBody>
                    <a:bodyPr/>
                    <a:lstStyle/>
                    <a:p>
                      <a:pPr algn="ctr"/>
                      <a:r>
                        <a:rPr lang="en-AU" sz="900" b="1" dirty="0">
                          <a:latin typeface="+mn-lt"/>
                        </a:rPr>
                        <a:t>18</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dirty="0">
                          <a:solidFill>
                            <a:srgbClr val="244C5A"/>
                          </a:solidFill>
                          <a:latin typeface="+mn-lt"/>
                          <a:ea typeface="+mn-ea"/>
                          <a:cs typeface="Arial" pitchFamily="34" charset="0"/>
                        </a:rPr>
                        <a:t>4.1  </a:t>
                      </a:r>
                      <a:r>
                        <a:rPr lang="en-AU" sz="900" b="0" kern="1200" baseline="0" dirty="0">
                          <a:solidFill>
                            <a:srgbClr val="244C5A"/>
                          </a:solidFill>
                          <a:latin typeface="+mn-lt"/>
                          <a:ea typeface="+mn-ea"/>
                          <a:cs typeface="Arial" pitchFamily="34" charset="0"/>
                          <a:hlinkClick r:id="rId16" action="ppaction://hlinksldjump">
                            <a:extLst>
                              <a:ext uri="{A12FA001-AC4F-418D-AE19-62706E023703}">
                                <ahyp:hlinkClr xmlns:ahyp="http://schemas.microsoft.com/office/drawing/2018/hyperlinkcolor" val="tx"/>
                              </a:ext>
                            </a:extLst>
                          </a:hlinkClick>
                        </a:rPr>
                        <a:t>What</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dirty="0">
                          <a:solidFill>
                            <a:srgbClr val="244C5A"/>
                          </a:solidFill>
                          <a:latin typeface="+mn-lt"/>
                          <a:ea typeface="+mn-ea"/>
                          <a:cs typeface="Arial" pitchFamily="34" charset="0"/>
                        </a:rPr>
                        <a:t>21</a:t>
                      </a:r>
                    </a:p>
                  </a:txBody>
                  <a:tcPr marL="68580" marR="68580" marT="34290" marB="34290" anchor="ctr"/>
                </a:tc>
                <a:extLst>
                  <a:ext uri="{0D108BD9-81ED-4DB2-BD59-A6C34878D82A}">
                    <a16:rowId xmlns:a16="http://schemas.microsoft.com/office/drawing/2014/main" val="2041650383"/>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4.2  </a:t>
                      </a:r>
                      <a:r>
                        <a:rPr lang="en-AU" sz="900" b="0" kern="1200" baseline="0" dirty="0">
                          <a:solidFill>
                            <a:srgbClr val="244C5A"/>
                          </a:solidFill>
                          <a:latin typeface="+mn-lt"/>
                          <a:ea typeface="+mn-ea"/>
                          <a:cs typeface="Arial" pitchFamily="34" charset="0"/>
                          <a:hlinkClick r:id="rId17" action="ppaction://hlinksldjump">
                            <a:extLst>
                              <a:ext uri="{A12FA001-AC4F-418D-AE19-62706E023703}">
                                <ahyp:hlinkClr xmlns:ahyp="http://schemas.microsoft.com/office/drawing/2018/hyperlinkcolor" val="tx"/>
                              </a:ext>
                            </a:extLst>
                          </a:hlinkClick>
                        </a:rPr>
                        <a:t>When &amp; where</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22</a:t>
                      </a:r>
                    </a:p>
                  </a:txBody>
                  <a:tcPr marL="68580" marR="68580" marT="34290" marB="34290"/>
                </a:tc>
                <a:extLst>
                  <a:ext uri="{0D108BD9-81ED-4DB2-BD59-A6C34878D82A}">
                    <a16:rowId xmlns:a16="http://schemas.microsoft.com/office/drawing/2014/main" val="2711561595"/>
                  </a:ext>
                </a:extLst>
              </a:tr>
              <a:tr h="205740">
                <a:tc>
                  <a:txBody>
                    <a:bodyPr/>
                    <a:lstStyle/>
                    <a:p>
                      <a:pPr marL="0" algn="l" defTabSz="914400" rtl="0" eaLnBrk="1" latinLnBrk="0" hangingPunct="1"/>
                      <a:r>
                        <a:rPr lang="en-AU" sz="900" b="0" kern="1200" baseline="0" dirty="0">
                          <a:solidFill>
                            <a:srgbClr val="244C5A"/>
                          </a:solidFill>
                          <a:latin typeface="+mn-lt"/>
                          <a:ea typeface="+mn-ea"/>
                          <a:cs typeface="Arial" pitchFamily="34" charset="0"/>
                        </a:rPr>
                        <a:t>4.3  </a:t>
                      </a:r>
                      <a:r>
                        <a:rPr lang="en-AU" sz="900" b="0" kern="1200" baseline="0" dirty="0">
                          <a:solidFill>
                            <a:srgbClr val="244C5A"/>
                          </a:solidFill>
                          <a:latin typeface="+mn-lt"/>
                          <a:ea typeface="+mn-ea"/>
                          <a:cs typeface="Arial" pitchFamily="34" charset="0"/>
                          <a:hlinkClick r:id="rId18" action="ppaction://hlinksldjump">
                            <a:extLst>
                              <a:ext uri="{A12FA001-AC4F-418D-AE19-62706E023703}">
                                <ahyp:hlinkClr xmlns:ahyp="http://schemas.microsoft.com/office/drawing/2018/hyperlinkcolor" val="tx"/>
                              </a:ext>
                            </a:extLst>
                          </a:hlinkClick>
                        </a:rPr>
                        <a:t>Who</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marL="0" algn="ctr" defTabSz="914400" rtl="0" eaLnBrk="1" latinLnBrk="0" hangingPunct="1"/>
                      <a:r>
                        <a:rPr lang="en-AU" sz="900" b="0" kern="1200" baseline="0" dirty="0">
                          <a:solidFill>
                            <a:srgbClr val="244C5A"/>
                          </a:solidFill>
                          <a:latin typeface="+mn-lt"/>
                          <a:ea typeface="+mn-ea"/>
                          <a:cs typeface="Arial" pitchFamily="34" charset="0"/>
                        </a:rPr>
                        <a:t>23</a:t>
                      </a:r>
                    </a:p>
                  </a:txBody>
                  <a:tcPr marL="68580" marR="68580" marT="34290" marB="34290"/>
                </a:tc>
                <a:extLst>
                  <a:ext uri="{0D108BD9-81ED-4DB2-BD59-A6C34878D82A}">
                    <a16:rowId xmlns:a16="http://schemas.microsoft.com/office/drawing/2014/main" val="3085713923"/>
                  </a:ext>
                </a:extLst>
              </a:tr>
            </a:tbl>
          </a:graphicData>
        </a:graphic>
      </p:graphicFrame>
      <p:graphicFrame>
        <p:nvGraphicFramePr>
          <p:cNvPr id="29" name="Table 28">
            <a:extLst>
              <a:ext uri="{FF2B5EF4-FFF2-40B4-BE49-F238E27FC236}">
                <a16:creationId xmlns:a16="http://schemas.microsoft.com/office/drawing/2014/main" id="{848B7C5A-36FB-41F1-825F-0315A3AD279F}"/>
              </a:ext>
            </a:extLst>
          </p:cNvPr>
          <p:cNvGraphicFramePr>
            <a:graphicFrameLocks noGrp="1"/>
          </p:cNvGraphicFramePr>
          <p:nvPr>
            <p:extLst>
              <p:ext uri="{D42A27DB-BD31-4B8C-83A1-F6EECF244321}">
                <p14:modId xmlns:p14="http://schemas.microsoft.com/office/powerpoint/2010/main" val="2117601741"/>
              </p:ext>
            </p:extLst>
          </p:nvPr>
        </p:nvGraphicFramePr>
        <p:xfrm>
          <a:off x="3581083" y="3092669"/>
          <a:ext cx="1964019" cy="1196340"/>
        </p:xfrm>
        <a:graphic>
          <a:graphicData uri="http://schemas.openxmlformats.org/drawingml/2006/table">
            <a:tbl>
              <a:tblPr firstRow="1" bandRow="1">
                <a:tableStyleId>{5C22544A-7EE6-4342-B048-85BDC9FD1C3A}</a:tableStyleId>
              </a:tblPr>
              <a:tblGrid>
                <a:gridCol w="1649965">
                  <a:extLst>
                    <a:ext uri="{9D8B030D-6E8A-4147-A177-3AD203B41FA5}">
                      <a16:colId xmlns:a16="http://schemas.microsoft.com/office/drawing/2014/main" val="2249471477"/>
                    </a:ext>
                  </a:extLst>
                </a:gridCol>
                <a:gridCol w="314054">
                  <a:extLst>
                    <a:ext uri="{9D8B030D-6E8A-4147-A177-3AD203B41FA5}">
                      <a16:colId xmlns:a16="http://schemas.microsoft.com/office/drawing/2014/main" val="3633956096"/>
                    </a:ext>
                  </a:extLst>
                </a:gridCol>
              </a:tblGrid>
              <a:tr h="236220">
                <a:tc>
                  <a:txBody>
                    <a:bodyPr/>
                    <a:lstStyle/>
                    <a:p>
                      <a:r>
                        <a:rPr lang="en-AU" sz="900" b="1" dirty="0">
                          <a:latin typeface="+mn-lt"/>
                        </a:rPr>
                        <a:t>6. </a:t>
                      </a:r>
                      <a:r>
                        <a:rPr lang="en-AU" sz="900" b="1" dirty="0">
                          <a:solidFill>
                            <a:schemeClr val="bg1"/>
                          </a:solidFill>
                          <a:latin typeface="+mn-lt"/>
                          <a:hlinkClick r:id="rId19" action="ppaction://hlinksldjump">
                            <a:extLst>
                              <a:ext uri="{A12FA001-AC4F-418D-AE19-62706E023703}">
                                <ahyp:hlinkClr xmlns:ahyp="http://schemas.microsoft.com/office/drawing/2018/hyperlinkcolor" val="tx"/>
                              </a:ext>
                            </a:extLst>
                          </a:hlinkClick>
                        </a:rPr>
                        <a:t>Actions</a:t>
                      </a:r>
                      <a:endParaRPr lang="en-AU" sz="900" b="1" dirty="0">
                        <a:solidFill>
                          <a:schemeClr val="bg1"/>
                        </a:solidFill>
                        <a:latin typeface="+mn-lt"/>
                      </a:endParaRPr>
                    </a:p>
                  </a:txBody>
                  <a:tcPr marL="68580" marR="68580" marT="34290" marB="34290" anchor="ctr"/>
                </a:tc>
                <a:tc>
                  <a:txBody>
                    <a:bodyPr/>
                    <a:lstStyle/>
                    <a:p>
                      <a:pPr algn="ctr"/>
                      <a:r>
                        <a:rPr lang="en-AU" sz="900" b="1" dirty="0">
                          <a:latin typeface="+mn-lt"/>
                        </a:rPr>
                        <a:t>28</a:t>
                      </a:r>
                    </a:p>
                  </a:txBody>
                  <a:tcPr marL="68580" marR="68580" marT="34290" marB="34290" anchor="ctr"/>
                </a:tc>
                <a:extLst>
                  <a:ext uri="{0D108BD9-81ED-4DB2-BD59-A6C34878D82A}">
                    <a16:rowId xmlns:a16="http://schemas.microsoft.com/office/drawing/2014/main" val="1302079735"/>
                  </a:ext>
                </a:extLst>
              </a:tr>
              <a:tr h="205740">
                <a:tc>
                  <a:txBody>
                    <a:bodyPr/>
                    <a:lstStyle/>
                    <a:p>
                      <a:r>
                        <a:rPr lang="en-AU" sz="900" b="0" kern="1200" baseline="0" dirty="0">
                          <a:solidFill>
                            <a:srgbClr val="244C5A"/>
                          </a:solidFill>
                          <a:latin typeface="+mn-lt"/>
                          <a:ea typeface="+mn-ea"/>
                          <a:cs typeface="Arial" pitchFamily="34" charset="0"/>
                        </a:rPr>
                        <a:t>6.1  </a:t>
                      </a:r>
                      <a:r>
                        <a:rPr lang="en-AU" sz="900" b="0" kern="1200" baseline="0" dirty="0">
                          <a:solidFill>
                            <a:srgbClr val="244C5A"/>
                          </a:solidFill>
                          <a:latin typeface="+mn-lt"/>
                          <a:ea typeface="+mn-ea"/>
                          <a:cs typeface="Arial" pitchFamily="34" charset="0"/>
                          <a:hlinkClick r:id="rId20" action="ppaction://hlinksldjump">
                            <a:extLst>
                              <a:ext uri="{A12FA001-AC4F-418D-AE19-62706E023703}">
                                <ahyp:hlinkClr xmlns:ahyp="http://schemas.microsoft.com/office/drawing/2018/hyperlinkcolor" val="tx"/>
                              </a:ext>
                            </a:extLst>
                          </a:hlinkClick>
                        </a:rPr>
                        <a:t>Definitions</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dirty="0">
                          <a:solidFill>
                            <a:srgbClr val="244C5A"/>
                          </a:solidFill>
                          <a:latin typeface="+mn-lt"/>
                          <a:ea typeface="+mn-ea"/>
                          <a:cs typeface="Arial" pitchFamily="34" charset="0"/>
                        </a:rPr>
                        <a:t>29</a:t>
                      </a:r>
                    </a:p>
                  </a:txBody>
                  <a:tcPr marL="68580" marR="68580" marT="34290" marB="34290" anchor="ctr"/>
                </a:tc>
                <a:extLst>
                  <a:ext uri="{0D108BD9-81ED-4DB2-BD59-A6C34878D82A}">
                    <a16:rowId xmlns:a16="http://schemas.microsoft.com/office/drawing/2014/main" val="2041650383"/>
                  </a:ext>
                </a:extLst>
              </a:tr>
              <a:tr h="205740">
                <a:tc>
                  <a:txBody>
                    <a:bodyPr/>
                    <a:lstStyle/>
                    <a:p>
                      <a:r>
                        <a:rPr lang="en-AU" sz="900" b="0" kern="1200" baseline="0" dirty="0">
                          <a:solidFill>
                            <a:srgbClr val="244C5A"/>
                          </a:solidFill>
                          <a:latin typeface="+mn-lt"/>
                          <a:ea typeface="+mn-ea"/>
                          <a:cs typeface="Arial" pitchFamily="34" charset="0"/>
                        </a:rPr>
                        <a:t>6.2  </a:t>
                      </a:r>
                      <a:r>
                        <a:rPr lang="en-AU" sz="900" b="0" kern="1200" baseline="0" dirty="0">
                          <a:solidFill>
                            <a:srgbClr val="244C5A"/>
                          </a:solidFill>
                          <a:latin typeface="+mn-lt"/>
                          <a:ea typeface="+mn-ea"/>
                          <a:cs typeface="Arial" pitchFamily="34" charset="0"/>
                          <a:hlinkClick r:id="rId21" action="ppaction://hlinksldjump">
                            <a:extLst>
                              <a:ext uri="{A12FA001-AC4F-418D-AE19-62706E023703}">
                                <ahyp:hlinkClr xmlns:ahyp="http://schemas.microsoft.com/office/drawing/2018/hyperlinkcolor" val="tx"/>
                              </a:ext>
                            </a:extLst>
                          </a:hlinkClick>
                        </a:rPr>
                        <a:t>Adding an action</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dirty="0">
                          <a:solidFill>
                            <a:srgbClr val="244C5A"/>
                          </a:solidFill>
                          <a:latin typeface="+mn-lt"/>
                          <a:ea typeface="+mn-ea"/>
                          <a:cs typeface="Arial" pitchFamily="34" charset="0"/>
                        </a:rPr>
                        <a:t>30</a:t>
                      </a:r>
                    </a:p>
                  </a:txBody>
                  <a:tcPr marL="68580" marR="68580" marT="34290" marB="34290" anchor="ctr"/>
                </a:tc>
                <a:extLst>
                  <a:ext uri="{0D108BD9-81ED-4DB2-BD59-A6C34878D82A}">
                    <a16:rowId xmlns:a16="http://schemas.microsoft.com/office/drawing/2014/main" val="723809736"/>
                  </a:ext>
                </a:extLst>
              </a:tr>
              <a:tr h="205740">
                <a:tc>
                  <a:txBody>
                    <a:bodyPr/>
                    <a:lstStyle/>
                    <a:p>
                      <a:r>
                        <a:rPr lang="en-AU" sz="900" b="0" kern="1200" baseline="0" dirty="0">
                          <a:solidFill>
                            <a:srgbClr val="244C5A"/>
                          </a:solidFill>
                          <a:latin typeface="+mn-lt"/>
                          <a:ea typeface="+mn-ea"/>
                          <a:cs typeface="Arial" pitchFamily="34" charset="0"/>
                        </a:rPr>
                        <a:t>6.3  </a:t>
                      </a:r>
                      <a:r>
                        <a:rPr lang="en-AU" sz="900" b="0" kern="1200" baseline="0" dirty="0">
                          <a:solidFill>
                            <a:srgbClr val="244C5A"/>
                          </a:solidFill>
                          <a:latin typeface="+mn-lt"/>
                          <a:ea typeface="+mn-ea"/>
                          <a:cs typeface="Arial" pitchFamily="34" charset="0"/>
                          <a:hlinkClick r:id="rId22" action="ppaction://hlinksldjump">
                            <a:extLst>
                              <a:ext uri="{A12FA001-AC4F-418D-AE19-62706E023703}">
                                <ahyp:hlinkClr xmlns:ahyp="http://schemas.microsoft.com/office/drawing/2018/hyperlinkcolor" val="tx"/>
                              </a:ext>
                            </a:extLst>
                          </a:hlinkClick>
                        </a:rPr>
                        <a:t>Investigations</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dirty="0">
                          <a:solidFill>
                            <a:srgbClr val="244C5A"/>
                          </a:solidFill>
                          <a:latin typeface="+mn-lt"/>
                          <a:ea typeface="+mn-ea"/>
                          <a:cs typeface="Arial" pitchFamily="34" charset="0"/>
                        </a:rPr>
                        <a:t>31</a:t>
                      </a:r>
                    </a:p>
                  </a:txBody>
                  <a:tcPr marL="68580" marR="68580" marT="34290" marB="34290" anchor="ctr"/>
                </a:tc>
                <a:extLst>
                  <a:ext uri="{0D108BD9-81ED-4DB2-BD59-A6C34878D82A}">
                    <a16:rowId xmlns:a16="http://schemas.microsoft.com/office/drawing/2014/main" val="234381881"/>
                  </a:ext>
                </a:extLst>
              </a:tr>
              <a:tr h="342900">
                <a:tc>
                  <a:txBody>
                    <a:bodyPr/>
                    <a:lstStyle/>
                    <a:p>
                      <a:pPr indent="-457200"/>
                      <a:r>
                        <a:rPr lang="en-AU" sz="900" b="0" kern="1200" baseline="0" dirty="0">
                          <a:solidFill>
                            <a:srgbClr val="244C5A"/>
                          </a:solidFill>
                          <a:latin typeface="+mn-lt"/>
                          <a:ea typeface="+mn-ea"/>
                          <a:cs typeface="Arial" pitchFamily="34" charset="0"/>
                        </a:rPr>
                        <a:t>6.4  </a:t>
                      </a:r>
                      <a:r>
                        <a:rPr lang="en-AU" sz="900" b="0" kern="1200" baseline="0" dirty="0">
                          <a:solidFill>
                            <a:srgbClr val="244C5A"/>
                          </a:solidFill>
                          <a:latin typeface="+mn-lt"/>
                          <a:ea typeface="+mn-ea"/>
                          <a:cs typeface="Arial" pitchFamily="34" charset="0"/>
                          <a:hlinkClick r:id="rId23" action="ppaction://hlinksldjump">
                            <a:extLst>
                              <a:ext uri="{A12FA001-AC4F-418D-AE19-62706E023703}">
                                <ahyp:hlinkClr xmlns:ahyp="http://schemas.microsoft.com/office/drawing/2018/hyperlinkcolor" val="tx"/>
                              </a:ext>
                            </a:extLst>
                          </a:hlinkClick>
                        </a:rPr>
                        <a:t>Recording your own</a:t>
                      </a:r>
                    </a:p>
                    <a:p>
                      <a:pPr indent="-457200"/>
                      <a:r>
                        <a:rPr lang="en-AU" sz="900" b="0" kern="1200" baseline="0" dirty="0">
                          <a:solidFill>
                            <a:srgbClr val="244C5A"/>
                          </a:solidFill>
                          <a:latin typeface="+mn-lt"/>
                          <a:ea typeface="+mn-ea"/>
                          <a:cs typeface="Arial" pitchFamily="34" charset="0"/>
                        </a:rPr>
                        <a:t>      </a:t>
                      </a:r>
                      <a:r>
                        <a:rPr lang="en-AU" sz="900" b="0" kern="1200" baseline="0" dirty="0">
                          <a:solidFill>
                            <a:srgbClr val="244C5A"/>
                          </a:solidFill>
                          <a:latin typeface="+mn-lt"/>
                          <a:ea typeface="+mn-ea"/>
                          <a:cs typeface="Arial" pitchFamily="34" charset="0"/>
                          <a:hlinkClick r:id="rId23" action="ppaction://hlinksldjump">
                            <a:extLst>
                              <a:ext uri="{A12FA001-AC4F-418D-AE19-62706E023703}">
                                <ahyp:hlinkClr xmlns:ahyp="http://schemas.microsoft.com/office/drawing/2018/hyperlinkcolor" val="tx"/>
                              </a:ext>
                            </a:extLst>
                          </a:hlinkClick>
                        </a:rPr>
                        <a:t> actions</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dirty="0">
                          <a:solidFill>
                            <a:srgbClr val="244C5A"/>
                          </a:solidFill>
                          <a:latin typeface="+mn-lt"/>
                          <a:ea typeface="+mn-ea"/>
                          <a:cs typeface="Arial" pitchFamily="34" charset="0"/>
                        </a:rPr>
                        <a:t>32</a:t>
                      </a:r>
                    </a:p>
                  </a:txBody>
                  <a:tcPr marL="68580" marR="68580" marT="34290" marB="34290" anchor="ctr"/>
                </a:tc>
                <a:extLst>
                  <a:ext uri="{0D108BD9-81ED-4DB2-BD59-A6C34878D82A}">
                    <a16:rowId xmlns:a16="http://schemas.microsoft.com/office/drawing/2014/main" val="3270822713"/>
                  </a:ext>
                </a:extLst>
              </a:tr>
            </a:tbl>
          </a:graphicData>
        </a:graphic>
      </p:graphicFrame>
      <p:graphicFrame>
        <p:nvGraphicFramePr>
          <p:cNvPr id="30" name="Table 29">
            <a:extLst>
              <a:ext uri="{FF2B5EF4-FFF2-40B4-BE49-F238E27FC236}">
                <a16:creationId xmlns:a16="http://schemas.microsoft.com/office/drawing/2014/main" id="{D4254F54-15AD-4F95-A598-0849C7311D05}"/>
              </a:ext>
            </a:extLst>
          </p:cNvPr>
          <p:cNvGraphicFramePr>
            <a:graphicFrameLocks noGrp="1"/>
          </p:cNvGraphicFramePr>
          <p:nvPr>
            <p:extLst>
              <p:ext uri="{D42A27DB-BD31-4B8C-83A1-F6EECF244321}">
                <p14:modId xmlns:p14="http://schemas.microsoft.com/office/powerpoint/2010/main" val="2119055399"/>
              </p:ext>
            </p:extLst>
          </p:nvPr>
        </p:nvGraphicFramePr>
        <p:xfrm>
          <a:off x="5760936" y="2982499"/>
          <a:ext cx="1968519" cy="243464"/>
        </p:xfrm>
        <a:graphic>
          <a:graphicData uri="http://schemas.openxmlformats.org/drawingml/2006/table">
            <a:tbl>
              <a:tblPr firstRow="1" bandRow="1">
                <a:tableStyleId>{5C22544A-7EE6-4342-B048-85BDC9FD1C3A}</a:tableStyleId>
              </a:tblPr>
              <a:tblGrid>
                <a:gridCol w="1654465">
                  <a:extLst>
                    <a:ext uri="{9D8B030D-6E8A-4147-A177-3AD203B41FA5}">
                      <a16:colId xmlns:a16="http://schemas.microsoft.com/office/drawing/2014/main" val="2249471477"/>
                    </a:ext>
                  </a:extLst>
                </a:gridCol>
                <a:gridCol w="314054">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11. </a:t>
                      </a:r>
                      <a:r>
                        <a:rPr lang="en-AU" sz="900" dirty="0">
                          <a:solidFill>
                            <a:schemeClr val="bg1"/>
                          </a:solidFill>
                          <a:hlinkClick r:id="rId24" action="ppaction://hlinksldjump">
                            <a:extLst>
                              <a:ext uri="{A12FA001-AC4F-418D-AE19-62706E023703}">
                                <ahyp:hlinkClr xmlns:ahyp="http://schemas.microsoft.com/office/drawing/2018/hyperlinkcolor" val="tx"/>
                              </a:ext>
                            </a:extLst>
                          </a:hlinkClick>
                        </a:rPr>
                        <a:t>Logging off</a:t>
                      </a:r>
                      <a:endParaRPr lang="en-AU" sz="900" b="1" dirty="0">
                        <a:solidFill>
                          <a:schemeClr val="bg1"/>
                        </a:solidFill>
                        <a:latin typeface="+mn-lt"/>
                      </a:endParaRPr>
                    </a:p>
                  </a:txBody>
                  <a:tcPr marL="68580" marR="68580" marT="34290" marB="34290" anchor="ctr"/>
                </a:tc>
                <a:tc>
                  <a:txBody>
                    <a:bodyPr/>
                    <a:lstStyle/>
                    <a:p>
                      <a:pPr algn="ctr"/>
                      <a:r>
                        <a:rPr lang="en-AU" sz="800" b="1" dirty="0">
                          <a:latin typeface="+mn-lt"/>
                        </a:rPr>
                        <a:t>42</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31" name="Table 30">
            <a:extLst>
              <a:ext uri="{FF2B5EF4-FFF2-40B4-BE49-F238E27FC236}">
                <a16:creationId xmlns:a16="http://schemas.microsoft.com/office/drawing/2014/main" id="{C2C83BCC-B01B-4967-9AC4-92A0F3F2B026}"/>
              </a:ext>
            </a:extLst>
          </p:cNvPr>
          <p:cNvGraphicFramePr>
            <a:graphicFrameLocks noGrp="1"/>
          </p:cNvGraphicFramePr>
          <p:nvPr>
            <p:extLst>
              <p:ext uri="{D42A27DB-BD31-4B8C-83A1-F6EECF244321}">
                <p14:modId xmlns:p14="http://schemas.microsoft.com/office/powerpoint/2010/main" val="2360266644"/>
              </p:ext>
            </p:extLst>
          </p:nvPr>
        </p:nvGraphicFramePr>
        <p:xfrm>
          <a:off x="5767388" y="1476086"/>
          <a:ext cx="1977393" cy="243464"/>
        </p:xfrm>
        <a:graphic>
          <a:graphicData uri="http://schemas.openxmlformats.org/drawingml/2006/table">
            <a:tbl>
              <a:tblPr firstRow="1" bandRow="1">
                <a:tableStyleId>{5C22544A-7EE6-4342-B048-85BDC9FD1C3A}</a:tableStyleId>
              </a:tblPr>
              <a:tblGrid>
                <a:gridCol w="1658160">
                  <a:extLst>
                    <a:ext uri="{9D8B030D-6E8A-4147-A177-3AD203B41FA5}">
                      <a16:colId xmlns:a16="http://schemas.microsoft.com/office/drawing/2014/main" val="2249471477"/>
                    </a:ext>
                  </a:extLst>
                </a:gridCol>
                <a:gridCol w="319233">
                  <a:extLst>
                    <a:ext uri="{9D8B030D-6E8A-4147-A177-3AD203B41FA5}">
                      <a16:colId xmlns:a16="http://schemas.microsoft.com/office/drawing/2014/main" val="3633956096"/>
                    </a:ext>
                  </a:extLst>
                </a:gridCol>
              </a:tblGrid>
              <a:tr h="243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7.  </a:t>
                      </a:r>
                      <a:r>
                        <a:rPr lang="en-AU" sz="900" dirty="0">
                          <a:solidFill>
                            <a:schemeClr val="bg1"/>
                          </a:solidFill>
                          <a:hlinkClick r:id="rId25" action="ppaction://hlinksldjump">
                            <a:extLst>
                              <a:ext uri="{A12FA001-AC4F-418D-AE19-62706E023703}">
                                <ahyp:hlinkClr xmlns:ahyp="http://schemas.microsoft.com/office/drawing/2018/hyperlinkcolor" val="tx"/>
                              </a:ext>
                            </a:extLst>
                          </a:hlinkClick>
                        </a:rPr>
                        <a:t>Resolution</a:t>
                      </a:r>
                      <a:endParaRPr lang="en-AU" sz="900" b="1" dirty="0">
                        <a:solidFill>
                          <a:schemeClr val="bg1"/>
                        </a:solidFill>
                        <a:latin typeface="+mn-lt"/>
                      </a:endParaRPr>
                    </a:p>
                  </a:txBody>
                  <a:tcPr marL="68580" marR="68580" marT="34290" marB="34290" anchor="ctr"/>
                </a:tc>
                <a:tc>
                  <a:txBody>
                    <a:bodyPr/>
                    <a:lstStyle/>
                    <a:p>
                      <a:pPr algn="ctr"/>
                      <a:r>
                        <a:rPr lang="en-AU" sz="900" b="1" dirty="0">
                          <a:latin typeface="+mn-lt"/>
                        </a:rPr>
                        <a:t>33</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32" name="Table 31">
            <a:extLst>
              <a:ext uri="{FF2B5EF4-FFF2-40B4-BE49-F238E27FC236}">
                <a16:creationId xmlns:a16="http://schemas.microsoft.com/office/drawing/2014/main" id="{F7D3D55A-23E9-4412-8741-2CD7EB8D464E}"/>
              </a:ext>
            </a:extLst>
          </p:cNvPr>
          <p:cNvGraphicFramePr>
            <a:graphicFrameLocks noGrp="1"/>
          </p:cNvGraphicFramePr>
          <p:nvPr>
            <p:extLst>
              <p:ext uri="{D42A27DB-BD31-4B8C-83A1-F6EECF244321}">
                <p14:modId xmlns:p14="http://schemas.microsoft.com/office/powerpoint/2010/main" val="2032983281"/>
              </p:ext>
            </p:extLst>
          </p:nvPr>
        </p:nvGraphicFramePr>
        <p:xfrm>
          <a:off x="5770849" y="3366866"/>
          <a:ext cx="1980764" cy="234379"/>
        </p:xfrm>
        <a:graphic>
          <a:graphicData uri="http://schemas.openxmlformats.org/drawingml/2006/table">
            <a:tbl>
              <a:tblPr firstRow="1" bandRow="1">
                <a:tableStyleId>{5C22544A-7EE6-4342-B048-85BDC9FD1C3A}</a:tableStyleId>
              </a:tblPr>
              <a:tblGrid>
                <a:gridCol w="1660986">
                  <a:extLst>
                    <a:ext uri="{9D8B030D-6E8A-4147-A177-3AD203B41FA5}">
                      <a16:colId xmlns:a16="http://schemas.microsoft.com/office/drawing/2014/main" val="2249471477"/>
                    </a:ext>
                  </a:extLst>
                </a:gridCol>
                <a:gridCol w="319778">
                  <a:extLst>
                    <a:ext uri="{9D8B030D-6E8A-4147-A177-3AD203B41FA5}">
                      <a16:colId xmlns:a16="http://schemas.microsoft.com/office/drawing/2014/main" val="3633956096"/>
                    </a:ext>
                  </a:extLst>
                </a:gridCol>
              </a:tblGrid>
              <a:tr h="234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12. </a:t>
                      </a:r>
                      <a:r>
                        <a:rPr lang="en-AU" sz="900" dirty="0">
                          <a:solidFill>
                            <a:schemeClr val="bg1"/>
                          </a:solidFill>
                          <a:hlinkClick r:id="" action="ppaction://noaction">
                            <a:extLst>
                              <a:ext uri="{A12FA001-AC4F-418D-AE19-62706E023703}">
                                <ahyp:hlinkClr xmlns:ahyp="http://schemas.microsoft.com/office/drawing/2018/hyperlinkcolor" val="tx"/>
                              </a:ext>
                            </a:extLst>
                          </a:hlinkClick>
                        </a:rPr>
                        <a:t>For further information</a:t>
                      </a:r>
                      <a:endParaRPr lang="en-AU" sz="900" b="1" dirty="0">
                        <a:solidFill>
                          <a:schemeClr val="bg1"/>
                        </a:solidFill>
                        <a:latin typeface="+mn-lt"/>
                      </a:endParaRPr>
                    </a:p>
                  </a:txBody>
                  <a:tcPr marL="68580" marR="68580" marT="34290" marB="34290" anchor="ctr"/>
                </a:tc>
                <a:tc>
                  <a:txBody>
                    <a:bodyPr/>
                    <a:lstStyle/>
                    <a:p>
                      <a:pPr algn="ctr"/>
                      <a:r>
                        <a:rPr lang="en-AU" sz="900" b="1" dirty="0">
                          <a:latin typeface="+mn-lt"/>
                        </a:rPr>
                        <a:t>44</a:t>
                      </a:r>
                    </a:p>
                  </a:txBody>
                  <a:tcPr marL="68580" marR="68580" marT="34290" marB="34290" anchor="ctr"/>
                </a:tc>
                <a:extLst>
                  <a:ext uri="{0D108BD9-81ED-4DB2-BD59-A6C34878D82A}">
                    <a16:rowId xmlns:a16="http://schemas.microsoft.com/office/drawing/2014/main" val="1302079735"/>
                  </a:ext>
                </a:extLst>
              </a:tr>
            </a:tbl>
          </a:graphicData>
        </a:graphic>
      </p:graphicFrame>
      <p:graphicFrame>
        <p:nvGraphicFramePr>
          <p:cNvPr id="33" name="Table 32">
            <a:extLst>
              <a:ext uri="{FF2B5EF4-FFF2-40B4-BE49-F238E27FC236}">
                <a16:creationId xmlns:a16="http://schemas.microsoft.com/office/drawing/2014/main" id="{A2913695-227E-4B40-9EBF-0EFC4C7065F7}"/>
              </a:ext>
            </a:extLst>
          </p:cNvPr>
          <p:cNvGraphicFramePr>
            <a:graphicFrameLocks noGrp="1"/>
          </p:cNvGraphicFramePr>
          <p:nvPr>
            <p:extLst>
              <p:ext uri="{D42A27DB-BD31-4B8C-83A1-F6EECF244321}">
                <p14:modId xmlns:p14="http://schemas.microsoft.com/office/powerpoint/2010/main" val="3324206976"/>
              </p:ext>
            </p:extLst>
          </p:nvPr>
        </p:nvGraphicFramePr>
        <p:xfrm>
          <a:off x="3577857" y="2387248"/>
          <a:ext cx="1970471" cy="647700"/>
        </p:xfrm>
        <a:graphic>
          <a:graphicData uri="http://schemas.openxmlformats.org/drawingml/2006/table">
            <a:tbl>
              <a:tblPr firstRow="1" bandRow="1">
                <a:tableStyleId>{5C22544A-7EE6-4342-B048-85BDC9FD1C3A}</a:tableStyleId>
              </a:tblPr>
              <a:tblGrid>
                <a:gridCol w="1651238">
                  <a:extLst>
                    <a:ext uri="{9D8B030D-6E8A-4147-A177-3AD203B41FA5}">
                      <a16:colId xmlns:a16="http://schemas.microsoft.com/office/drawing/2014/main" val="4197708523"/>
                    </a:ext>
                  </a:extLst>
                </a:gridCol>
                <a:gridCol w="319233">
                  <a:extLst>
                    <a:ext uri="{9D8B030D-6E8A-4147-A177-3AD203B41FA5}">
                      <a16:colId xmlns:a16="http://schemas.microsoft.com/office/drawing/2014/main" val="795891025"/>
                    </a:ext>
                  </a:extLst>
                </a:gridCol>
              </a:tblGrid>
              <a:tr h="236220">
                <a:tc>
                  <a:txBody>
                    <a:bodyPr/>
                    <a:lstStyle/>
                    <a:p>
                      <a:r>
                        <a:rPr lang="en-AU" sz="900" b="1" dirty="0">
                          <a:latin typeface="+mn-lt"/>
                        </a:rPr>
                        <a:t>5. </a:t>
                      </a:r>
                      <a:r>
                        <a:rPr lang="en-AU" sz="900" b="1" dirty="0">
                          <a:solidFill>
                            <a:schemeClr val="bg1"/>
                          </a:solidFill>
                          <a:latin typeface="+mn-lt"/>
                          <a:hlinkClick r:id="rId26" action="ppaction://hlinksldjump">
                            <a:extLst>
                              <a:ext uri="{A12FA001-AC4F-418D-AE19-62706E023703}">
                                <ahyp:hlinkClr xmlns:ahyp="http://schemas.microsoft.com/office/drawing/2018/hyperlinkcolor" val="tx"/>
                              </a:ext>
                            </a:extLst>
                          </a:hlinkClick>
                        </a:rPr>
                        <a:t>Classification</a:t>
                      </a:r>
                      <a:endParaRPr lang="en-AU" sz="900" b="1" dirty="0">
                        <a:solidFill>
                          <a:schemeClr val="bg1"/>
                        </a:solidFill>
                        <a:latin typeface="+mn-lt"/>
                      </a:endParaRPr>
                    </a:p>
                  </a:txBody>
                  <a:tcPr marL="68580" marR="68580" marT="34290" marB="34290" anchor="ctr"/>
                </a:tc>
                <a:tc>
                  <a:txBody>
                    <a:bodyPr/>
                    <a:lstStyle/>
                    <a:p>
                      <a:pPr algn="ctr"/>
                      <a:r>
                        <a:rPr lang="en-AU" sz="900" b="1" dirty="0">
                          <a:latin typeface="+mn-lt"/>
                        </a:rPr>
                        <a:t>24</a:t>
                      </a:r>
                    </a:p>
                  </a:txBody>
                  <a:tcPr marL="68580" marR="68580" marT="34290" marB="34290" anchor="ctr"/>
                </a:tc>
                <a:extLst>
                  <a:ext uri="{0D108BD9-81ED-4DB2-BD59-A6C34878D82A}">
                    <a16:rowId xmlns:a16="http://schemas.microsoft.com/office/drawing/2014/main" val="4030233225"/>
                  </a:ext>
                </a:extLst>
              </a:tr>
              <a:tr h="205740">
                <a:tc>
                  <a:txBody>
                    <a:bodyPr/>
                    <a:lstStyle/>
                    <a:p>
                      <a:r>
                        <a:rPr lang="en-AU" sz="900" b="0" kern="1200" baseline="0" dirty="0">
                          <a:solidFill>
                            <a:srgbClr val="244C5A"/>
                          </a:solidFill>
                          <a:latin typeface="+mn-lt"/>
                          <a:ea typeface="+mn-ea"/>
                          <a:cs typeface="Arial" pitchFamily="34" charset="0"/>
                        </a:rPr>
                        <a:t>5.1  </a:t>
                      </a:r>
                      <a:r>
                        <a:rPr lang="en-AU" sz="900" b="0" kern="1200" baseline="0" dirty="0">
                          <a:solidFill>
                            <a:srgbClr val="244C5A"/>
                          </a:solidFill>
                          <a:latin typeface="+mn-lt"/>
                          <a:ea typeface="+mn-ea"/>
                          <a:cs typeface="Arial" pitchFamily="34" charset="0"/>
                          <a:hlinkClick r:id="rId27" action="ppaction://hlinksldjump">
                            <a:extLst>
                              <a:ext uri="{A12FA001-AC4F-418D-AE19-62706E023703}">
                                <ahyp:hlinkClr xmlns:ahyp="http://schemas.microsoft.com/office/drawing/2018/hyperlinkcolor" val="tx"/>
                              </a:ext>
                            </a:extLst>
                          </a:hlinkClick>
                        </a:rPr>
                        <a:t>Complaint classification</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dirty="0">
                          <a:solidFill>
                            <a:srgbClr val="244C5A"/>
                          </a:solidFill>
                          <a:latin typeface="+mn-lt"/>
                          <a:ea typeface="+mn-ea"/>
                          <a:cs typeface="Arial" pitchFamily="34" charset="0"/>
                        </a:rPr>
                        <a:t>26</a:t>
                      </a:r>
                    </a:p>
                  </a:txBody>
                  <a:tcPr marL="68580" marR="68580" marT="34290" marB="34290" anchor="ctr"/>
                </a:tc>
                <a:extLst>
                  <a:ext uri="{0D108BD9-81ED-4DB2-BD59-A6C34878D82A}">
                    <a16:rowId xmlns:a16="http://schemas.microsoft.com/office/drawing/2014/main" val="4293087936"/>
                  </a:ext>
                </a:extLst>
              </a:tr>
              <a:tr h="205740">
                <a:tc>
                  <a:txBody>
                    <a:bodyPr/>
                    <a:lstStyle/>
                    <a:p>
                      <a:r>
                        <a:rPr lang="en-AU" sz="900" b="0" kern="1200" baseline="0" dirty="0">
                          <a:solidFill>
                            <a:srgbClr val="244C5A"/>
                          </a:solidFill>
                          <a:latin typeface="+mn-lt"/>
                          <a:ea typeface="+mn-ea"/>
                          <a:cs typeface="Arial" pitchFamily="34" charset="0"/>
                        </a:rPr>
                        <a:t>5.2  </a:t>
                      </a:r>
                      <a:r>
                        <a:rPr lang="en-AU" sz="900" b="0" kern="1200" baseline="0" dirty="0">
                          <a:solidFill>
                            <a:srgbClr val="244C5A"/>
                          </a:solidFill>
                          <a:latin typeface="+mn-lt"/>
                          <a:ea typeface="+mn-ea"/>
                          <a:cs typeface="Arial" pitchFamily="34" charset="0"/>
                          <a:hlinkClick r:id="rId28" action="ppaction://hlinksldjump">
                            <a:extLst>
                              <a:ext uri="{A12FA001-AC4F-418D-AE19-62706E023703}">
                                <ahyp:hlinkClr xmlns:ahyp="http://schemas.microsoft.com/office/drawing/2018/hyperlinkcolor" val="tx"/>
                              </a:ext>
                            </a:extLst>
                          </a:hlinkClick>
                        </a:rPr>
                        <a:t>Complaint severity rating</a:t>
                      </a:r>
                      <a:endParaRPr lang="en-AU" sz="900" b="0" kern="1200" baseline="0" dirty="0">
                        <a:solidFill>
                          <a:srgbClr val="244C5A"/>
                        </a:solidFill>
                        <a:latin typeface="+mn-lt"/>
                        <a:ea typeface="+mn-ea"/>
                        <a:cs typeface="Arial" pitchFamily="34" charset="0"/>
                      </a:endParaRPr>
                    </a:p>
                  </a:txBody>
                  <a:tcPr marL="68580" marR="68580" marT="34290" marB="34290" anchor="ctr"/>
                </a:tc>
                <a:tc>
                  <a:txBody>
                    <a:bodyPr/>
                    <a:lstStyle/>
                    <a:p>
                      <a:pPr algn="ctr"/>
                      <a:r>
                        <a:rPr lang="en-AU" sz="900" b="0" kern="1200" baseline="0" dirty="0">
                          <a:solidFill>
                            <a:srgbClr val="244C5A"/>
                          </a:solidFill>
                          <a:latin typeface="+mn-lt"/>
                          <a:ea typeface="+mn-ea"/>
                          <a:cs typeface="Arial" pitchFamily="34" charset="0"/>
                        </a:rPr>
                        <a:t>27</a:t>
                      </a:r>
                    </a:p>
                  </a:txBody>
                  <a:tcPr marL="68580" marR="68580" marT="34290" marB="34290" anchor="ctr"/>
                </a:tc>
                <a:extLst>
                  <a:ext uri="{0D108BD9-81ED-4DB2-BD59-A6C34878D82A}">
                    <a16:rowId xmlns:a16="http://schemas.microsoft.com/office/drawing/2014/main" val="3515474959"/>
                  </a:ext>
                </a:extLst>
              </a:tr>
            </a:tbl>
          </a:graphicData>
        </a:graphic>
      </p:graphicFrame>
      <p:graphicFrame>
        <p:nvGraphicFramePr>
          <p:cNvPr id="34" name="Table 33">
            <a:extLst>
              <a:ext uri="{FF2B5EF4-FFF2-40B4-BE49-F238E27FC236}">
                <a16:creationId xmlns:a16="http://schemas.microsoft.com/office/drawing/2014/main" id="{B8C96224-0E79-4D7F-A99C-75A73E8928F4}"/>
              </a:ext>
            </a:extLst>
          </p:cNvPr>
          <p:cNvGraphicFramePr>
            <a:graphicFrameLocks noGrp="1"/>
          </p:cNvGraphicFramePr>
          <p:nvPr>
            <p:extLst>
              <p:ext uri="{D42A27DB-BD31-4B8C-83A1-F6EECF244321}">
                <p14:modId xmlns:p14="http://schemas.microsoft.com/office/powerpoint/2010/main" val="3996580851"/>
              </p:ext>
            </p:extLst>
          </p:nvPr>
        </p:nvGraphicFramePr>
        <p:xfrm>
          <a:off x="5770849" y="1858250"/>
          <a:ext cx="1970471" cy="236220"/>
        </p:xfrm>
        <a:graphic>
          <a:graphicData uri="http://schemas.openxmlformats.org/drawingml/2006/table">
            <a:tbl>
              <a:tblPr firstRow="1" bandRow="1">
                <a:tableStyleId>{5C22544A-7EE6-4342-B048-85BDC9FD1C3A}</a:tableStyleId>
              </a:tblPr>
              <a:tblGrid>
                <a:gridCol w="1651238">
                  <a:extLst>
                    <a:ext uri="{9D8B030D-6E8A-4147-A177-3AD203B41FA5}">
                      <a16:colId xmlns:a16="http://schemas.microsoft.com/office/drawing/2014/main" val="4197708523"/>
                    </a:ext>
                  </a:extLst>
                </a:gridCol>
                <a:gridCol w="319233">
                  <a:extLst>
                    <a:ext uri="{9D8B030D-6E8A-4147-A177-3AD203B41FA5}">
                      <a16:colId xmlns:a16="http://schemas.microsoft.com/office/drawing/2014/main" val="795891025"/>
                    </a:ext>
                  </a:extLst>
                </a:gridCol>
              </a:tblGrid>
              <a:tr h="236220">
                <a:tc>
                  <a:txBody>
                    <a:bodyPr/>
                    <a:lstStyle/>
                    <a:p>
                      <a:r>
                        <a:rPr lang="en-AU" sz="900" b="1" dirty="0">
                          <a:latin typeface="+mn-lt"/>
                        </a:rPr>
                        <a:t>8. </a:t>
                      </a:r>
                      <a:r>
                        <a:rPr lang="en-AU" sz="900" b="1" dirty="0">
                          <a:solidFill>
                            <a:schemeClr val="bg1"/>
                          </a:solidFill>
                          <a:latin typeface="+mn-lt"/>
                          <a:hlinkClick r:id="rId29" action="ppaction://hlinksldjump">
                            <a:extLst>
                              <a:ext uri="{A12FA001-AC4F-418D-AE19-62706E023703}">
                                <ahyp:hlinkClr xmlns:ahyp="http://schemas.microsoft.com/office/drawing/2018/hyperlinkcolor" val="tx"/>
                              </a:ext>
                            </a:extLst>
                          </a:hlinkClick>
                        </a:rPr>
                        <a:t>Sign-off</a:t>
                      </a:r>
                      <a:endParaRPr lang="en-AU" sz="900" b="1" dirty="0">
                        <a:solidFill>
                          <a:schemeClr val="bg1"/>
                        </a:solidFill>
                        <a:latin typeface="+mn-lt"/>
                      </a:endParaRPr>
                    </a:p>
                  </a:txBody>
                  <a:tcPr marL="68580" marR="68580" marT="34290" marB="34290" anchor="ctr"/>
                </a:tc>
                <a:tc>
                  <a:txBody>
                    <a:bodyPr/>
                    <a:lstStyle/>
                    <a:p>
                      <a:pPr algn="ctr"/>
                      <a:r>
                        <a:rPr lang="en-AU" sz="900" b="1" dirty="0">
                          <a:latin typeface="+mn-lt"/>
                        </a:rPr>
                        <a:t>35</a:t>
                      </a:r>
                    </a:p>
                  </a:txBody>
                  <a:tcPr marL="68580" marR="68580" marT="34290" marB="34290" anchor="ctr"/>
                </a:tc>
                <a:extLst>
                  <a:ext uri="{0D108BD9-81ED-4DB2-BD59-A6C34878D82A}">
                    <a16:rowId xmlns:a16="http://schemas.microsoft.com/office/drawing/2014/main" val="4030233225"/>
                  </a:ext>
                </a:extLst>
              </a:tr>
            </a:tbl>
          </a:graphicData>
        </a:graphic>
      </p:graphicFrame>
      <p:graphicFrame>
        <p:nvGraphicFramePr>
          <p:cNvPr id="35" name="Table 34">
            <a:extLst>
              <a:ext uri="{FF2B5EF4-FFF2-40B4-BE49-F238E27FC236}">
                <a16:creationId xmlns:a16="http://schemas.microsoft.com/office/drawing/2014/main" id="{F8F2D282-C394-4BC9-B298-E9D461BD8480}"/>
              </a:ext>
            </a:extLst>
          </p:cNvPr>
          <p:cNvGraphicFramePr>
            <a:graphicFrameLocks noGrp="1"/>
          </p:cNvGraphicFramePr>
          <p:nvPr>
            <p:extLst>
              <p:ext uri="{D42A27DB-BD31-4B8C-83A1-F6EECF244321}">
                <p14:modId xmlns:p14="http://schemas.microsoft.com/office/powerpoint/2010/main" val="3903595630"/>
              </p:ext>
            </p:extLst>
          </p:nvPr>
        </p:nvGraphicFramePr>
        <p:xfrm>
          <a:off x="5760936" y="2236160"/>
          <a:ext cx="1970471" cy="236220"/>
        </p:xfrm>
        <a:graphic>
          <a:graphicData uri="http://schemas.openxmlformats.org/drawingml/2006/table">
            <a:tbl>
              <a:tblPr firstRow="1" bandRow="1">
                <a:tableStyleId>{5C22544A-7EE6-4342-B048-85BDC9FD1C3A}</a:tableStyleId>
              </a:tblPr>
              <a:tblGrid>
                <a:gridCol w="1651238">
                  <a:extLst>
                    <a:ext uri="{9D8B030D-6E8A-4147-A177-3AD203B41FA5}">
                      <a16:colId xmlns:a16="http://schemas.microsoft.com/office/drawing/2014/main" val="4197708523"/>
                    </a:ext>
                  </a:extLst>
                </a:gridCol>
                <a:gridCol w="319233">
                  <a:extLst>
                    <a:ext uri="{9D8B030D-6E8A-4147-A177-3AD203B41FA5}">
                      <a16:colId xmlns:a16="http://schemas.microsoft.com/office/drawing/2014/main" val="795891025"/>
                    </a:ext>
                  </a:extLst>
                </a:gridCol>
              </a:tblGrid>
              <a:tr h="236220">
                <a:tc>
                  <a:txBody>
                    <a:bodyPr/>
                    <a:lstStyle/>
                    <a:p>
                      <a:r>
                        <a:rPr lang="en-AU" sz="900" b="1" dirty="0">
                          <a:latin typeface="+mn-lt"/>
                        </a:rPr>
                        <a:t>9.  </a:t>
                      </a:r>
                      <a:r>
                        <a:rPr lang="en-AU" sz="900" b="1" dirty="0">
                          <a:solidFill>
                            <a:schemeClr val="bg1"/>
                          </a:solidFill>
                          <a:latin typeface="+mn-lt"/>
                          <a:hlinkClick r:id="rId30" action="ppaction://hlinksldjump">
                            <a:extLst>
                              <a:ext uri="{A12FA001-AC4F-418D-AE19-62706E023703}">
                                <ahyp:hlinkClr xmlns:ahyp="http://schemas.microsoft.com/office/drawing/2018/hyperlinkcolor" val="tx"/>
                              </a:ext>
                            </a:extLst>
                          </a:hlinkClick>
                        </a:rPr>
                        <a:t>Documents</a:t>
                      </a:r>
                      <a:endParaRPr lang="en-AU" sz="900" b="1" dirty="0">
                        <a:solidFill>
                          <a:schemeClr val="bg1"/>
                        </a:solidFill>
                        <a:latin typeface="+mn-lt"/>
                      </a:endParaRPr>
                    </a:p>
                  </a:txBody>
                  <a:tcPr marL="68580" marR="68580" marT="34290" marB="34290" anchor="ctr"/>
                </a:tc>
                <a:tc>
                  <a:txBody>
                    <a:bodyPr/>
                    <a:lstStyle/>
                    <a:p>
                      <a:pPr algn="ctr"/>
                      <a:r>
                        <a:rPr lang="en-AU" sz="900" b="1" dirty="0">
                          <a:latin typeface="+mn-lt"/>
                        </a:rPr>
                        <a:t>38</a:t>
                      </a:r>
                    </a:p>
                  </a:txBody>
                  <a:tcPr marL="68580" marR="68580" marT="34290" marB="34290" anchor="ctr"/>
                </a:tc>
                <a:extLst>
                  <a:ext uri="{0D108BD9-81ED-4DB2-BD59-A6C34878D82A}">
                    <a16:rowId xmlns:a16="http://schemas.microsoft.com/office/drawing/2014/main" val="4030233225"/>
                  </a:ext>
                </a:extLst>
              </a:tr>
            </a:tbl>
          </a:graphicData>
        </a:graphic>
      </p:graphicFrame>
      <p:graphicFrame>
        <p:nvGraphicFramePr>
          <p:cNvPr id="36" name="Table 35">
            <a:extLst>
              <a:ext uri="{FF2B5EF4-FFF2-40B4-BE49-F238E27FC236}">
                <a16:creationId xmlns:a16="http://schemas.microsoft.com/office/drawing/2014/main" id="{9B0E3104-315F-4F6E-A6B9-DEEA90027AB3}"/>
              </a:ext>
            </a:extLst>
          </p:cNvPr>
          <p:cNvGraphicFramePr>
            <a:graphicFrameLocks noGrp="1"/>
          </p:cNvGraphicFramePr>
          <p:nvPr>
            <p:extLst>
              <p:ext uri="{D42A27DB-BD31-4B8C-83A1-F6EECF244321}">
                <p14:modId xmlns:p14="http://schemas.microsoft.com/office/powerpoint/2010/main" val="345637855"/>
              </p:ext>
            </p:extLst>
          </p:nvPr>
        </p:nvGraphicFramePr>
        <p:xfrm>
          <a:off x="5767387" y="2609443"/>
          <a:ext cx="1970471" cy="236220"/>
        </p:xfrm>
        <a:graphic>
          <a:graphicData uri="http://schemas.openxmlformats.org/drawingml/2006/table">
            <a:tbl>
              <a:tblPr firstRow="1" bandRow="1">
                <a:tableStyleId>{5C22544A-7EE6-4342-B048-85BDC9FD1C3A}</a:tableStyleId>
              </a:tblPr>
              <a:tblGrid>
                <a:gridCol w="1651238">
                  <a:extLst>
                    <a:ext uri="{9D8B030D-6E8A-4147-A177-3AD203B41FA5}">
                      <a16:colId xmlns:a16="http://schemas.microsoft.com/office/drawing/2014/main" val="4197708523"/>
                    </a:ext>
                  </a:extLst>
                </a:gridCol>
                <a:gridCol w="319233">
                  <a:extLst>
                    <a:ext uri="{9D8B030D-6E8A-4147-A177-3AD203B41FA5}">
                      <a16:colId xmlns:a16="http://schemas.microsoft.com/office/drawing/2014/main" val="795891025"/>
                    </a:ext>
                  </a:extLst>
                </a:gridCol>
              </a:tblGrid>
              <a:tr h="236220">
                <a:tc>
                  <a:txBody>
                    <a:bodyPr/>
                    <a:lstStyle/>
                    <a:p>
                      <a:r>
                        <a:rPr lang="en-AU" sz="900" b="1" dirty="0">
                          <a:latin typeface="+mn-lt"/>
                        </a:rPr>
                        <a:t>10.  </a:t>
                      </a:r>
                      <a:r>
                        <a:rPr lang="en-AU" sz="900" b="1" dirty="0">
                          <a:solidFill>
                            <a:schemeClr val="bg1"/>
                          </a:solidFill>
                          <a:latin typeface="+mn-lt"/>
                          <a:hlinkClick r:id="rId31" action="ppaction://hlinksldjump">
                            <a:extLst>
                              <a:ext uri="{A12FA001-AC4F-418D-AE19-62706E023703}">
                                <ahyp:hlinkClr xmlns:ahyp="http://schemas.microsoft.com/office/drawing/2018/hyperlinkcolor" val="tx"/>
                              </a:ext>
                            </a:extLst>
                          </a:hlinkClick>
                        </a:rPr>
                        <a:t>History</a:t>
                      </a:r>
                      <a:endParaRPr lang="en-AU" sz="900" b="1" dirty="0">
                        <a:solidFill>
                          <a:schemeClr val="bg1"/>
                        </a:solidFill>
                        <a:latin typeface="+mn-lt"/>
                      </a:endParaRPr>
                    </a:p>
                  </a:txBody>
                  <a:tcPr marL="68580" marR="68580" marT="34290" marB="34290" anchor="ctr"/>
                </a:tc>
                <a:tc>
                  <a:txBody>
                    <a:bodyPr/>
                    <a:lstStyle/>
                    <a:p>
                      <a:pPr algn="ctr"/>
                      <a:r>
                        <a:rPr lang="en-AU" sz="900" b="1" dirty="0">
                          <a:latin typeface="+mn-lt"/>
                        </a:rPr>
                        <a:t>40</a:t>
                      </a:r>
                    </a:p>
                  </a:txBody>
                  <a:tcPr marL="68580" marR="68580" marT="34290" marB="34290" anchor="ctr"/>
                </a:tc>
                <a:extLst>
                  <a:ext uri="{0D108BD9-81ED-4DB2-BD59-A6C34878D82A}">
                    <a16:rowId xmlns:a16="http://schemas.microsoft.com/office/drawing/2014/main" val="4030233225"/>
                  </a:ext>
                </a:extLst>
              </a:tr>
            </a:tbl>
          </a:graphicData>
        </a:graphic>
      </p:graphicFrame>
      <p:sp>
        <p:nvSpPr>
          <p:cNvPr id="37" name="TextBox 36">
            <a:extLst>
              <a:ext uri="{FF2B5EF4-FFF2-40B4-BE49-F238E27FC236}">
                <a16:creationId xmlns:a16="http://schemas.microsoft.com/office/drawing/2014/main" id="{FE6A3B23-E704-4C97-82DB-8B01C3ED4CCF}"/>
              </a:ext>
            </a:extLst>
          </p:cNvPr>
          <p:cNvSpPr txBox="1"/>
          <p:nvPr/>
        </p:nvSpPr>
        <p:spPr>
          <a:xfrm>
            <a:off x="1331917" y="831476"/>
            <a:ext cx="5614978" cy="369332"/>
          </a:xfrm>
          <a:prstGeom prst="rect">
            <a:avLst/>
          </a:prstGeom>
          <a:noFill/>
        </p:spPr>
        <p:txBody>
          <a:bodyPr wrap="square" rtlCol="0">
            <a:spAutoFit/>
          </a:bodyPr>
          <a:lstStyle/>
          <a:p>
            <a:pPr lvl="0" algn="ctr">
              <a:defRPr/>
            </a:pPr>
            <a:r>
              <a:rPr lang="en-AU" dirty="0">
                <a:solidFill>
                  <a:schemeClr val="accent4">
                    <a:lumMod val="50000"/>
                  </a:schemeClr>
                </a:solidFill>
              </a:rPr>
              <a:t>Select any section to go directly to that page.</a:t>
            </a:r>
          </a:p>
        </p:txBody>
      </p:sp>
    </p:spTree>
    <p:extLst>
      <p:ext uri="{BB962C8B-B14F-4D97-AF65-F5344CB8AC3E}">
        <p14:creationId xmlns:p14="http://schemas.microsoft.com/office/powerpoint/2010/main" val="912957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17B674-BC0E-4CAC-B209-F06F064E6C26}"/>
              </a:ext>
            </a:extLst>
          </p:cNvPr>
          <p:cNvSpPr>
            <a:spLocks noGrp="1"/>
          </p:cNvSpPr>
          <p:nvPr>
            <p:ph type="title"/>
          </p:nvPr>
        </p:nvSpPr>
        <p:spPr>
          <a:xfrm>
            <a:off x="539750" y="-116849"/>
            <a:ext cx="7199313" cy="809625"/>
          </a:xfrm>
        </p:spPr>
        <p:txBody>
          <a:bodyPr/>
          <a:lstStyle/>
          <a:p>
            <a:r>
              <a:rPr lang="en-AU" dirty="0"/>
              <a:t>Recording feedback</a:t>
            </a:r>
          </a:p>
        </p:txBody>
      </p:sp>
      <p:sp>
        <p:nvSpPr>
          <p:cNvPr id="10" name="Text Placeholder 4">
            <a:extLst>
              <a:ext uri="{FF2B5EF4-FFF2-40B4-BE49-F238E27FC236}">
                <a16:creationId xmlns:a16="http://schemas.microsoft.com/office/drawing/2014/main" id="{5017DA34-4EE4-41F5-96F1-E59DB1D6E6AA}"/>
              </a:ext>
            </a:extLst>
          </p:cNvPr>
          <p:cNvSpPr>
            <a:spLocks noGrp="1"/>
          </p:cNvSpPr>
          <p:nvPr>
            <p:ph idx="1"/>
          </p:nvPr>
        </p:nvSpPr>
        <p:spPr>
          <a:xfrm>
            <a:off x="539750" y="990600"/>
            <a:ext cx="4875766" cy="3865563"/>
          </a:xfrm>
        </p:spPr>
        <p:txBody>
          <a:bodyPr/>
          <a:lstStyle/>
          <a:p>
            <a:pPr marL="171450" indent="-171450">
              <a:lnSpc>
                <a:spcPct val="100000"/>
              </a:lnSpc>
              <a:spcBef>
                <a:spcPts val="600"/>
              </a:spcBef>
              <a:spcAft>
                <a:spcPts val="600"/>
              </a:spcAft>
              <a:buFont typeface="Arial" panose="020B0604020202020204" pitchFamily="34" charset="0"/>
              <a:buChar char="•"/>
            </a:pPr>
            <a:r>
              <a:rPr lang="en-AU" dirty="0"/>
              <a:t>Answer questions for:</a:t>
            </a:r>
          </a:p>
          <a:p>
            <a:pPr marL="423450" lvl="2" indent="-171450">
              <a:lnSpc>
                <a:spcPct val="100000"/>
              </a:lnSpc>
              <a:spcBef>
                <a:spcPts val="600"/>
              </a:spcBef>
              <a:spcAft>
                <a:spcPts val="600"/>
              </a:spcAft>
              <a:buFont typeface="Courier New" panose="02070309020205020404" pitchFamily="49" charset="0"/>
              <a:buChar char="o"/>
            </a:pPr>
            <a:r>
              <a:rPr lang="en-AU" sz="1200" dirty="0"/>
              <a:t>What?</a:t>
            </a:r>
          </a:p>
          <a:p>
            <a:pPr marL="423450" lvl="2" indent="-171450">
              <a:lnSpc>
                <a:spcPct val="100000"/>
              </a:lnSpc>
              <a:spcBef>
                <a:spcPts val="600"/>
              </a:spcBef>
              <a:spcAft>
                <a:spcPts val="600"/>
              </a:spcAft>
              <a:buFont typeface="Courier New" panose="02070309020205020404" pitchFamily="49" charset="0"/>
              <a:buChar char="o"/>
            </a:pPr>
            <a:r>
              <a:rPr lang="en-AU" sz="1200" dirty="0"/>
              <a:t>When &amp; Where?</a:t>
            </a:r>
          </a:p>
          <a:p>
            <a:pPr marL="423450" lvl="2" indent="-171450">
              <a:lnSpc>
                <a:spcPct val="100000"/>
              </a:lnSpc>
              <a:spcBef>
                <a:spcPts val="600"/>
              </a:spcBef>
              <a:spcAft>
                <a:spcPts val="600"/>
              </a:spcAft>
              <a:buFont typeface="Courier New" panose="02070309020205020404" pitchFamily="49" charset="0"/>
              <a:buChar char="o"/>
            </a:pPr>
            <a:r>
              <a:rPr lang="en-AU" sz="1200" dirty="0"/>
              <a:t>Who?</a:t>
            </a:r>
            <a:br>
              <a:rPr lang="en-AU" sz="1200" dirty="0"/>
            </a:br>
            <a:endParaRPr lang="en-AU" sz="1200" dirty="0"/>
          </a:p>
          <a:p>
            <a:pPr marL="171450" indent="-171450">
              <a:lnSpc>
                <a:spcPct val="100000"/>
              </a:lnSpc>
              <a:spcBef>
                <a:spcPts val="0"/>
              </a:spcBef>
              <a:spcAft>
                <a:spcPts val="600"/>
              </a:spcAft>
              <a:buFont typeface="Arial" panose="020B0604020202020204" pitchFamily="34" charset="0"/>
              <a:buChar char="•"/>
            </a:pPr>
            <a:r>
              <a:rPr lang="en-AU" dirty="0"/>
              <a:t>The wizard along the side will show your progress</a:t>
            </a:r>
          </a:p>
          <a:p>
            <a:pPr marL="171450" indent="-171450">
              <a:lnSpc>
                <a:spcPct val="100000"/>
              </a:lnSpc>
              <a:spcBef>
                <a:spcPts val="600"/>
              </a:spcBef>
              <a:spcAft>
                <a:spcPts val="600"/>
              </a:spcAft>
              <a:buFont typeface="Arial" panose="020B0604020202020204" pitchFamily="34" charset="0"/>
              <a:buChar char="•"/>
            </a:pPr>
            <a:r>
              <a:rPr lang="en-AU" dirty="0"/>
              <a:t>Whenever you select                    , the feedback will be saved to your dashboard. There are no drafts.</a:t>
            </a:r>
          </a:p>
          <a:p>
            <a:pPr marL="171450" indent="-171450">
              <a:lnSpc>
                <a:spcPct val="100000"/>
              </a:lnSpc>
              <a:spcBef>
                <a:spcPts val="600"/>
              </a:spcBef>
              <a:spcAft>
                <a:spcPts val="600"/>
              </a:spcAft>
              <a:buFont typeface="Arial" panose="020B0604020202020204" pitchFamily="34" charset="0"/>
              <a:buChar char="•"/>
            </a:pPr>
            <a:r>
              <a:rPr lang="en-AU" dirty="0"/>
              <a:t>Mandatory fields are marked with an asterisk (*).</a:t>
            </a:r>
          </a:p>
          <a:p>
            <a:pPr marL="171450" indent="-171450">
              <a:lnSpc>
                <a:spcPct val="100000"/>
              </a:lnSpc>
              <a:spcBef>
                <a:spcPts val="600"/>
              </a:spcBef>
              <a:spcAft>
                <a:spcPts val="600"/>
              </a:spcAft>
              <a:buFont typeface="Arial" panose="020B0604020202020204" pitchFamily="34" charset="0"/>
              <a:buChar char="•"/>
            </a:pPr>
            <a:r>
              <a:rPr lang="en-AU" dirty="0"/>
              <a:t>Choose                         for tool tips and more information about questions throughout the system.</a:t>
            </a:r>
          </a:p>
        </p:txBody>
      </p:sp>
      <p:sp>
        <p:nvSpPr>
          <p:cNvPr id="4" name="Footer Placeholder 3"/>
          <p:cNvSpPr>
            <a:spLocks noGrp="1"/>
          </p:cNvSpPr>
          <p:nvPr>
            <p:ph type="ftr" sz="quarter" idx="11"/>
          </p:nvPr>
        </p:nvSpPr>
        <p:spPr>
          <a:xfrm>
            <a:off x="360362" y="4940467"/>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905464"/>
            <a:ext cx="539750" cy="280988"/>
          </a:xfrm>
        </p:spPr>
        <p:txBody>
          <a:bodyPr/>
          <a:lstStyle/>
          <a:p>
            <a:fld id="{9E9F96A1-AF88-AB4F-B31E-D7FDBED0BD95}" type="slidenum">
              <a:rPr lang="en-US"/>
              <a:pPr/>
              <a:t>20</a:t>
            </a:fld>
            <a:endParaRPr lang="en-US" dirty="0"/>
          </a:p>
        </p:txBody>
      </p:sp>
      <p:pic>
        <p:nvPicPr>
          <p:cNvPr id="5" name="Picture 4">
            <a:extLst>
              <a:ext uri="{FF2B5EF4-FFF2-40B4-BE49-F238E27FC236}">
                <a16:creationId xmlns:a16="http://schemas.microsoft.com/office/drawing/2014/main" id="{C687AE32-154B-4C19-9D06-374BBF7347C0}"/>
              </a:ext>
            </a:extLst>
          </p:cNvPr>
          <p:cNvPicPr>
            <a:picLocks noChangeAspect="1"/>
          </p:cNvPicPr>
          <p:nvPr/>
        </p:nvPicPr>
        <p:blipFill>
          <a:blip r:embed="rId3"/>
          <a:stretch>
            <a:fillRect/>
          </a:stretch>
        </p:blipFill>
        <p:spPr>
          <a:xfrm>
            <a:off x="2141548" y="2663202"/>
            <a:ext cx="850962" cy="306837"/>
          </a:xfrm>
          <a:prstGeom prst="rect">
            <a:avLst/>
          </a:prstGeom>
        </p:spPr>
      </p:pic>
      <p:pic>
        <p:nvPicPr>
          <p:cNvPr id="9" name="Picture 3">
            <a:extLst>
              <a:ext uri="{FF2B5EF4-FFF2-40B4-BE49-F238E27FC236}">
                <a16:creationId xmlns:a16="http://schemas.microsoft.com/office/drawing/2014/main" id="{87FA985B-12DE-4CA5-BBED-E99336717C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86" r="7824"/>
          <a:stretch/>
        </p:blipFill>
        <p:spPr bwMode="auto">
          <a:xfrm>
            <a:off x="1282997" y="3582295"/>
            <a:ext cx="1020727" cy="23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EE70C474-A0B3-4732-9048-7F074122729F}"/>
              </a:ext>
            </a:extLst>
          </p:cNvPr>
          <p:cNvPicPr>
            <a:picLocks noChangeAspect="1"/>
          </p:cNvPicPr>
          <p:nvPr/>
        </p:nvPicPr>
        <p:blipFill>
          <a:blip r:embed="rId5"/>
          <a:stretch>
            <a:fillRect/>
          </a:stretch>
        </p:blipFill>
        <p:spPr>
          <a:xfrm>
            <a:off x="5761037" y="777080"/>
            <a:ext cx="1429550" cy="4049483"/>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5AF284DA-CB85-4822-8BEE-EAF9F1DB1643}"/>
              </a:ext>
            </a:extLst>
          </p:cNvPr>
          <p:cNvSpPr/>
          <p:nvPr/>
        </p:nvSpPr>
        <p:spPr>
          <a:xfrm>
            <a:off x="5839778" y="777080"/>
            <a:ext cx="1272068" cy="16792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Tree>
    <p:extLst>
      <p:ext uri="{BB962C8B-B14F-4D97-AF65-F5344CB8AC3E}">
        <p14:creationId xmlns:p14="http://schemas.microsoft.com/office/powerpoint/2010/main" val="274375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raphical user interface, application&#10;&#10;Description automatically generated">
            <a:extLst>
              <a:ext uri="{FF2B5EF4-FFF2-40B4-BE49-F238E27FC236}">
                <a16:creationId xmlns:a16="http://schemas.microsoft.com/office/drawing/2014/main" id="{5E770AB1-04FF-0222-696A-C82F2C857573}"/>
              </a:ext>
            </a:extLst>
          </p:cNvPr>
          <p:cNvPicPr>
            <a:picLocks noChangeAspect="1"/>
          </p:cNvPicPr>
          <p:nvPr/>
        </p:nvPicPr>
        <p:blipFill>
          <a:blip r:embed="rId4"/>
          <a:stretch>
            <a:fillRect/>
          </a:stretch>
        </p:blipFill>
        <p:spPr>
          <a:xfrm>
            <a:off x="4693437" y="766210"/>
            <a:ext cx="3573624" cy="4079943"/>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F17B674-BC0E-4CAC-B209-F06F064E6C26}"/>
              </a:ext>
            </a:extLst>
          </p:cNvPr>
          <p:cNvSpPr>
            <a:spLocks noGrp="1"/>
          </p:cNvSpPr>
          <p:nvPr>
            <p:ph type="title"/>
          </p:nvPr>
        </p:nvSpPr>
        <p:spPr>
          <a:xfrm>
            <a:off x="539750" y="-116849"/>
            <a:ext cx="7199313" cy="809625"/>
          </a:xfrm>
        </p:spPr>
        <p:txBody>
          <a:bodyPr/>
          <a:lstStyle/>
          <a:p>
            <a:r>
              <a:rPr lang="en-AU" dirty="0"/>
              <a:t>Recording feedback – what?</a:t>
            </a:r>
          </a:p>
        </p:txBody>
      </p:sp>
      <p:sp>
        <p:nvSpPr>
          <p:cNvPr id="10" name="Text Placeholder 4">
            <a:extLst>
              <a:ext uri="{FF2B5EF4-FFF2-40B4-BE49-F238E27FC236}">
                <a16:creationId xmlns:a16="http://schemas.microsoft.com/office/drawing/2014/main" id="{5017DA34-4EE4-41F5-96F1-E59DB1D6E6AA}"/>
              </a:ext>
            </a:extLst>
          </p:cNvPr>
          <p:cNvSpPr>
            <a:spLocks noGrp="1"/>
          </p:cNvSpPr>
          <p:nvPr>
            <p:ph idx="1"/>
          </p:nvPr>
        </p:nvSpPr>
        <p:spPr>
          <a:xfrm>
            <a:off x="539750" y="990600"/>
            <a:ext cx="3573624" cy="3865563"/>
          </a:xfrm>
        </p:spPr>
        <p:txBody>
          <a:bodyPr/>
          <a:lstStyle/>
          <a:p>
            <a:pPr marL="171450" indent="-171450">
              <a:buFont typeface="Arial" panose="020B0604020202020204" pitchFamily="34" charset="0"/>
              <a:buChar char="•"/>
            </a:pPr>
            <a:r>
              <a:rPr lang="en-AU" dirty="0">
                <a:solidFill>
                  <a:schemeClr val="accent4">
                    <a:lumMod val="50000"/>
                  </a:schemeClr>
                </a:solidFill>
              </a:rPr>
              <a:t>Enter information about the feedback:</a:t>
            </a:r>
          </a:p>
          <a:p>
            <a:pPr marL="423450" lvl="2" indent="-171450">
              <a:buFont typeface="Courier New" panose="02070309020205020404" pitchFamily="49" charset="0"/>
              <a:buChar char="o"/>
            </a:pPr>
            <a:r>
              <a:rPr lang="en-AU" sz="1200" dirty="0">
                <a:solidFill>
                  <a:schemeClr val="accent4">
                    <a:lumMod val="50000"/>
                  </a:schemeClr>
                </a:solidFill>
              </a:rPr>
              <a:t>Note if the feedback is related to a pandemic/epidemic (e.g. COVID-19)</a:t>
            </a:r>
          </a:p>
          <a:p>
            <a:pPr marL="423450" lvl="2" indent="-171450">
              <a:buFont typeface="Courier New" panose="02070309020205020404" pitchFamily="49" charset="0"/>
              <a:buChar char="o"/>
            </a:pPr>
            <a:r>
              <a:rPr lang="en-AU" sz="1200" dirty="0">
                <a:solidFill>
                  <a:schemeClr val="accent4">
                    <a:lumMod val="50000"/>
                  </a:schemeClr>
                </a:solidFill>
              </a:rPr>
              <a:t>Description of the feedback received</a:t>
            </a:r>
          </a:p>
          <a:p>
            <a:pPr marL="423450" lvl="2" indent="-171450">
              <a:buFont typeface="Courier New" panose="02070309020205020404" pitchFamily="49" charset="0"/>
              <a:buChar char="o"/>
            </a:pPr>
            <a:r>
              <a:rPr lang="en-AU" sz="1200" dirty="0">
                <a:solidFill>
                  <a:schemeClr val="accent4">
                    <a:lumMod val="50000"/>
                  </a:schemeClr>
                </a:solidFill>
              </a:rPr>
              <a:t>How it was received</a:t>
            </a:r>
          </a:p>
          <a:p>
            <a:pPr marL="423450" lvl="2" indent="-171450">
              <a:buFont typeface="Courier New" panose="02070309020205020404" pitchFamily="49" charset="0"/>
              <a:buChar char="o"/>
            </a:pPr>
            <a:r>
              <a:rPr lang="en-AU" sz="1200" dirty="0">
                <a:solidFill>
                  <a:schemeClr val="accent4">
                    <a:lumMod val="50000"/>
                  </a:schemeClr>
                </a:solidFill>
              </a:rPr>
              <a:t>Date acknowledged (dependent upon your local processes).</a:t>
            </a:r>
          </a:p>
          <a:p>
            <a:pPr marL="171450" indent="-171450">
              <a:buFont typeface="Arial" panose="020B0604020202020204" pitchFamily="34" charset="0"/>
              <a:buChar char="•"/>
            </a:pPr>
            <a:r>
              <a:rPr lang="en-AU" dirty="0">
                <a:solidFill>
                  <a:schemeClr val="accent4">
                    <a:lumMod val="50000"/>
                  </a:schemeClr>
                </a:solidFill>
              </a:rPr>
              <a:t>Select the line manager you would like to receive the feedback.</a:t>
            </a:r>
          </a:p>
        </p:txBody>
      </p:sp>
      <p:sp>
        <p:nvSpPr>
          <p:cNvPr id="4" name="Footer Placeholder 3"/>
          <p:cNvSpPr>
            <a:spLocks noGrp="1"/>
          </p:cNvSpPr>
          <p:nvPr>
            <p:ph type="ftr" sz="quarter" idx="11"/>
          </p:nvPr>
        </p:nvSpPr>
        <p:spPr>
          <a:xfrm>
            <a:off x="360362" y="4940467"/>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905464"/>
            <a:ext cx="539750" cy="280988"/>
          </a:xfrm>
        </p:spPr>
        <p:txBody>
          <a:bodyPr/>
          <a:lstStyle/>
          <a:p>
            <a:fld id="{9E9F96A1-AF88-AB4F-B31E-D7FDBED0BD95}" type="slidenum">
              <a:rPr lang="en-US"/>
              <a:pPr/>
              <a:t>21</a:t>
            </a:fld>
            <a:endParaRPr lang="en-US" dirty="0"/>
          </a:p>
        </p:txBody>
      </p:sp>
      <p:sp>
        <p:nvSpPr>
          <p:cNvPr id="9" name="Rectangle 8">
            <a:extLst>
              <a:ext uri="{FF2B5EF4-FFF2-40B4-BE49-F238E27FC236}">
                <a16:creationId xmlns:a16="http://schemas.microsoft.com/office/drawing/2014/main" id="{ABB3CAE9-0657-428C-AC9D-336FC458A9E1}"/>
              </a:ext>
            </a:extLst>
          </p:cNvPr>
          <p:cNvSpPr/>
          <p:nvPr/>
        </p:nvSpPr>
        <p:spPr>
          <a:xfrm>
            <a:off x="4693437" y="1000944"/>
            <a:ext cx="701565" cy="2347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Tree>
    <p:extLst>
      <p:ext uri="{BB962C8B-B14F-4D97-AF65-F5344CB8AC3E}">
        <p14:creationId xmlns:p14="http://schemas.microsoft.com/office/powerpoint/2010/main" val="3470994276"/>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17B674-BC0E-4CAC-B209-F06F064E6C26}"/>
              </a:ext>
            </a:extLst>
          </p:cNvPr>
          <p:cNvSpPr>
            <a:spLocks noGrp="1"/>
          </p:cNvSpPr>
          <p:nvPr>
            <p:ph type="title"/>
          </p:nvPr>
        </p:nvSpPr>
        <p:spPr>
          <a:xfrm>
            <a:off x="539750" y="-116849"/>
            <a:ext cx="7199313" cy="809625"/>
          </a:xfrm>
        </p:spPr>
        <p:txBody>
          <a:bodyPr/>
          <a:lstStyle/>
          <a:p>
            <a:r>
              <a:rPr lang="en-AU" dirty="0"/>
              <a:t>Recording feedback – when &amp; where?</a:t>
            </a:r>
          </a:p>
        </p:txBody>
      </p:sp>
      <p:sp>
        <p:nvSpPr>
          <p:cNvPr id="10" name="Text Placeholder 4">
            <a:extLst>
              <a:ext uri="{FF2B5EF4-FFF2-40B4-BE49-F238E27FC236}">
                <a16:creationId xmlns:a16="http://schemas.microsoft.com/office/drawing/2014/main" id="{5017DA34-4EE4-41F5-96F1-E59DB1D6E6AA}"/>
              </a:ext>
            </a:extLst>
          </p:cNvPr>
          <p:cNvSpPr>
            <a:spLocks noGrp="1"/>
          </p:cNvSpPr>
          <p:nvPr>
            <p:ph idx="1"/>
          </p:nvPr>
        </p:nvSpPr>
        <p:spPr>
          <a:xfrm>
            <a:off x="539750" y="990600"/>
            <a:ext cx="3309236" cy="3865563"/>
          </a:xfrm>
        </p:spPr>
        <p:txBody>
          <a:bodyPr/>
          <a:lstStyle/>
          <a:p>
            <a:pPr marL="171450" indent="-171450">
              <a:buFont typeface="Arial" panose="020B0604020202020204" pitchFamily="34" charset="0"/>
              <a:buChar char="•"/>
            </a:pPr>
            <a:r>
              <a:rPr lang="en-AU" dirty="0"/>
              <a:t>Date received is the date the health service received the feedback.</a:t>
            </a:r>
          </a:p>
          <a:p>
            <a:pPr marL="171450" indent="-171450">
              <a:buFont typeface="Arial" panose="020B0604020202020204" pitchFamily="34" charset="0"/>
              <a:buChar char="•"/>
            </a:pPr>
            <a:r>
              <a:rPr lang="en-AU" dirty="0"/>
              <a:t>Select the most appropriate locations related to the feedback.</a:t>
            </a:r>
          </a:p>
          <a:p>
            <a:pPr marL="171450" indent="-171450">
              <a:buFont typeface="Arial" panose="020B0604020202020204" pitchFamily="34" charset="0"/>
              <a:buChar char="•"/>
            </a:pPr>
            <a:r>
              <a:rPr lang="en-AU" dirty="0"/>
              <a:t>These dropdown options have been configured by your organisation.</a:t>
            </a:r>
          </a:p>
          <a:p>
            <a:pPr marL="171450" indent="-171450">
              <a:buFont typeface="Arial" panose="020B0604020202020204" pitchFamily="34" charset="0"/>
              <a:buChar char="•"/>
            </a:pPr>
            <a:r>
              <a:rPr lang="en-AU" dirty="0"/>
              <a:t>If the feedback includes issues for multiple locations at your health service, create a new feedback for each location.</a:t>
            </a:r>
          </a:p>
          <a:p>
            <a:pPr marL="171450" indent="-171450">
              <a:buFont typeface="Arial" panose="020B0604020202020204" pitchFamily="34" charset="0"/>
              <a:buChar char="•"/>
            </a:pPr>
            <a:endParaRPr lang="en-AU" dirty="0"/>
          </a:p>
        </p:txBody>
      </p:sp>
      <p:sp>
        <p:nvSpPr>
          <p:cNvPr id="4" name="Footer Placeholder 3"/>
          <p:cNvSpPr>
            <a:spLocks noGrp="1"/>
          </p:cNvSpPr>
          <p:nvPr>
            <p:ph type="ftr" sz="quarter" idx="11"/>
          </p:nvPr>
        </p:nvSpPr>
        <p:spPr>
          <a:xfrm>
            <a:off x="360362" y="4940467"/>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905464"/>
            <a:ext cx="539750" cy="280988"/>
          </a:xfrm>
        </p:spPr>
        <p:txBody>
          <a:bodyPr/>
          <a:lstStyle/>
          <a:p>
            <a:fld id="{9E9F96A1-AF88-AB4F-B31E-D7FDBED0BD95}" type="slidenum">
              <a:rPr lang="en-US"/>
              <a:pPr/>
              <a:t>22</a:t>
            </a:fld>
            <a:endParaRPr lang="en-US" dirty="0"/>
          </a:p>
        </p:txBody>
      </p:sp>
      <p:pic>
        <p:nvPicPr>
          <p:cNvPr id="6" name="Picture 5">
            <a:extLst>
              <a:ext uri="{FF2B5EF4-FFF2-40B4-BE49-F238E27FC236}">
                <a16:creationId xmlns:a16="http://schemas.microsoft.com/office/drawing/2014/main" id="{22B7C155-E966-4FE4-9E5E-F045B154868C}"/>
              </a:ext>
            </a:extLst>
          </p:cNvPr>
          <p:cNvPicPr>
            <a:picLocks noChangeAspect="1"/>
          </p:cNvPicPr>
          <p:nvPr/>
        </p:nvPicPr>
        <p:blipFill>
          <a:blip r:embed="rId3"/>
          <a:stretch>
            <a:fillRect/>
          </a:stretch>
        </p:blipFill>
        <p:spPr>
          <a:xfrm>
            <a:off x="4247964" y="1171407"/>
            <a:ext cx="4734039" cy="3020523"/>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D8A46792-8426-4C88-A23F-2FB4668F0AAB}"/>
              </a:ext>
            </a:extLst>
          </p:cNvPr>
          <p:cNvSpPr/>
          <p:nvPr/>
        </p:nvSpPr>
        <p:spPr>
          <a:xfrm>
            <a:off x="4180776" y="1758663"/>
            <a:ext cx="1080120" cy="3780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Tree>
    <p:extLst>
      <p:ext uri="{BB962C8B-B14F-4D97-AF65-F5344CB8AC3E}">
        <p14:creationId xmlns:p14="http://schemas.microsoft.com/office/powerpoint/2010/main" val="1564526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17B674-BC0E-4CAC-B209-F06F064E6C26}"/>
              </a:ext>
            </a:extLst>
          </p:cNvPr>
          <p:cNvSpPr>
            <a:spLocks noGrp="1"/>
          </p:cNvSpPr>
          <p:nvPr>
            <p:ph type="title"/>
          </p:nvPr>
        </p:nvSpPr>
        <p:spPr>
          <a:xfrm>
            <a:off x="539750" y="-116849"/>
            <a:ext cx="7199313" cy="809625"/>
          </a:xfrm>
        </p:spPr>
        <p:txBody>
          <a:bodyPr/>
          <a:lstStyle/>
          <a:p>
            <a:r>
              <a:rPr lang="en-AU" dirty="0"/>
              <a:t>Recording feedback – who?</a:t>
            </a:r>
          </a:p>
        </p:txBody>
      </p:sp>
      <p:sp>
        <p:nvSpPr>
          <p:cNvPr id="10" name="Text Placeholder 4">
            <a:extLst>
              <a:ext uri="{FF2B5EF4-FFF2-40B4-BE49-F238E27FC236}">
                <a16:creationId xmlns:a16="http://schemas.microsoft.com/office/drawing/2014/main" id="{5017DA34-4EE4-41F5-96F1-E59DB1D6E6AA}"/>
              </a:ext>
            </a:extLst>
          </p:cNvPr>
          <p:cNvSpPr>
            <a:spLocks noGrp="1"/>
          </p:cNvSpPr>
          <p:nvPr>
            <p:ph idx="1"/>
          </p:nvPr>
        </p:nvSpPr>
        <p:spPr>
          <a:xfrm>
            <a:off x="539750" y="990600"/>
            <a:ext cx="3408473" cy="3865563"/>
          </a:xfrm>
        </p:spPr>
        <p:txBody>
          <a:bodyPr/>
          <a:lstStyle/>
          <a:p>
            <a:pPr marL="171450" indent="-171450">
              <a:buFont typeface="Arial" panose="020B0604020202020204" pitchFamily="34" charset="0"/>
              <a:buChar char="•"/>
            </a:pPr>
            <a:r>
              <a:rPr lang="en-AU" dirty="0"/>
              <a:t>Enter information about the person providing the feedback (can be provided anonymously).</a:t>
            </a:r>
          </a:p>
          <a:p>
            <a:pPr marL="171450" indent="-171450">
              <a:buFont typeface="Arial" panose="020B0604020202020204" pitchFamily="34" charset="0"/>
              <a:buChar char="•"/>
            </a:pPr>
            <a:r>
              <a:rPr lang="en-AU" dirty="0"/>
              <a:t>If a patient/client is identified in the feedback, the complainant’s relationship to the patient/client must be specified.</a:t>
            </a:r>
          </a:p>
          <a:p>
            <a:pPr marL="171450" indent="-171450">
              <a:buFont typeface="Arial" panose="020B0604020202020204" pitchFamily="34" charset="0"/>
              <a:buChar char="•"/>
            </a:pPr>
            <a:endParaRPr lang="en-AU" dirty="0"/>
          </a:p>
        </p:txBody>
      </p:sp>
      <p:sp>
        <p:nvSpPr>
          <p:cNvPr id="4" name="Footer Placeholder 3"/>
          <p:cNvSpPr>
            <a:spLocks noGrp="1"/>
          </p:cNvSpPr>
          <p:nvPr>
            <p:ph type="ftr" sz="quarter" idx="11"/>
          </p:nvPr>
        </p:nvSpPr>
        <p:spPr>
          <a:xfrm>
            <a:off x="360362" y="4940467"/>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905464"/>
            <a:ext cx="539750" cy="280988"/>
          </a:xfrm>
        </p:spPr>
        <p:txBody>
          <a:bodyPr/>
          <a:lstStyle/>
          <a:p>
            <a:fld id="{9E9F96A1-AF88-AB4F-B31E-D7FDBED0BD95}" type="slidenum">
              <a:rPr lang="en-US"/>
              <a:pPr/>
              <a:t>23</a:t>
            </a:fld>
            <a:endParaRPr lang="en-US" dirty="0"/>
          </a:p>
        </p:txBody>
      </p:sp>
      <p:pic>
        <p:nvPicPr>
          <p:cNvPr id="2" name="Picture 1">
            <a:extLst>
              <a:ext uri="{FF2B5EF4-FFF2-40B4-BE49-F238E27FC236}">
                <a16:creationId xmlns:a16="http://schemas.microsoft.com/office/drawing/2014/main" id="{94010F12-3C88-4699-A3BE-23512E8ADB71}"/>
              </a:ext>
            </a:extLst>
          </p:cNvPr>
          <p:cNvPicPr>
            <a:picLocks noChangeAspect="1"/>
          </p:cNvPicPr>
          <p:nvPr/>
        </p:nvPicPr>
        <p:blipFill>
          <a:blip r:embed="rId3"/>
          <a:stretch>
            <a:fillRect/>
          </a:stretch>
        </p:blipFill>
        <p:spPr>
          <a:xfrm>
            <a:off x="4320460" y="1182452"/>
            <a:ext cx="3100340" cy="3059438"/>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55BF2122-F92B-4E0E-9D89-D8A69EC781AD}"/>
              </a:ext>
            </a:extLst>
          </p:cNvPr>
          <p:cNvSpPr/>
          <p:nvPr/>
        </p:nvSpPr>
        <p:spPr>
          <a:xfrm>
            <a:off x="4320459" y="2074317"/>
            <a:ext cx="1007625" cy="3894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Tree>
    <p:extLst>
      <p:ext uri="{BB962C8B-B14F-4D97-AF65-F5344CB8AC3E}">
        <p14:creationId xmlns:p14="http://schemas.microsoft.com/office/powerpoint/2010/main" val="466827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Classification</a:t>
            </a:r>
          </a:p>
          <a:p>
            <a:endParaRPr lang="en-AU" dirty="0"/>
          </a:p>
        </p:txBody>
      </p:sp>
      <p:sp>
        <p:nvSpPr>
          <p:cNvPr id="5" name="Title 4" hidden="1">
            <a:extLst>
              <a:ext uri="{FF2B5EF4-FFF2-40B4-BE49-F238E27FC236}">
                <a16:creationId xmlns:a16="http://schemas.microsoft.com/office/drawing/2014/main" id="{2854D8B5-3EB1-4C2C-81E2-6ADD8276FE9F}"/>
              </a:ext>
            </a:extLst>
          </p:cNvPr>
          <p:cNvSpPr>
            <a:spLocks noGrp="1"/>
          </p:cNvSpPr>
          <p:nvPr>
            <p:ph type="title" idx="4294967295"/>
          </p:nvPr>
        </p:nvSpPr>
        <p:spPr>
          <a:xfrm>
            <a:off x="0" y="-117475"/>
            <a:ext cx="7199313" cy="809625"/>
          </a:xfrm>
          <a:prstGeom prst="rect">
            <a:avLst/>
          </a:prstGeom>
        </p:spPr>
        <p:txBody>
          <a:bodyPr/>
          <a:lstStyle/>
          <a:p>
            <a:r>
              <a:rPr lang="en-AU" dirty="0"/>
              <a:t>Classification</a:t>
            </a:r>
          </a:p>
        </p:txBody>
      </p:sp>
    </p:spTree>
    <p:extLst>
      <p:ext uri="{BB962C8B-B14F-4D97-AF65-F5344CB8AC3E}">
        <p14:creationId xmlns:p14="http://schemas.microsoft.com/office/powerpoint/2010/main" val="7547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E6FEE-EE7A-45F0-B11A-5C90DF734792}"/>
              </a:ext>
            </a:extLst>
          </p:cNvPr>
          <p:cNvPicPr>
            <a:picLocks noChangeAspect="1"/>
          </p:cNvPicPr>
          <p:nvPr/>
        </p:nvPicPr>
        <p:blipFill>
          <a:blip r:embed="rId3"/>
          <a:stretch>
            <a:fillRect/>
          </a:stretch>
        </p:blipFill>
        <p:spPr>
          <a:xfrm>
            <a:off x="4139406" y="777080"/>
            <a:ext cx="4747345" cy="3431430"/>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F17B674-BC0E-4CAC-B209-F06F064E6C26}"/>
              </a:ext>
            </a:extLst>
          </p:cNvPr>
          <p:cNvSpPr>
            <a:spLocks noGrp="1"/>
          </p:cNvSpPr>
          <p:nvPr>
            <p:ph type="title"/>
          </p:nvPr>
        </p:nvSpPr>
        <p:spPr>
          <a:xfrm>
            <a:off x="539750" y="-116849"/>
            <a:ext cx="7199313" cy="809625"/>
          </a:xfrm>
        </p:spPr>
        <p:txBody>
          <a:bodyPr/>
          <a:lstStyle/>
          <a:p>
            <a:r>
              <a:rPr lang="en-AU" dirty="0"/>
              <a:t>Classification</a:t>
            </a:r>
          </a:p>
        </p:txBody>
      </p:sp>
      <p:sp>
        <p:nvSpPr>
          <p:cNvPr id="10" name="Text Placeholder 4">
            <a:extLst>
              <a:ext uri="{FF2B5EF4-FFF2-40B4-BE49-F238E27FC236}">
                <a16:creationId xmlns:a16="http://schemas.microsoft.com/office/drawing/2014/main" id="{5017DA34-4EE4-41F5-96F1-E59DB1D6E6AA}"/>
              </a:ext>
            </a:extLst>
          </p:cNvPr>
          <p:cNvSpPr>
            <a:spLocks noGrp="1"/>
          </p:cNvSpPr>
          <p:nvPr>
            <p:ph idx="1"/>
          </p:nvPr>
        </p:nvSpPr>
        <p:spPr>
          <a:xfrm>
            <a:off x="353274" y="1368438"/>
            <a:ext cx="3557329" cy="2659912"/>
          </a:xfrm>
        </p:spPr>
        <p:txBody>
          <a:bodyPr/>
          <a:lstStyle/>
          <a:p>
            <a:pPr marL="171450" indent="-171450">
              <a:buFont typeface="Arial" panose="020B0604020202020204" pitchFamily="34" charset="0"/>
              <a:buChar char="•"/>
            </a:pPr>
            <a:r>
              <a:rPr lang="en-AU" dirty="0"/>
              <a:t>Classify the feedback into complaints, compliments and enquiries / suggestions.</a:t>
            </a:r>
          </a:p>
          <a:p>
            <a:pPr marL="171450" indent="-171450">
              <a:buFont typeface="Arial" panose="020B0604020202020204" pitchFamily="34" charset="0"/>
              <a:buChar char="•"/>
            </a:pPr>
            <a:r>
              <a:rPr lang="en-AU" dirty="0"/>
              <a:t>A feedback record may contain more than one type.</a:t>
            </a:r>
          </a:p>
          <a:p>
            <a:pPr marL="171450" indent="-171450">
              <a:buFont typeface="Arial" panose="020B0604020202020204" pitchFamily="34" charset="0"/>
              <a:buChar char="•"/>
            </a:pPr>
            <a:r>
              <a:rPr lang="en-AU" dirty="0"/>
              <a:t>On the feedback dashboard you can easily see the feedback type with these symbols:</a:t>
            </a:r>
          </a:p>
          <a:p>
            <a:pPr marL="171450" indent="-171450">
              <a:spcBef>
                <a:spcPts val="0"/>
              </a:spcBef>
              <a:spcAft>
                <a:spcPts val="600"/>
              </a:spcAft>
              <a:buFont typeface="Arial" panose="020B0604020202020204" pitchFamily="34" charset="0"/>
              <a:buChar char="•"/>
            </a:pPr>
            <a:r>
              <a:rPr lang="en-AU" dirty="0"/>
              <a:t>	Complaint</a:t>
            </a:r>
          </a:p>
          <a:p>
            <a:pPr marL="171450" lvl="0" indent="-171450">
              <a:spcBef>
                <a:spcPts val="0"/>
              </a:spcBef>
              <a:spcAft>
                <a:spcPts val="600"/>
              </a:spcAft>
              <a:buFont typeface="Arial" panose="020B0604020202020204" pitchFamily="34" charset="0"/>
              <a:buChar char="•"/>
            </a:pPr>
            <a:r>
              <a:rPr lang="en-AU" dirty="0"/>
              <a:t>	Compliment</a:t>
            </a:r>
          </a:p>
          <a:p>
            <a:pPr marL="171450" lvl="0" indent="-171450">
              <a:spcBef>
                <a:spcPts val="0"/>
              </a:spcBef>
              <a:spcAft>
                <a:spcPts val="600"/>
              </a:spcAft>
              <a:buFont typeface="Arial" panose="020B0604020202020204" pitchFamily="34" charset="0"/>
              <a:buChar char="•"/>
            </a:pPr>
            <a:r>
              <a:rPr lang="en-AU" dirty="0"/>
              <a:t>	Enquiries/Suggestions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Footer Placeholder 3"/>
          <p:cNvSpPr>
            <a:spLocks noGrp="1"/>
          </p:cNvSpPr>
          <p:nvPr>
            <p:ph type="ftr" sz="quarter" idx="11"/>
          </p:nvPr>
        </p:nvSpPr>
        <p:spPr>
          <a:xfrm>
            <a:off x="360362" y="4940467"/>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905464"/>
            <a:ext cx="539750" cy="280988"/>
          </a:xfrm>
        </p:spPr>
        <p:txBody>
          <a:bodyPr/>
          <a:lstStyle/>
          <a:p>
            <a:fld id="{9E9F96A1-AF88-AB4F-B31E-D7FDBED0BD95}" type="slidenum">
              <a:rPr lang="en-US"/>
              <a:pPr/>
              <a:t>25</a:t>
            </a:fld>
            <a:endParaRPr lang="en-US" dirty="0"/>
          </a:p>
        </p:txBody>
      </p:sp>
      <p:pic>
        <p:nvPicPr>
          <p:cNvPr id="6" name="Picture 5">
            <a:extLst>
              <a:ext uri="{FF2B5EF4-FFF2-40B4-BE49-F238E27FC236}">
                <a16:creationId xmlns:a16="http://schemas.microsoft.com/office/drawing/2014/main" id="{CC123456-3F13-4587-8F9B-C8C040F6712F}"/>
              </a:ext>
            </a:extLst>
          </p:cNvPr>
          <p:cNvPicPr>
            <a:picLocks noChangeAspect="1"/>
          </p:cNvPicPr>
          <p:nvPr/>
        </p:nvPicPr>
        <p:blipFill>
          <a:blip r:embed="rId4"/>
          <a:stretch>
            <a:fillRect/>
          </a:stretch>
        </p:blipFill>
        <p:spPr>
          <a:xfrm>
            <a:off x="353274" y="4302180"/>
            <a:ext cx="4648177" cy="379575"/>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A50EF413-0A60-408E-A5AD-D53B1B27BF87}"/>
              </a:ext>
            </a:extLst>
          </p:cNvPr>
          <p:cNvGrpSpPr/>
          <p:nvPr/>
        </p:nvGrpSpPr>
        <p:grpSpPr>
          <a:xfrm>
            <a:off x="455905" y="3076231"/>
            <a:ext cx="300080" cy="783770"/>
            <a:chOff x="1199456" y="3742279"/>
            <a:chExt cx="400106" cy="1045026"/>
          </a:xfrm>
        </p:grpSpPr>
        <p:pic>
          <p:nvPicPr>
            <p:cNvPr id="7" name="Picture 6">
              <a:extLst>
                <a:ext uri="{FF2B5EF4-FFF2-40B4-BE49-F238E27FC236}">
                  <a16:creationId xmlns:a16="http://schemas.microsoft.com/office/drawing/2014/main" id="{9A941E0E-6BEC-4B0C-B533-FACB85B0AB82}"/>
                </a:ext>
              </a:extLst>
            </p:cNvPr>
            <p:cNvPicPr>
              <a:picLocks noChangeAspect="1"/>
            </p:cNvPicPr>
            <p:nvPr/>
          </p:nvPicPr>
          <p:blipFill>
            <a:blip r:embed="rId5"/>
            <a:stretch>
              <a:fillRect/>
            </a:stretch>
          </p:blipFill>
          <p:spPr>
            <a:xfrm>
              <a:off x="1256614" y="4077072"/>
              <a:ext cx="285790" cy="295316"/>
            </a:xfrm>
            <a:prstGeom prst="rect">
              <a:avLst/>
            </a:prstGeom>
          </p:spPr>
        </p:pic>
        <p:pic>
          <p:nvPicPr>
            <p:cNvPr id="9" name="Picture 8">
              <a:extLst>
                <a:ext uri="{FF2B5EF4-FFF2-40B4-BE49-F238E27FC236}">
                  <a16:creationId xmlns:a16="http://schemas.microsoft.com/office/drawing/2014/main" id="{D13C9856-011D-4772-9F67-659C4B537EDF}"/>
                </a:ext>
              </a:extLst>
            </p:cNvPr>
            <p:cNvPicPr>
              <a:picLocks noChangeAspect="1"/>
            </p:cNvPicPr>
            <p:nvPr/>
          </p:nvPicPr>
          <p:blipFill>
            <a:blip r:embed="rId6"/>
            <a:stretch>
              <a:fillRect/>
            </a:stretch>
          </p:blipFill>
          <p:spPr>
            <a:xfrm>
              <a:off x="1199456" y="3742279"/>
              <a:ext cx="400106" cy="342948"/>
            </a:xfrm>
            <a:prstGeom prst="rect">
              <a:avLst/>
            </a:prstGeom>
          </p:spPr>
        </p:pic>
        <p:pic>
          <p:nvPicPr>
            <p:cNvPr id="11" name="Picture 10">
              <a:extLst>
                <a:ext uri="{FF2B5EF4-FFF2-40B4-BE49-F238E27FC236}">
                  <a16:creationId xmlns:a16="http://schemas.microsoft.com/office/drawing/2014/main" id="{D0B7DD53-02BA-46FB-B395-A9BA561D31E3}"/>
                </a:ext>
              </a:extLst>
            </p:cNvPr>
            <p:cNvPicPr>
              <a:picLocks noChangeAspect="1"/>
            </p:cNvPicPr>
            <p:nvPr/>
          </p:nvPicPr>
          <p:blipFill>
            <a:blip r:embed="rId7"/>
            <a:stretch>
              <a:fillRect/>
            </a:stretch>
          </p:blipFill>
          <p:spPr>
            <a:xfrm>
              <a:off x="1199456" y="4425304"/>
              <a:ext cx="400106" cy="362001"/>
            </a:xfrm>
            <a:prstGeom prst="rect">
              <a:avLst/>
            </a:prstGeom>
          </p:spPr>
        </p:pic>
      </p:grpSp>
      <p:sp>
        <p:nvSpPr>
          <p:cNvPr id="12" name="Rectangle 11">
            <a:extLst>
              <a:ext uri="{FF2B5EF4-FFF2-40B4-BE49-F238E27FC236}">
                <a16:creationId xmlns:a16="http://schemas.microsoft.com/office/drawing/2014/main" id="{3BA3285D-6C5D-47E4-B942-BCE91532B24B}"/>
              </a:ext>
            </a:extLst>
          </p:cNvPr>
          <p:cNvSpPr/>
          <p:nvPr/>
        </p:nvSpPr>
        <p:spPr>
          <a:xfrm>
            <a:off x="1231680" y="4493331"/>
            <a:ext cx="3240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endParaRPr lang="en-AU" sz="1350" dirty="0">
              <a:solidFill>
                <a:prstClr val="black"/>
              </a:solidFill>
              <a:latin typeface="Arial"/>
            </a:endParaRPr>
          </a:p>
        </p:txBody>
      </p:sp>
      <p:sp>
        <p:nvSpPr>
          <p:cNvPr id="13" name="Rectangle 12">
            <a:extLst>
              <a:ext uri="{FF2B5EF4-FFF2-40B4-BE49-F238E27FC236}">
                <a16:creationId xmlns:a16="http://schemas.microsoft.com/office/drawing/2014/main" id="{8F8DC547-FD85-4FB4-9EC8-62868657DE0E}"/>
              </a:ext>
            </a:extLst>
          </p:cNvPr>
          <p:cNvSpPr/>
          <p:nvPr/>
        </p:nvSpPr>
        <p:spPr>
          <a:xfrm>
            <a:off x="4094384" y="1049785"/>
            <a:ext cx="1026114" cy="4103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Tree>
    <p:extLst>
      <p:ext uri="{BB962C8B-B14F-4D97-AF65-F5344CB8AC3E}">
        <p14:creationId xmlns:p14="http://schemas.microsoft.com/office/powerpoint/2010/main" val="1066545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AB6326D-9214-45EE-ABCF-8DCC0C162E85}"/>
              </a:ext>
            </a:extLst>
          </p:cNvPr>
          <p:cNvPicPr>
            <a:picLocks noChangeAspect="1"/>
          </p:cNvPicPr>
          <p:nvPr/>
        </p:nvPicPr>
        <p:blipFill>
          <a:blip r:embed="rId3"/>
          <a:stretch>
            <a:fillRect/>
          </a:stretch>
        </p:blipFill>
        <p:spPr>
          <a:xfrm>
            <a:off x="4139953" y="1481438"/>
            <a:ext cx="4802012" cy="2180624"/>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F17B674-BC0E-4CAC-B209-F06F064E6C26}"/>
              </a:ext>
            </a:extLst>
          </p:cNvPr>
          <p:cNvSpPr>
            <a:spLocks noGrp="1"/>
          </p:cNvSpPr>
          <p:nvPr>
            <p:ph type="title"/>
          </p:nvPr>
        </p:nvSpPr>
        <p:spPr>
          <a:xfrm>
            <a:off x="539750" y="-116849"/>
            <a:ext cx="7199313" cy="809625"/>
          </a:xfrm>
        </p:spPr>
        <p:txBody>
          <a:bodyPr/>
          <a:lstStyle/>
          <a:p>
            <a:r>
              <a:rPr lang="en-AU" dirty="0"/>
              <a:t>Classification - complaints</a:t>
            </a:r>
          </a:p>
        </p:txBody>
      </p:sp>
      <p:sp>
        <p:nvSpPr>
          <p:cNvPr id="10" name="Text Placeholder 4">
            <a:extLst>
              <a:ext uri="{FF2B5EF4-FFF2-40B4-BE49-F238E27FC236}">
                <a16:creationId xmlns:a16="http://schemas.microsoft.com/office/drawing/2014/main" id="{5017DA34-4EE4-41F5-96F1-E59DB1D6E6AA}"/>
              </a:ext>
            </a:extLst>
          </p:cNvPr>
          <p:cNvSpPr>
            <a:spLocks noGrp="1"/>
          </p:cNvSpPr>
          <p:nvPr>
            <p:ph idx="1"/>
          </p:nvPr>
        </p:nvSpPr>
        <p:spPr>
          <a:xfrm>
            <a:off x="539750" y="990600"/>
            <a:ext cx="3167469" cy="3865563"/>
          </a:xfrm>
        </p:spPr>
        <p:txBody>
          <a:bodyPr/>
          <a:lstStyle/>
          <a:p>
            <a:pPr marL="171450" indent="-171450">
              <a:buFont typeface="Arial" panose="020B0604020202020204" pitchFamily="34" charset="0"/>
              <a:buChar char="•"/>
            </a:pPr>
            <a:r>
              <a:rPr lang="en-AU" dirty="0"/>
              <a:t>Complaint classifications are aligned to the Healthcare Complaints Analysis Tool (HCAT).</a:t>
            </a:r>
          </a:p>
          <a:p>
            <a:pPr marL="171450" indent="-171450">
              <a:buFont typeface="Arial" panose="020B0604020202020204" pitchFamily="34" charset="0"/>
              <a:buChar char="•"/>
            </a:pPr>
            <a:r>
              <a:rPr lang="en-AU" dirty="0"/>
              <a:t>The HCAT is a validated tool that categorises complaints according to:</a:t>
            </a:r>
          </a:p>
          <a:p>
            <a:pPr marL="423450" lvl="2" indent="-171450">
              <a:spcAft>
                <a:spcPts val="0"/>
              </a:spcAft>
              <a:buFont typeface="Courier New" panose="02070309020205020404" pitchFamily="49" charset="0"/>
              <a:buChar char="o"/>
            </a:pPr>
            <a:r>
              <a:rPr lang="en-AU" sz="1200" dirty="0">
                <a:solidFill>
                  <a:schemeClr val="accent4">
                    <a:lumMod val="50000"/>
                  </a:schemeClr>
                </a:solidFill>
              </a:rPr>
              <a:t>Domain</a:t>
            </a:r>
          </a:p>
          <a:p>
            <a:pPr marL="423450" lvl="2" indent="-171450">
              <a:spcAft>
                <a:spcPts val="0"/>
              </a:spcAft>
              <a:buFont typeface="Courier New" panose="02070309020205020404" pitchFamily="49" charset="0"/>
              <a:buChar char="o"/>
            </a:pPr>
            <a:r>
              <a:rPr lang="en-AU" sz="1200" dirty="0">
                <a:solidFill>
                  <a:schemeClr val="accent4">
                    <a:lumMod val="50000"/>
                  </a:schemeClr>
                </a:solidFill>
              </a:rPr>
              <a:t>Category</a:t>
            </a:r>
          </a:p>
          <a:p>
            <a:pPr marL="423450" lvl="2" indent="-171450">
              <a:spcAft>
                <a:spcPts val="0"/>
              </a:spcAft>
              <a:buFont typeface="Courier New" panose="02070309020205020404" pitchFamily="49" charset="0"/>
              <a:buChar char="o"/>
            </a:pPr>
            <a:r>
              <a:rPr lang="en-AU" sz="1200" dirty="0">
                <a:solidFill>
                  <a:schemeClr val="accent4">
                    <a:lumMod val="50000"/>
                  </a:schemeClr>
                </a:solidFill>
              </a:rPr>
              <a:t>Subcategory</a:t>
            </a:r>
          </a:p>
          <a:p>
            <a:pPr marL="171450" indent="-171450">
              <a:buFont typeface="Arial" panose="020B0604020202020204" pitchFamily="34" charset="0"/>
              <a:buChar char="•"/>
            </a:pPr>
            <a:endParaRPr lang="en-AU" dirty="0"/>
          </a:p>
        </p:txBody>
      </p:sp>
      <p:sp>
        <p:nvSpPr>
          <p:cNvPr id="4" name="Footer Placeholder 3"/>
          <p:cNvSpPr>
            <a:spLocks noGrp="1"/>
          </p:cNvSpPr>
          <p:nvPr>
            <p:ph type="ftr" sz="quarter" idx="11"/>
          </p:nvPr>
        </p:nvSpPr>
        <p:spPr>
          <a:xfrm>
            <a:off x="360362" y="4940467"/>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905464"/>
            <a:ext cx="539750" cy="280988"/>
          </a:xfrm>
        </p:spPr>
        <p:txBody>
          <a:bodyPr/>
          <a:lstStyle/>
          <a:p>
            <a:fld id="{9E9F96A1-AF88-AB4F-B31E-D7FDBED0BD95}" type="slidenum">
              <a:rPr lang="en-US"/>
              <a:pPr/>
              <a:t>26</a:t>
            </a:fld>
            <a:endParaRPr lang="en-US" dirty="0"/>
          </a:p>
        </p:txBody>
      </p:sp>
      <p:sp>
        <p:nvSpPr>
          <p:cNvPr id="13" name="Rectangle 12">
            <a:extLst>
              <a:ext uri="{FF2B5EF4-FFF2-40B4-BE49-F238E27FC236}">
                <a16:creationId xmlns:a16="http://schemas.microsoft.com/office/drawing/2014/main" id="{8F8DC547-FD85-4FB4-9EC8-62868657DE0E}"/>
              </a:ext>
            </a:extLst>
          </p:cNvPr>
          <p:cNvSpPr/>
          <p:nvPr/>
        </p:nvSpPr>
        <p:spPr>
          <a:xfrm>
            <a:off x="5372986" y="2080455"/>
            <a:ext cx="3535786" cy="15816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Tree>
    <p:extLst>
      <p:ext uri="{BB962C8B-B14F-4D97-AF65-F5344CB8AC3E}">
        <p14:creationId xmlns:p14="http://schemas.microsoft.com/office/powerpoint/2010/main" val="310490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BE4E11F-0F3F-4202-AF55-94A5C91DE2E1}"/>
              </a:ext>
            </a:extLst>
          </p:cNvPr>
          <p:cNvSpPr>
            <a:spLocks noGrp="1"/>
          </p:cNvSpPr>
          <p:nvPr>
            <p:ph type="title"/>
          </p:nvPr>
        </p:nvSpPr>
        <p:spPr>
          <a:xfrm>
            <a:off x="539750" y="-116849"/>
            <a:ext cx="7199313" cy="809625"/>
          </a:xfrm>
        </p:spPr>
        <p:txBody>
          <a:bodyPr/>
          <a:lstStyle/>
          <a:p>
            <a:r>
              <a:rPr lang="en-AU" dirty="0"/>
              <a:t>Classification – complaint severity rating</a:t>
            </a:r>
          </a:p>
        </p:txBody>
      </p:sp>
      <p:sp>
        <p:nvSpPr>
          <p:cNvPr id="10" name="Text Placeholder 4">
            <a:extLst>
              <a:ext uri="{FF2B5EF4-FFF2-40B4-BE49-F238E27FC236}">
                <a16:creationId xmlns:a16="http://schemas.microsoft.com/office/drawing/2014/main" id="{5017DA34-4EE4-41F5-96F1-E59DB1D6E6AA}"/>
              </a:ext>
            </a:extLst>
          </p:cNvPr>
          <p:cNvSpPr>
            <a:spLocks noGrp="1"/>
          </p:cNvSpPr>
          <p:nvPr>
            <p:ph idx="1"/>
          </p:nvPr>
        </p:nvSpPr>
        <p:spPr>
          <a:xfrm>
            <a:off x="539750" y="990600"/>
            <a:ext cx="3975543" cy="3375837"/>
          </a:xfrm>
        </p:spPr>
        <p:txBody>
          <a:bodyPr/>
          <a:lstStyle/>
          <a:p>
            <a:pPr marL="171450" indent="-171450">
              <a:buFont typeface="Arial" panose="020B0604020202020204" pitchFamily="34" charset="0"/>
              <a:buChar char="•"/>
            </a:pPr>
            <a:r>
              <a:rPr lang="en-AU" dirty="0"/>
              <a:t>The complaint severity rating (CSR) will be calculated automatically based on your answers to these questions: </a:t>
            </a:r>
          </a:p>
          <a:p>
            <a:pPr marL="423450" lvl="2" indent="-171450">
              <a:spcBef>
                <a:spcPts val="0"/>
              </a:spcBef>
              <a:spcAft>
                <a:spcPts val="600"/>
              </a:spcAft>
              <a:buFont typeface="Courier New" panose="02070309020205020404" pitchFamily="49" charset="0"/>
              <a:buChar char="o"/>
            </a:pPr>
            <a:r>
              <a:rPr lang="en-AU" sz="1200" dirty="0">
                <a:solidFill>
                  <a:schemeClr val="accent4">
                    <a:lumMod val="50000"/>
                  </a:schemeClr>
                </a:solidFill>
              </a:rPr>
              <a:t>	seriousness</a:t>
            </a:r>
          </a:p>
          <a:p>
            <a:pPr marL="423450" lvl="2" indent="-171450">
              <a:spcBef>
                <a:spcPts val="0"/>
              </a:spcBef>
              <a:spcAft>
                <a:spcPts val="600"/>
              </a:spcAft>
              <a:buFont typeface="Courier New" panose="02070309020205020404" pitchFamily="49" charset="0"/>
              <a:buChar char="o"/>
            </a:pPr>
            <a:r>
              <a:rPr lang="en-AU" sz="1200" dirty="0">
                <a:solidFill>
                  <a:schemeClr val="accent4">
                    <a:lumMod val="50000"/>
                  </a:schemeClr>
                </a:solidFill>
              </a:rPr>
              <a:t>	complexity</a:t>
            </a:r>
          </a:p>
          <a:p>
            <a:pPr marL="423450" lvl="2" indent="-171450">
              <a:spcBef>
                <a:spcPts val="0"/>
              </a:spcBef>
              <a:spcAft>
                <a:spcPts val="600"/>
              </a:spcAft>
              <a:buFont typeface="Courier New" panose="02070309020205020404" pitchFamily="49" charset="0"/>
              <a:buChar char="o"/>
            </a:pPr>
            <a:r>
              <a:rPr lang="en-AU" sz="1200" dirty="0">
                <a:solidFill>
                  <a:schemeClr val="accent4">
                    <a:lumMod val="50000"/>
                  </a:schemeClr>
                </a:solidFill>
              </a:rPr>
              <a:t>	priority</a:t>
            </a:r>
          </a:p>
          <a:p>
            <a:pPr marL="171450" indent="-171450">
              <a:buFont typeface="Arial" panose="020B0604020202020204" pitchFamily="34" charset="0"/>
              <a:buChar char="•"/>
            </a:pPr>
            <a:r>
              <a:rPr lang="en-AU" dirty="0"/>
              <a:t>If there are more than one complaints in the feedback item, please classify the severity using the most serious complaint.</a:t>
            </a:r>
          </a:p>
          <a:p>
            <a:pPr marL="171450" lvl="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pPr marL="171450" lvl="0" indent="-171450">
              <a:buFont typeface="Arial" panose="020B0604020202020204" pitchFamily="34" charset="0"/>
              <a:buChar char="•"/>
            </a:pPr>
            <a:endParaRPr lang="en-AU" dirty="0"/>
          </a:p>
        </p:txBody>
      </p:sp>
      <p:sp>
        <p:nvSpPr>
          <p:cNvPr id="4" name="Footer Placeholder 3"/>
          <p:cNvSpPr>
            <a:spLocks noGrp="1"/>
          </p:cNvSpPr>
          <p:nvPr>
            <p:ph type="ftr" sz="quarter" idx="11"/>
          </p:nvPr>
        </p:nvSpPr>
        <p:spPr>
          <a:xfrm>
            <a:off x="360362" y="4940467"/>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905464"/>
            <a:ext cx="539750" cy="280988"/>
          </a:xfrm>
        </p:spPr>
        <p:txBody>
          <a:bodyPr/>
          <a:lstStyle/>
          <a:p>
            <a:fld id="{9E9F96A1-AF88-AB4F-B31E-D7FDBED0BD95}" type="slidenum">
              <a:rPr lang="en-US"/>
              <a:pPr/>
              <a:t>27</a:t>
            </a:fld>
            <a:endParaRPr lang="en-US" dirty="0"/>
          </a:p>
        </p:txBody>
      </p:sp>
      <p:pic>
        <p:nvPicPr>
          <p:cNvPr id="6" name="Picture 5">
            <a:extLst>
              <a:ext uri="{FF2B5EF4-FFF2-40B4-BE49-F238E27FC236}">
                <a16:creationId xmlns:a16="http://schemas.microsoft.com/office/drawing/2014/main" id="{AA24FB35-1043-4812-AC5F-3C65ED47EAE6}"/>
              </a:ext>
            </a:extLst>
          </p:cNvPr>
          <p:cNvPicPr>
            <a:picLocks noChangeAspect="1"/>
          </p:cNvPicPr>
          <p:nvPr/>
        </p:nvPicPr>
        <p:blipFill>
          <a:blip r:embed="rId3"/>
          <a:stretch>
            <a:fillRect/>
          </a:stretch>
        </p:blipFill>
        <p:spPr>
          <a:xfrm>
            <a:off x="5018580" y="935518"/>
            <a:ext cx="3743987" cy="3796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8712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Feedback actions</a:t>
            </a:r>
          </a:p>
          <a:p>
            <a:endParaRPr lang="en-AU" dirty="0"/>
          </a:p>
        </p:txBody>
      </p:sp>
      <p:sp>
        <p:nvSpPr>
          <p:cNvPr id="5" name="Title 4" hidden="1">
            <a:extLst>
              <a:ext uri="{FF2B5EF4-FFF2-40B4-BE49-F238E27FC236}">
                <a16:creationId xmlns:a16="http://schemas.microsoft.com/office/drawing/2014/main" id="{2854D8B5-3EB1-4C2C-81E2-6ADD8276FE9F}"/>
              </a:ext>
            </a:extLst>
          </p:cNvPr>
          <p:cNvSpPr>
            <a:spLocks noGrp="1"/>
          </p:cNvSpPr>
          <p:nvPr>
            <p:ph type="title" idx="4294967295"/>
          </p:nvPr>
        </p:nvSpPr>
        <p:spPr>
          <a:xfrm>
            <a:off x="0" y="-117475"/>
            <a:ext cx="7199313" cy="809625"/>
          </a:xfrm>
          <a:prstGeom prst="rect">
            <a:avLst/>
          </a:prstGeom>
        </p:spPr>
        <p:txBody>
          <a:bodyPr/>
          <a:lstStyle/>
          <a:p>
            <a:r>
              <a:rPr lang="en-AU" dirty="0"/>
              <a:t>Feedback actions</a:t>
            </a:r>
          </a:p>
        </p:txBody>
      </p:sp>
    </p:spTree>
    <p:extLst>
      <p:ext uri="{BB962C8B-B14F-4D97-AF65-F5344CB8AC3E}">
        <p14:creationId xmlns:p14="http://schemas.microsoft.com/office/powerpoint/2010/main" val="314724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8BEDD16-2FFA-49D2-B7C8-831157193E43}"/>
              </a:ext>
            </a:extLst>
          </p:cNvPr>
          <p:cNvSpPr>
            <a:spLocks noGrp="1"/>
          </p:cNvSpPr>
          <p:nvPr>
            <p:ph type="title"/>
          </p:nvPr>
        </p:nvSpPr>
        <p:spPr/>
        <p:txBody>
          <a:bodyPr/>
          <a:lstStyle/>
          <a:p>
            <a:r>
              <a:rPr lang="en-AU" dirty="0"/>
              <a:t>Feedback actions - definitions</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pPr defTabSz="685800" eaLnBrk="1" fontAlgn="auto" hangingPunct="1">
              <a:spcBef>
                <a:spcPts val="0"/>
              </a:spcBef>
              <a:spcAft>
                <a:spcPts val="0"/>
              </a:spcAft>
              <a:defRPr/>
            </a:pPr>
            <a:fld id="{9E9F96A1-AF88-AB4F-B31E-D7FDBED0BD95}" type="slidenum">
              <a:rPr lang="en-US" sz="600" b="1">
                <a:solidFill>
                  <a:srgbClr val="007D8A"/>
                </a:solidFill>
                <a:latin typeface="Arial"/>
                <a:ea typeface="+mn-ea"/>
              </a:rPr>
              <a:pPr defTabSz="685800" eaLnBrk="1" fontAlgn="auto" hangingPunct="1">
                <a:spcBef>
                  <a:spcPts val="0"/>
                </a:spcBef>
                <a:spcAft>
                  <a:spcPts val="0"/>
                </a:spcAft>
                <a:defRPr/>
              </a:pPr>
              <a:t>29</a:t>
            </a:fld>
            <a:endParaRPr lang="en-US" sz="600" b="1" dirty="0">
              <a:solidFill>
                <a:srgbClr val="007D8A"/>
              </a:solidFill>
              <a:latin typeface="Arial"/>
              <a:ea typeface="+mn-ea"/>
            </a:endParaRPr>
          </a:p>
        </p:txBody>
      </p:sp>
      <p:graphicFrame>
        <p:nvGraphicFramePr>
          <p:cNvPr id="14" name="Table 13">
            <a:extLst>
              <a:ext uri="{FF2B5EF4-FFF2-40B4-BE49-F238E27FC236}">
                <a16:creationId xmlns:a16="http://schemas.microsoft.com/office/drawing/2014/main" id="{EDF49646-02A5-4144-9E31-0089666639BD}"/>
              </a:ext>
            </a:extLst>
          </p:cNvPr>
          <p:cNvGraphicFramePr>
            <a:graphicFrameLocks noGrp="1"/>
          </p:cNvGraphicFramePr>
          <p:nvPr>
            <p:extLst>
              <p:ext uri="{D42A27DB-BD31-4B8C-83A1-F6EECF244321}">
                <p14:modId xmlns:p14="http://schemas.microsoft.com/office/powerpoint/2010/main" val="911789108"/>
              </p:ext>
            </p:extLst>
          </p:nvPr>
        </p:nvGraphicFramePr>
        <p:xfrm>
          <a:off x="514719" y="1437624"/>
          <a:ext cx="8114563" cy="3205260"/>
        </p:xfrm>
        <a:graphic>
          <a:graphicData uri="http://schemas.openxmlformats.org/drawingml/2006/table">
            <a:tbl>
              <a:tblPr firstRow="1" bandRow="1">
                <a:tableStyleId>{B301B821-A1FF-4177-AEE7-76D212191A09}</a:tableStyleId>
              </a:tblPr>
              <a:tblGrid>
                <a:gridCol w="1803179">
                  <a:extLst>
                    <a:ext uri="{9D8B030D-6E8A-4147-A177-3AD203B41FA5}">
                      <a16:colId xmlns:a16="http://schemas.microsoft.com/office/drawing/2014/main" val="1963898880"/>
                    </a:ext>
                  </a:extLst>
                </a:gridCol>
                <a:gridCol w="6311384">
                  <a:extLst>
                    <a:ext uri="{9D8B030D-6E8A-4147-A177-3AD203B41FA5}">
                      <a16:colId xmlns:a16="http://schemas.microsoft.com/office/drawing/2014/main" val="4174258205"/>
                    </a:ext>
                  </a:extLst>
                </a:gridCol>
              </a:tblGrid>
              <a:tr h="296487">
                <a:tc>
                  <a:txBody>
                    <a:bodyPr/>
                    <a:lstStyle/>
                    <a:p>
                      <a:r>
                        <a:rPr lang="en-AU" sz="1400" dirty="0"/>
                        <a:t>Action</a:t>
                      </a:r>
                    </a:p>
                  </a:txBody>
                  <a:tcPr marL="68580" marR="68580" marT="34290" marB="34290"/>
                </a:tc>
                <a:tc>
                  <a:txBody>
                    <a:bodyPr/>
                    <a:lstStyle/>
                    <a:p>
                      <a:r>
                        <a:rPr lang="en-AU" sz="1400" dirty="0"/>
                        <a:t>Definition</a:t>
                      </a:r>
                    </a:p>
                  </a:txBody>
                  <a:tcPr marL="68580" marR="68580" marT="34290" marB="34290"/>
                </a:tc>
                <a:extLst>
                  <a:ext uri="{0D108BD9-81ED-4DB2-BD59-A6C34878D82A}">
                    <a16:rowId xmlns:a16="http://schemas.microsoft.com/office/drawing/2014/main" val="1169939765"/>
                  </a:ext>
                </a:extLst>
              </a:tr>
              <a:tr h="969591">
                <a:tc>
                  <a:txBody>
                    <a:bodyPr/>
                    <a:lstStyle/>
                    <a:p>
                      <a:r>
                        <a:rPr lang="en-AU" sz="1400" b="1" kern="1200" dirty="0">
                          <a:solidFill>
                            <a:schemeClr val="tx2">
                              <a:lumMod val="75000"/>
                            </a:schemeClr>
                          </a:solidFill>
                          <a:latin typeface="+mn-lt"/>
                          <a:ea typeface="+mn-ea"/>
                          <a:cs typeface="+mn-cs"/>
                        </a:rPr>
                        <a:t>Investigation </a:t>
                      </a:r>
                    </a:p>
                  </a:txBody>
                  <a:tcPr marL="68580" marR="68580" marT="34290" marB="34290"/>
                </a:tc>
                <a:tc>
                  <a:txBody>
                    <a:bodyPr/>
                    <a:lstStyle/>
                    <a:p>
                      <a:r>
                        <a:rPr lang="en-AU" sz="1400" b="0" dirty="0">
                          <a:solidFill>
                            <a:schemeClr val="tx2">
                              <a:lumMod val="75000"/>
                            </a:schemeClr>
                          </a:solidFill>
                        </a:rPr>
                        <a:t>Use the investigation action to investigate the complaints, compliments and enquiries recorded in the feedback. When you assign an investigation to a staff member, they will receive an email notification and the investigation will appear on their actions dashboard until it is complete. </a:t>
                      </a:r>
                    </a:p>
                  </a:txBody>
                  <a:tcPr marL="68580" marR="68580" marT="34290" marB="34290"/>
                </a:tc>
                <a:extLst>
                  <a:ext uri="{0D108BD9-81ED-4DB2-BD59-A6C34878D82A}">
                    <a16:rowId xmlns:a16="http://schemas.microsoft.com/office/drawing/2014/main" val="1155329098"/>
                  </a:ext>
                </a:extLst>
              </a:tr>
              <a:tr h="745223">
                <a:tc>
                  <a:txBody>
                    <a:bodyPr/>
                    <a:lstStyle/>
                    <a:p>
                      <a:r>
                        <a:rPr lang="en-AU" sz="1400" b="1" kern="1200" dirty="0">
                          <a:solidFill>
                            <a:schemeClr val="tx2">
                              <a:lumMod val="75000"/>
                            </a:schemeClr>
                          </a:solidFill>
                          <a:latin typeface="+mn-lt"/>
                          <a:ea typeface="+mn-ea"/>
                          <a:cs typeface="+mn-cs"/>
                        </a:rPr>
                        <a:t>Tasks</a:t>
                      </a:r>
                    </a:p>
                  </a:txBody>
                  <a:tcPr marL="68580" marR="68580" marT="34290" marB="34290"/>
                </a:tc>
                <a:tc>
                  <a:txBody>
                    <a:bodyPr/>
                    <a:lstStyle/>
                    <a:p>
                      <a:r>
                        <a:rPr lang="en-AU" sz="1400" b="0" dirty="0">
                          <a:solidFill>
                            <a:schemeClr val="tx2">
                              <a:lumMod val="75000"/>
                            </a:schemeClr>
                          </a:solidFill>
                        </a:rPr>
                        <a:t>Use the task action to ask another staff member for their advice/input or assistance with the feedback. The staff member will receive an email and this task will appear on their actions dashboard until it is complete.</a:t>
                      </a:r>
                    </a:p>
                  </a:txBody>
                  <a:tcPr marL="68580" marR="68580" marT="34290" marB="34290"/>
                </a:tc>
                <a:extLst>
                  <a:ext uri="{0D108BD9-81ED-4DB2-BD59-A6C34878D82A}">
                    <a16:rowId xmlns:a16="http://schemas.microsoft.com/office/drawing/2014/main" val="2812431315"/>
                  </a:ext>
                </a:extLst>
              </a:tr>
              <a:tr h="1193959">
                <a:tc>
                  <a:txBody>
                    <a:bodyPr/>
                    <a:lstStyle/>
                    <a:p>
                      <a:pPr marL="0" algn="l" defTabSz="914400" rtl="0" eaLnBrk="1" latinLnBrk="0" hangingPunct="1"/>
                      <a:r>
                        <a:rPr lang="en-AU" sz="1400" b="1" kern="1200" dirty="0">
                          <a:solidFill>
                            <a:schemeClr val="tx2">
                              <a:lumMod val="75000"/>
                            </a:schemeClr>
                          </a:solidFill>
                          <a:latin typeface="+mn-lt"/>
                          <a:ea typeface="+mn-ea"/>
                          <a:cs typeface="+mn-cs"/>
                        </a:rPr>
                        <a:t>Recommendations</a:t>
                      </a:r>
                    </a:p>
                  </a:txBody>
                  <a:tcPr marL="68580" marR="68580" marT="34290" marB="34290"/>
                </a:tc>
                <a:tc>
                  <a:txBody>
                    <a:bodyPr/>
                    <a:lstStyle/>
                    <a:p>
                      <a:r>
                        <a:rPr lang="en-AU" sz="1400" dirty="0">
                          <a:solidFill>
                            <a:schemeClr val="tx2">
                              <a:lumMod val="75000"/>
                            </a:schemeClr>
                          </a:solidFill>
                        </a:rPr>
                        <a:t>Use the recommendation action to detail and allocate recommendations that result for a review of this feedback. The staff member responsible for each recommendation will receive an email notification and this recommendation will appear on their actions dashboard until it is complete. They will also be sent reminder emails about this recommendation.</a:t>
                      </a:r>
                    </a:p>
                  </a:txBody>
                  <a:tcPr marL="68580" marR="68580" marT="34290" marB="34290"/>
                </a:tc>
                <a:extLst>
                  <a:ext uri="{0D108BD9-81ED-4DB2-BD59-A6C34878D82A}">
                    <a16:rowId xmlns:a16="http://schemas.microsoft.com/office/drawing/2014/main" val="3320898056"/>
                  </a:ext>
                </a:extLst>
              </a:tr>
            </a:tbl>
          </a:graphicData>
        </a:graphic>
      </p:graphicFrame>
      <p:sp>
        <p:nvSpPr>
          <p:cNvPr id="16" name="Text Placeholder 6">
            <a:extLst>
              <a:ext uri="{FF2B5EF4-FFF2-40B4-BE49-F238E27FC236}">
                <a16:creationId xmlns:a16="http://schemas.microsoft.com/office/drawing/2014/main" id="{1D812876-01D4-4385-B0E7-0485B95927D0}"/>
              </a:ext>
            </a:extLst>
          </p:cNvPr>
          <p:cNvSpPr txBox="1">
            <a:spLocks/>
          </p:cNvSpPr>
          <p:nvPr/>
        </p:nvSpPr>
        <p:spPr>
          <a:xfrm>
            <a:off x="431959" y="1053133"/>
            <a:ext cx="8114563" cy="330485"/>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buFont typeface="Arial" panose="020B0604020202020204" pitchFamily="34" charset="0"/>
              <a:buChar char="•"/>
              <a:defRPr/>
            </a:pPr>
            <a:r>
              <a:rPr lang="en-AU" sz="1350" b="0" dirty="0">
                <a:solidFill>
                  <a:schemeClr val="accent4">
                    <a:lumMod val="50000"/>
                  </a:schemeClr>
                </a:solidFill>
              </a:rPr>
              <a:t>The different actions available for feedback are investigations, tasks, and recommendations:</a:t>
            </a:r>
            <a:endParaRPr lang="en-AU" sz="1350" dirty="0">
              <a:solidFill>
                <a:schemeClr val="accent4">
                  <a:lumMod val="50000"/>
                </a:schemeClr>
              </a:solidFill>
            </a:endParaRPr>
          </a:p>
        </p:txBody>
      </p:sp>
    </p:spTree>
    <p:extLst>
      <p:ext uri="{BB962C8B-B14F-4D97-AF65-F5344CB8AC3E}">
        <p14:creationId xmlns:p14="http://schemas.microsoft.com/office/powerpoint/2010/main" val="169552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System access</a:t>
            </a:r>
          </a:p>
          <a:p>
            <a:endParaRPr lang="en-AU" dirty="0"/>
          </a:p>
        </p:txBody>
      </p:sp>
      <p:sp>
        <p:nvSpPr>
          <p:cNvPr id="6" name="Title 5" hidden="1">
            <a:extLst>
              <a:ext uri="{FF2B5EF4-FFF2-40B4-BE49-F238E27FC236}">
                <a16:creationId xmlns:a16="http://schemas.microsoft.com/office/drawing/2014/main" id="{2ED93E06-F3A5-477B-8E99-862E87B6C65C}"/>
              </a:ext>
            </a:extLst>
          </p:cNvPr>
          <p:cNvSpPr>
            <a:spLocks noGrp="1"/>
          </p:cNvSpPr>
          <p:nvPr>
            <p:ph type="title" idx="4294967295"/>
          </p:nvPr>
        </p:nvSpPr>
        <p:spPr>
          <a:xfrm>
            <a:off x="0" y="274638"/>
            <a:ext cx="7886700" cy="993775"/>
          </a:xfrm>
          <a:prstGeom prst="rect">
            <a:avLst/>
          </a:prstGeom>
        </p:spPr>
        <p:txBody>
          <a:bodyPr/>
          <a:lstStyle/>
          <a:p>
            <a:r>
              <a:rPr lang="en-AU" dirty="0"/>
              <a:t>System access</a:t>
            </a:r>
          </a:p>
        </p:txBody>
      </p:sp>
    </p:spTree>
    <p:extLst>
      <p:ext uri="{BB962C8B-B14F-4D97-AF65-F5344CB8AC3E}">
        <p14:creationId xmlns:p14="http://schemas.microsoft.com/office/powerpoint/2010/main" val="4177226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619579-54E5-4F7E-A76E-9F63615EE7B3}"/>
              </a:ext>
            </a:extLst>
          </p:cNvPr>
          <p:cNvPicPr>
            <a:picLocks noChangeAspect="1"/>
          </p:cNvPicPr>
          <p:nvPr/>
        </p:nvPicPr>
        <p:blipFill>
          <a:blip r:embed="rId3"/>
          <a:stretch>
            <a:fillRect/>
          </a:stretch>
        </p:blipFill>
        <p:spPr>
          <a:xfrm>
            <a:off x="4193958" y="831758"/>
            <a:ext cx="4770530" cy="3408827"/>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A8BEDD16-2FFA-49D2-B7C8-831157193E43}"/>
              </a:ext>
            </a:extLst>
          </p:cNvPr>
          <p:cNvSpPr>
            <a:spLocks noGrp="1"/>
          </p:cNvSpPr>
          <p:nvPr>
            <p:ph type="title"/>
          </p:nvPr>
        </p:nvSpPr>
        <p:spPr/>
        <p:txBody>
          <a:bodyPr/>
          <a:lstStyle/>
          <a:p>
            <a:r>
              <a:rPr lang="en-AU" dirty="0"/>
              <a:t>Feedback actions – adding an action</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pPr defTabSz="685800" eaLnBrk="1" fontAlgn="auto" hangingPunct="1">
              <a:spcBef>
                <a:spcPts val="0"/>
              </a:spcBef>
              <a:spcAft>
                <a:spcPts val="0"/>
              </a:spcAft>
              <a:defRPr/>
            </a:pPr>
            <a:fld id="{9E9F96A1-AF88-AB4F-B31E-D7FDBED0BD95}" type="slidenum">
              <a:rPr lang="en-US" sz="600" b="1">
                <a:solidFill>
                  <a:srgbClr val="007D8A"/>
                </a:solidFill>
                <a:latin typeface="Arial"/>
                <a:ea typeface="+mn-ea"/>
              </a:rPr>
              <a:pPr defTabSz="685800" eaLnBrk="1" fontAlgn="auto" hangingPunct="1">
                <a:spcBef>
                  <a:spcPts val="0"/>
                </a:spcBef>
                <a:spcAft>
                  <a:spcPts val="0"/>
                </a:spcAft>
                <a:defRPr/>
              </a:pPr>
              <a:t>30</a:t>
            </a:fld>
            <a:endParaRPr lang="en-US" sz="600" b="1" dirty="0">
              <a:solidFill>
                <a:srgbClr val="007D8A"/>
              </a:solidFill>
              <a:latin typeface="Arial"/>
              <a:ea typeface="+mn-ea"/>
            </a:endParaRPr>
          </a:p>
        </p:txBody>
      </p:sp>
      <p:sp>
        <p:nvSpPr>
          <p:cNvPr id="9" name="Rectangle 8">
            <a:extLst>
              <a:ext uri="{FF2B5EF4-FFF2-40B4-BE49-F238E27FC236}">
                <a16:creationId xmlns:a16="http://schemas.microsoft.com/office/drawing/2014/main" id="{0751AA8C-2455-4A87-BFC8-61594E59CB72}"/>
              </a:ext>
            </a:extLst>
          </p:cNvPr>
          <p:cNvSpPr/>
          <p:nvPr/>
        </p:nvSpPr>
        <p:spPr>
          <a:xfrm>
            <a:off x="4164559" y="1383618"/>
            <a:ext cx="1001507"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endParaRPr lang="en-AU" sz="1350" dirty="0">
              <a:solidFill>
                <a:prstClr val="black"/>
              </a:solidFill>
              <a:latin typeface="Arial"/>
            </a:endParaRPr>
          </a:p>
        </p:txBody>
      </p:sp>
      <p:graphicFrame>
        <p:nvGraphicFramePr>
          <p:cNvPr id="12" name="Table 11">
            <a:extLst>
              <a:ext uri="{FF2B5EF4-FFF2-40B4-BE49-F238E27FC236}">
                <a16:creationId xmlns:a16="http://schemas.microsoft.com/office/drawing/2014/main" id="{6EF28A3F-A162-4541-9C9A-E0E596FC9BBF}"/>
              </a:ext>
            </a:extLst>
          </p:cNvPr>
          <p:cNvGraphicFramePr>
            <a:graphicFrameLocks noGrp="1"/>
          </p:cNvGraphicFramePr>
          <p:nvPr>
            <p:extLst>
              <p:ext uri="{D42A27DB-BD31-4B8C-83A1-F6EECF244321}">
                <p14:modId xmlns:p14="http://schemas.microsoft.com/office/powerpoint/2010/main" val="1596378934"/>
              </p:ext>
            </p:extLst>
          </p:nvPr>
        </p:nvGraphicFramePr>
        <p:xfrm>
          <a:off x="1200547" y="4305936"/>
          <a:ext cx="6742907" cy="495300"/>
        </p:xfrm>
        <a:graphic>
          <a:graphicData uri="http://schemas.openxmlformats.org/drawingml/2006/table">
            <a:tbl>
              <a:tblPr firstRow="1" bandRow="1">
                <a:tableStyleId>{93296810-A885-4BE3-A3E7-6D5BEEA58F35}</a:tableStyleId>
              </a:tblPr>
              <a:tblGrid>
                <a:gridCol w="594073">
                  <a:extLst>
                    <a:ext uri="{9D8B030D-6E8A-4147-A177-3AD203B41FA5}">
                      <a16:colId xmlns:a16="http://schemas.microsoft.com/office/drawing/2014/main" val="3504109914"/>
                    </a:ext>
                  </a:extLst>
                </a:gridCol>
                <a:gridCol w="6148834">
                  <a:extLst>
                    <a:ext uri="{9D8B030D-6E8A-4147-A177-3AD203B41FA5}">
                      <a16:colId xmlns:a16="http://schemas.microsoft.com/office/drawing/2014/main" val="2439419981"/>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dirty="0">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dirty="0">
                          <a:ln>
                            <a:noFill/>
                          </a:ln>
                          <a:solidFill>
                            <a:schemeClr val="bg1"/>
                          </a:solidFill>
                          <a:effectLst/>
                          <a:uLnTx/>
                          <a:uFillTx/>
                        </a:rPr>
                        <a:t>When you assign someone an action, they will receive an email notification and the task will now appear on their actions dashboard. </a:t>
                      </a:r>
                      <a:endParaRPr kumimoji="0" lang="en-AU" sz="1400" b="0" i="0" u="none" strike="noStrike" kern="1200" cap="none" spc="0" normalizeH="0" baseline="0" dirty="0">
                        <a:ln>
                          <a:noFill/>
                        </a:ln>
                        <a:solidFill>
                          <a:schemeClr val="bg1"/>
                        </a:solidFill>
                        <a:effectLst/>
                        <a:uLnTx/>
                        <a:uFillTx/>
                        <a:latin typeface="+mn-lt"/>
                        <a:ea typeface="+mn-ea"/>
                        <a:cs typeface="Arial" pitchFamily="34" charset="0"/>
                      </a:endParaRPr>
                    </a:p>
                  </a:txBody>
                  <a:tcPr marL="68580" marR="68580" marT="34290" marB="34290" anchor="ctr"/>
                </a:tc>
                <a:extLst>
                  <a:ext uri="{0D108BD9-81ED-4DB2-BD59-A6C34878D82A}">
                    <a16:rowId xmlns:a16="http://schemas.microsoft.com/office/drawing/2014/main" val="3591966421"/>
                  </a:ext>
                </a:extLst>
              </a:tr>
            </a:tbl>
          </a:graphicData>
        </a:graphic>
      </p:graphicFrame>
      <p:sp>
        <p:nvSpPr>
          <p:cNvPr id="13" name="Text Placeholder 6">
            <a:extLst>
              <a:ext uri="{FF2B5EF4-FFF2-40B4-BE49-F238E27FC236}">
                <a16:creationId xmlns:a16="http://schemas.microsoft.com/office/drawing/2014/main" id="{5D9D3A96-F103-4C22-8FB9-E73A4FFDFCAF}"/>
              </a:ext>
            </a:extLst>
          </p:cNvPr>
          <p:cNvSpPr txBox="1">
            <a:spLocks/>
          </p:cNvSpPr>
          <p:nvPr/>
        </p:nvSpPr>
        <p:spPr>
          <a:xfrm>
            <a:off x="431959" y="837109"/>
            <a:ext cx="3437963" cy="3408827"/>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buFont typeface="Arial" panose="020B0604020202020204" pitchFamily="34" charset="0"/>
              <a:buChar char="•"/>
              <a:defRPr/>
            </a:pPr>
            <a:r>
              <a:rPr lang="en-AU" sz="1200" b="0" dirty="0">
                <a:solidFill>
                  <a:schemeClr val="accent4">
                    <a:lumMod val="50000"/>
                  </a:schemeClr>
                </a:solidFill>
              </a:rPr>
              <a:t>The process is similar for entering different types of actions (investigations, tasks or recommendations).</a:t>
            </a:r>
          </a:p>
          <a:p>
            <a:pPr marL="214313" indent="-214313">
              <a:spcAft>
                <a:spcPts val="450"/>
              </a:spcAft>
              <a:buFont typeface="Arial" panose="020B0604020202020204" pitchFamily="34" charset="0"/>
              <a:buChar char="•"/>
            </a:pPr>
            <a:r>
              <a:rPr lang="en-AU" sz="1200" b="0" dirty="0">
                <a:solidFill>
                  <a:schemeClr val="accent4">
                    <a:lumMod val="50000"/>
                  </a:schemeClr>
                </a:solidFill>
              </a:rPr>
              <a:t>This example is for adding a new task. </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select </a:t>
            </a:r>
            <a:r>
              <a:rPr lang="en-AU" sz="1200" dirty="0">
                <a:solidFill>
                  <a:schemeClr val="accent4">
                    <a:lumMod val="50000"/>
                  </a:schemeClr>
                </a:solidFill>
              </a:rPr>
              <a:t>Add New Task.</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complete the details.</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add a due date (optional)</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assign to a staff member(s)</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save</a:t>
            </a:r>
          </a:p>
          <a:p>
            <a:pPr marL="214313" indent="-214313">
              <a:buFont typeface="Arial" panose="020B0604020202020204" pitchFamily="34" charset="0"/>
              <a:buChar char="•"/>
              <a:defRPr/>
            </a:pPr>
            <a:r>
              <a:rPr lang="en-AU" sz="1200" b="0" dirty="0">
                <a:solidFill>
                  <a:schemeClr val="accent4">
                    <a:lumMod val="50000"/>
                  </a:schemeClr>
                </a:solidFill>
              </a:rPr>
              <a:t>Actions can only be assigned to other users with access to the feedback module. </a:t>
            </a:r>
          </a:p>
          <a:p>
            <a:pPr marL="214313" indent="-214313">
              <a:buFont typeface="Arial" panose="020B0604020202020204" pitchFamily="34" charset="0"/>
              <a:buChar char="•"/>
              <a:defRPr/>
            </a:pPr>
            <a:r>
              <a:rPr lang="en-AU" sz="1200" b="0" dirty="0">
                <a:solidFill>
                  <a:schemeClr val="accent4">
                    <a:lumMod val="50000"/>
                  </a:schemeClr>
                </a:solidFill>
              </a:rPr>
              <a:t>You can add as many actions as required.</a:t>
            </a:r>
            <a:endParaRPr lang="en-AU" sz="1200" dirty="0">
              <a:solidFill>
                <a:schemeClr val="accent4">
                  <a:lumMod val="50000"/>
                </a:schemeClr>
              </a:solidFill>
            </a:endParaRPr>
          </a:p>
        </p:txBody>
      </p:sp>
    </p:spTree>
    <p:extLst>
      <p:ext uri="{BB962C8B-B14F-4D97-AF65-F5344CB8AC3E}">
        <p14:creationId xmlns:p14="http://schemas.microsoft.com/office/powerpoint/2010/main" val="2657610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5752C9-A6FD-4AA4-A2C7-F3773C7984AC}"/>
              </a:ext>
            </a:extLst>
          </p:cNvPr>
          <p:cNvPicPr>
            <a:picLocks noChangeAspect="1"/>
          </p:cNvPicPr>
          <p:nvPr/>
        </p:nvPicPr>
        <p:blipFill>
          <a:blip r:embed="rId3"/>
          <a:stretch>
            <a:fillRect/>
          </a:stretch>
        </p:blipFill>
        <p:spPr>
          <a:xfrm>
            <a:off x="4272818" y="846709"/>
            <a:ext cx="4750994" cy="3836439"/>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A8BEDD16-2FFA-49D2-B7C8-831157193E43}"/>
              </a:ext>
            </a:extLst>
          </p:cNvPr>
          <p:cNvSpPr>
            <a:spLocks noGrp="1"/>
          </p:cNvSpPr>
          <p:nvPr>
            <p:ph type="title"/>
          </p:nvPr>
        </p:nvSpPr>
        <p:spPr/>
        <p:txBody>
          <a:bodyPr/>
          <a:lstStyle/>
          <a:p>
            <a:r>
              <a:rPr lang="en-AU" dirty="0"/>
              <a:t>Feedback actions - investigations</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pPr defTabSz="685800" eaLnBrk="1" fontAlgn="auto" hangingPunct="1">
              <a:spcBef>
                <a:spcPts val="0"/>
              </a:spcBef>
              <a:spcAft>
                <a:spcPts val="0"/>
              </a:spcAft>
              <a:defRPr/>
            </a:pPr>
            <a:fld id="{9E9F96A1-AF88-AB4F-B31E-D7FDBED0BD95}" type="slidenum">
              <a:rPr lang="en-US" sz="600" b="1">
                <a:solidFill>
                  <a:srgbClr val="007D8A"/>
                </a:solidFill>
                <a:latin typeface="Arial"/>
                <a:ea typeface="+mn-ea"/>
              </a:rPr>
              <a:pPr defTabSz="685800" eaLnBrk="1" fontAlgn="auto" hangingPunct="1">
                <a:spcBef>
                  <a:spcPts val="0"/>
                </a:spcBef>
                <a:spcAft>
                  <a:spcPts val="0"/>
                </a:spcAft>
                <a:defRPr/>
              </a:pPr>
              <a:t>31</a:t>
            </a:fld>
            <a:endParaRPr lang="en-US" sz="600" b="1" dirty="0">
              <a:solidFill>
                <a:srgbClr val="007D8A"/>
              </a:solidFill>
              <a:latin typeface="Arial"/>
              <a:ea typeface="+mn-ea"/>
            </a:endParaRPr>
          </a:p>
        </p:txBody>
      </p:sp>
      <p:sp>
        <p:nvSpPr>
          <p:cNvPr id="9" name="Rectangle 8">
            <a:extLst>
              <a:ext uri="{FF2B5EF4-FFF2-40B4-BE49-F238E27FC236}">
                <a16:creationId xmlns:a16="http://schemas.microsoft.com/office/drawing/2014/main" id="{0751AA8C-2455-4A87-BFC8-61594E59CB72}"/>
              </a:ext>
            </a:extLst>
          </p:cNvPr>
          <p:cNvSpPr/>
          <p:nvPr/>
        </p:nvSpPr>
        <p:spPr>
          <a:xfrm>
            <a:off x="5564372" y="1221600"/>
            <a:ext cx="3402419"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endParaRPr lang="en-AU" sz="1350" dirty="0">
              <a:solidFill>
                <a:prstClr val="black"/>
              </a:solidFill>
              <a:latin typeface="Arial"/>
            </a:endParaRPr>
          </a:p>
        </p:txBody>
      </p:sp>
      <p:sp>
        <p:nvSpPr>
          <p:cNvPr id="13" name="Text Placeholder 6">
            <a:extLst>
              <a:ext uri="{FF2B5EF4-FFF2-40B4-BE49-F238E27FC236}">
                <a16:creationId xmlns:a16="http://schemas.microsoft.com/office/drawing/2014/main" id="{5D9D3A96-F103-4C22-8FB9-E73A4FFDFCAF}"/>
              </a:ext>
            </a:extLst>
          </p:cNvPr>
          <p:cNvSpPr txBox="1">
            <a:spLocks/>
          </p:cNvSpPr>
          <p:nvPr/>
        </p:nvSpPr>
        <p:spPr>
          <a:xfrm>
            <a:off x="431959" y="1113588"/>
            <a:ext cx="3437963" cy="3240360"/>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buFont typeface="Arial" panose="020B0604020202020204" pitchFamily="34" charset="0"/>
              <a:buChar char="•"/>
              <a:defRPr/>
            </a:pPr>
            <a:r>
              <a:rPr lang="en-AU" sz="1200" b="0" dirty="0">
                <a:solidFill>
                  <a:schemeClr val="accent4">
                    <a:lumMod val="50000"/>
                  </a:schemeClr>
                </a:solidFill>
              </a:rPr>
              <a:t>Investigations can be created for complaints, compliments and enquiries.</a:t>
            </a:r>
          </a:p>
          <a:p>
            <a:pPr marL="214313" indent="-214313">
              <a:buFont typeface="Arial" panose="020B0604020202020204" pitchFamily="34" charset="0"/>
              <a:buChar char="•"/>
              <a:defRPr/>
            </a:pPr>
            <a:r>
              <a:rPr lang="en-AU" sz="1200" b="0" dirty="0">
                <a:solidFill>
                  <a:schemeClr val="accent4">
                    <a:lumMod val="50000"/>
                  </a:schemeClr>
                </a:solidFill>
              </a:rPr>
              <a:t>Select the feedback type to document the investigation.</a:t>
            </a:r>
          </a:p>
          <a:p>
            <a:pPr marL="214313" indent="-214313">
              <a:buFont typeface="Arial" panose="020B0604020202020204" pitchFamily="34" charset="0"/>
              <a:buChar char="•"/>
              <a:defRPr/>
            </a:pPr>
            <a:r>
              <a:rPr lang="en-AU" sz="1200" b="0" dirty="0">
                <a:solidFill>
                  <a:schemeClr val="accent4">
                    <a:lumMod val="50000"/>
                  </a:schemeClr>
                </a:solidFill>
              </a:rPr>
              <a:t>Choose the type (e.g. complaint type). The dropdown list will only show the types that were selected in the ‘Classification’ section.</a:t>
            </a:r>
          </a:p>
          <a:p>
            <a:pPr marL="214313" indent="-214313">
              <a:buFont typeface="Arial" panose="020B0604020202020204" pitchFamily="34" charset="0"/>
              <a:buChar char="•"/>
              <a:defRPr/>
            </a:pPr>
            <a:r>
              <a:rPr lang="en-AU" sz="1200" b="0" dirty="0">
                <a:solidFill>
                  <a:schemeClr val="accent4">
                    <a:lumMod val="50000"/>
                  </a:schemeClr>
                </a:solidFill>
              </a:rPr>
              <a:t>If there are multiple complaint types, the  investigation for each complaint type must be recorded separately.</a:t>
            </a:r>
          </a:p>
          <a:p>
            <a:pPr marL="214313" indent="-214313">
              <a:buFont typeface="Arial" panose="020B0604020202020204" pitchFamily="34" charset="0"/>
              <a:buChar char="•"/>
              <a:defRPr/>
            </a:pPr>
            <a:r>
              <a:rPr lang="en-AU" sz="1200" b="0" dirty="0">
                <a:solidFill>
                  <a:schemeClr val="accent4">
                    <a:lumMod val="50000"/>
                  </a:schemeClr>
                </a:solidFill>
              </a:rPr>
              <a:t>Additional investigations can be added if required.  </a:t>
            </a:r>
          </a:p>
          <a:p>
            <a:pPr marL="214313" indent="-214313" algn="just">
              <a:buFont typeface="Arial" panose="020B0604020202020204" pitchFamily="34" charset="0"/>
              <a:buChar char="•"/>
              <a:defRPr/>
            </a:pPr>
            <a:endParaRPr lang="en-AU" sz="1200" b="0" dirty="0">
              <a:solidFill>
                <a:schemeClr val="accent4">
                  <a:lumMod val="50000"/>
                </a:schemeClr>
              </a:solidFill>
            </a:endParaRPr>
          </a:p>
        </p:txBody>
      </p:sp>
      <p:sp>
        <p:nvSpPr>
          <p:cNvPr id="10" name="Rectangle 9">
            <a:extLst>
              <a:ext uri="{FF2B5EF4-FFF2-40B4-BE49-F238E27FC236}">
                <a16:creationId xmlns:a16="http://schemas.microsoft.com/office/drawing/2014/main" id="{6EA66FEA-AF38-4264-A57F-F6007690AEE9}"/>
              </a:ext>
            </a:extLst>
          </p:cNvPr>
          <p:cNvSpPr/>
          <p:nvPr/>
        </p:nvSpPr>
        <p:spPr>
          <a:xfrm>
            <a:off x="4242949" y="1716003"/>
            <a:ext cx="1080120" cy="4128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endParaRPr lang="en-AU" sz="1350" dirty="0">
              <a:solidFill>
                <a:prstClr val="black"/>
              </a:solidFill>
              <a:latin typeface="Arial"/>
            </a:endParaRPr>
          </a:p>
        </p:txBody>
      </p:sp>
    </p:spTree>
    <p:extLst>
      <p:ext uri="{BB962C8B-B14F-4D97-AF65-F5344CB8AC3E}">
        <p14:creationId xmlns:p14="http://schemas.microsoft.com/office/powerpoint/2010/main" val="2004883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8BEDD16-2FFA-49D2-B7C8-831157193E43}"/>
              </a:ext>
            </a:extLst>
          </p:cNvPr>
          <p:cNvSpPr>
            <a:spLocks noGrp="1"/>
          </p:cNvSpPr>
          <p:nvPr>
            <p:ph type="title"/>
          </p:nvPr>
        </p:nvSpPr>
        <p:spPr>
          <a:xfrm>
            <a:off x="539750" y="-116849"/>
            <a:ext cx="7199313" cy="809625"/>
          </a:xfrm>
        </p:spPr>
        <p:txBody>
          <a:bodyPr/>
          <a:lstStyle/>
          <a:p>
            <a:r>
              <a:rPr lang="en-AU" dirty="0"/>
              <a:t>Feedback actions – recording an action for yourself</a:t>
            </a:r>
          </a:p>
        </p:txBody>
      </p:sp>
      <p:sp>
        <p:nvSpPr>
          <p:cNvPr id="10" name="Text Placeholder 4">
            <a:extLst>
              <a:ext uri="{FF2B5EF4-FFF2-40B4-BE49-F238E27FC236}">
                <a16:creationId xmlns:a16="http://schemas.microsoft.com/office/drawing/2014/main" id="{CB7A08E6-7C86-463B-ADD5-C4F076F277A2}"/>
              </a:ext>
            </a:extLst>
          </p:cNvPr>
          <p:cNvSpPr>
            <a:spLocks noGrp="1"/>
          </p:cNvSpPr>
          <p:nvPr>
            <p:ph idx="1"/>
          </p:nvPr>
        </p:nvSpPr>
        <p:spPr>
          <a:xfrm>
            <a:off x="539750" y="989814"/>
            <a:ext cx="8243888" cy="3865722"/>
          </a:xfrm>
        </p:spPr>
        <p:txBody>
          <a:bodyPr/>
          <a:lstStyle/>
          <a:p>
            <a:pPr marL="171450" indent="-171450">
              <a:buFont typeface="Arial" panose="020B0604020202020204" pitchFamily="34" charset="0"/>
              <a:buChar char="•"/>
            </a:pPr>
            <a:r>
              <a:rPr lang="en-AU" dirty="0"/>
              <a:t>If you want to record an action that you took, simply assign it to yourself and mark it as closed when complete. </a:t>
            </a:r>
          </a:p>
          <a:p>
            <a:pPr marL="171450" indent="-171450">
              <a:buFont typeface="Arial" panose="020B0604020202020204" pitchFamily="34" charset="0"/>
              <a:buChar char="•"/>
            </a:pPr>
            <a:endParaRPr lang="en-AU" dirty="0"/>
          </a:p>
        </p:txBody>
      </p:sp>
      <p:sp>
        <p:nvSpPr>
          <p:cNvPr id="4" name="Footer Placeholder 3"/>
          <p:cNvSpPr>
            <a:spLocks noGrp="1"/>
          </p:cNvSpPr>
          <p:nvPr>
            <p:ph type="ftr" sz="quarter" idx="11"/>
          </p:nvPr>
        </p:nvSpPr>
        <p:spPr>
          <a:xfrm>
            <a:off x="360362" y="4940467"/>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905464"/>
            <a:ext cx="539750" cy="280988"/>
          </a:xfrm>
        </p:spPr>
        <p:txBody>
          <a:bodyPr/>
          <a:lstStyle/>
          <a:p>
            <a:fld id="{9E9F96A1-AF88-AB4F-B31E-D7FDBED0BD95}" type="slidenum">
              <a:rPr lang="en-US"/>
              <a:pPr/>
              <a:t>32</a:t>
            </a:fld>
            <a:endParaRPr lang="en-US" dirty="0"/>
          </a:p>
        </p:txBody>
      </p:sp>
      <p:pic>
        <p:nvPicPr>
          <p:cNvPr id="2" name="Picture 1">
            <a:extLst>
              <a:ext uri="{FF2B5EF4-FFF2-40B4-BE49-F238E27FC236}">
                <a16:creationId xmlns:a16="http://schemas.microsoft.com/office/drawing/2014/main" id="{792D714E-052A-4494-B053-4ECA6CCFB449}"/>
              </a:ext>
            </a:extLst>
          </p:cNvPr>
          <p:cNvPicPr>
            <a:picLocks noChangeAspect="1"/>
          </p:cNvPicPr>
          <p:nvPr/>
        </p:nvPicPr>
        <p:blipFill>
          <a:blip r:embed="rId3"/>
          <a:stretch>
            <a:fillRect/>
          </a:stretch>
        </p:blipFill>
        <p:spPr>
          <a:xfrm>
            <a:off x="2352669" y="1304261"/>
            <a:ext cx="4221151" cy="33982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299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Resolution</a:t>
            </a:r>
          </a:p>
          <a:p>
            <a:endParaRPr lang="en-AU" dirty="0"/>
          </a:p>
        </p:txBody>
      </p:sp>
      <p:sp>
        <p:nvSpPr>
          <p:cNvPr id="5" name="Title 4" hidden="1">
            <a:extLst>
              <a:ext uri="{FF2B5EF4-FFF2-40B4-BE49-F238E27FC236}">
                <a16:creationId xmlns:a16="http://schemas.microsoft.com/office/drawing/2014/main" id="{2854D8B5-3EB1-4C2C-81E2-6ADD8276FE9F}"/>
              </a:ext>
            </a:extLst>
          </p:cNvPr>
          <p:cNvSpPr>
            <a:spLocks noGrp="1"/>
          </p:cNvSpPr>
          <p:nvPr>
            <p:ph type="title" idx="4294967295"/>
          </p:nvPr>
        </p:nvSpPr>
        <p:spPr>
          <a:xfrm>
            <a:off x="0" y="-117475"/>
            <a:ext cx="7199313" cy="809625"/>
          </a:xfrm>
          <a:prstGeom prst="rect">
            <a:avLst/>
          </a:prstGeom>
        </p:spPr>
        <p:txBody>
          <a:bodyPr/>
          <a:lstStyle/>
          <a:p>
            <a:r>
              <a:rPr lang="en-AU" dirty="0"/>
              <a:t>Resolution</a:t>
            </a:r>
          </a:p>
        </p:txBody>
      </p:sp>
    </p:spTree>
    <p:extLst>
      <p:ext uri="{BB962C8B-B14F-4D97-AF65-F5344CB8AC3E}">
        <p14:creationId xmlns:p14="http://schemas.microsoft.com/office/powerpoint/2010/main" val="2242075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17B674-BC0E-4CAC-B209-F06F064E6C26}"/>
              </a:ext>
            </a:extLst>
          </p:cNvPr>
          <p:cNvSpPr>
            <a:spLocks noGrp="1"/>
          </p:cNvSpPr>
          <p:nvPr>
            <p:ph type="title"/>
          </p:nvPr>
        </p:nvSpPr>
        <p:spPr>
          <a:xfrm>
            <a:off x="539750" y="-116849"/>
            <a:ext cx="7199313" cy="809625"/>
          </a:xfrm>
        </p:spPr>
        <p:txBody>
          <a:bodyPr/>
          <a:lstStyle/>
          <a:p>
            <a:r>
              <a:rPr lang="en-AU" dirty="0"/>
              <a:t>Resolution</a:t>
            </a:r>
          </a:p>
        </p:txBody>
      </p:sp>
      <p:sp>
        <p:nvSpPr>
          <p:cNvPr id="10" name="Text Placeholder 4">
            <a:extLst>
              <a:ext uri="{FF2B5EF4-FFF2-40B4-BE49-F238E27FC236}">
                <a16:creationId xmlns:a16="http://schemas.microsoft.com/office/drawing/2014/main" id="{5017DA34-4EE4-41F5-96F1-E59DB1D6E6AA}"/>
              </a:ext>
            </a:extLst>
          </p:cNvPr>
          <p:cNvSpPr>
            <a:spLocks noGrp="1"/>
          </p:cNvSpPr>
          <p:nvPr>
            <p:ph idx="1"/>
          </p:nvPr>
        </p:nvSpPr>
        <p:spPr>
          <a:xfrm>
            <a:off x="539750" y="990600"/>
            <a:ext cx="3252529" cy="3865563"/>
          </a:xfrm>
        </p:spPr>
        <p:txBody>
          <a:bodyPr/>
          <a:lstStyle/>
          <a:p>
            <a:pPr marL="171450" indent="-171450">
              <a:buFont typeface="Arial" panose="020B0604020202020204" pitchFamily="34" charset="0"/>
              <a:buChar char="•"/>
            </a:pPr>
            <a:r>
              <a:rPr lang="en-AU" dirty="0"/>
              <a:t>Document the outcomes of the feedback and the resolution method used to communicate with the person providing the feedback</a:t>
            </a:r>
          </a:p>
          <a:p>
            <a:endParaRPr lang="en-AU" dirty="0"/>
          </a:p>
        </p:txBody>
      </p:sp>
      <p:sp>
        <p:nvSpPr>
          <p:cNvPr id="4" name="Footer Placeholder 3"/>
          <p:cNvSpPr>
            <a:spLocks noGrp="1"/>
          </p:cNvSpPr>
          <p:nvPr>
            <p:ph type="ftr" sz="quarter" idx="11"/>
          </p:nvPr>
        </p:nvSpPr>
        <p:spPr>
          <a:xfrm>
            <a:off x="360362" y="4940467"/>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905464"/>
            <a:ext cx="539750" cy="280988"/>
          </a:xfrm>
        </p:spPr>
        <p:txBody>
          <a:bodyPr/>
          <a:lstStyle/>
          <a:p>
            <a:fld id="{9E9F96A1-AF88-AB4F-B31E-D7FDBED0BD95}" type="slidenum">
              <a:rPr lang="en-US"/>
              <a:pPr/>
              <a:t>34</a:t>
            </a:fld>
            <a:endParaRPr lang="en-US" dirty="0"/>
          </a:p>
        </p:txBody>
      </p:sp>
      <p:pic>
        <p:nvPicPr>
          <p:cNvPr id="2" name="Picture 1">
            <a:extLst>
              <a:ext uri="{FF2B5EF4-FFF2-40B4-BE49-F238E27FC236}">
                <a16:creationId xmlns:a16="http://schemas.microsoft.com/office/drawing/2014/main" id="{EA13098F-AD62-4229-A438-07A2DACEBCA6}"/>
              </a:ext>
            </a:extLst>
          </p:cNvPr>
          <p:cNvPicPr>
            <a:picLocks noChangeAspect="1"/>
          </p:cNvPicPr>
          <p:nvPr/>
        </p:nvPicPr>
        <p:blipFill>
          <a:blip r:embed="rId3"/>
          <a:stretch>
            <a:fillRect/>
          </a:stretch>
        </p:blipFill>
        <p:spPr>
          <a:xfrm>
            <a:off x="4247964" y="779460"/>
            <a:ext cx="4732904" cy="3887581"/>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6B36A9A5-F66A-4FAC-9F55-12236708DC5C}"/>
              </a:ext>
            </a:extLst>
          </p:cNvPr>
          <p:cNvSpPr/>
          <p:nvPr/>
        </p:nvSpPr>
        <p:spPr>
          <a:xfrm>
            <a:off x="4231879" y="2571750"/>
            <a:ext cx="972107" cy="3240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Tree>
    <p:extLst>
      <p:ext uri="{BB962C8B-B14F-4D97-AF65-F5344CB8AC3E}">
        <p14:creationId xmlns:p14="http://schemas.microsoft.com/office/powerpoint/2010/main" val="3117384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Feedback sign-off</a:t>
            </a:r>
          </a:p>
          <a:p>
            <a:endParaRPr lang="en-AU" dirty="0"/>
          </a:p>
        </p:txBody>
      </p:sp>
      <p:sp>
        <p:nvSpPr>
          <p:cNvPr id="2" name="Slide Number Placeholder 1"/>
          <p:cNvSpPr>
            <a:spLocks noGrp="1"/>
          </p:cNvSpPr>
          <p:nvPr>
            <p:ph type="sldNum" sz="quarter" idx="4294967295"/>
          </p:nvPr>
        </p:nvSpPr>
        <p:spPr>
          <a:xfrm>
            <a:off x="8517164" y="4638448"/>
            <a:ext cx="539750" cy="280988"/>
          </a:xfrm>
        </p:spPr>
        <p:txBody>
          <a:bodyPr/>
          <a:lstStyle/>
          <a:p>
            <a:endParaRPr lang="en-US" dirty="0"/>
          </a:p>
        </p:txBody>
      </p:sp>
      <p:sp>
        <p:nvSpPr>
          <p:cNvPr id="5" name="Title 4" hidden="1">
            <a:extLst>
              <a:ext uri="{FF2B5EF4-FFF2-40B4-BE49-F238E27FC236}">
                <a16:creationId xmlns:a16="http://schemas.microsoft.com/office/drawing/2014/main" id="{2854D8B5-3EB1-4C2C-81E2-6ADD8276FE9F}"/>
              </a:ext>
            </a:extLst>
          </p:cNvPr>
          <p:cNvSpPr>
            <a:spLocks noGrp="1"/>
          </p:cNvSpPr>
          <p:nvPr>
            <p:ph type="title" idx="4294967295"/>
          </p:nvPr>
        </p:nvSpPr>
        <p:spPr>
          <a:xfrm>
            <a:off x="0" y="-117475"/>
            <a:ext cx="7199313" cy="809625"/>
          </a:xfrm>
          <a:prstGeom prst="rect">
            <a:avLst/>
          </a:prstGeom>
        </p:spPr>
        <p:txBody>
          <a:bodyPr/>
          <a:lstStyle/>
          <a:p>
            <a:r>
              <a:rPr lang="en-AU" dirty="0"/>
              <a:t>Feedback sign-off</a:t>
            </a:r>
          </a:p>
        </p:txBody>
      </p:sp>
    </p:spTree>
    <p:extLst>
      <p:ext uri="{BB962C8B-B14F-4D97-AF65-F5344CB8AC3E}">
        <p14:creationId xmlns:p14="http://schemas.microsoft.com/office/powerpoint/2010/main" val="3584322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14E4AF-B6E4-4B58-93DC-1E350C86C4A2}"/>
              </a:ext>
            </a:extLst>
          </p:cNvPr>
          <p:cNvPicPr>
            <a:picLocks noChangeAspect="1"/>
          </p:cNvPicPr>
          <p:nvPr/>
        </p:nvPicPr>
        <p:blipFill>
          <a:blip r:embed="rId3"/>
          <a:stretch>
            <a:fillRect/>
          </a:stretch>
        </p:blipFill>
        <p:spPr>
          <a:xfrm>
            <a:off x="4549137" y="1167594"/>
            <a:ext cx="4505361" cy="2808313"/>
          </a:xfrm>
          <a:prstGeom prst="rect">
            <a:avLst/>
          </a:prstGeom>
          <a:ln>
            <a:noFill/>
          </a:ln>
          <a:effectLst>
            <a:outerShdw blurRad="292100" dist="139700" dir="2700000" algn="tl" rotWithShape="0">
              <a:srgbClr val="333333">
                <a:alpha val="65000"/>
              </a:srgbClr>
            </a:outerShdw>
          </a:effectLst>
        </p:spPr>
      </p:pic>
      <p:sp>
        <p:nvSpPr>
          <p:cNvPr id="10" name="Title 1">
            <a:extLst>
              <a:ext uri="{FF2B5EF4-FFF2-40B4-BE49-F238E27FC236}">
                <a16:creationId xmlns:a16="http://schemas.microsoft.com/office/drawing/2014/main" id="{ED6CB7AD-D619-4846-9A90-58AFEC0567F5}"/>
              </a:ext>
            </a:extLst>
          </p:cNvPr>
          <p:cNvSpPr>
            <a:spLocks noGrp="1"/>
          </p:cNvSpPr>
          <p:nvPr>
            <p:ph type="title"/>
          </p:nvPr>
        </p:nvSpPr>
        <p:spPr/>
        <p:txBody>
          <a:bodyPr/>
          <a:lstStyle/>
          <a:p>
            <a:r>
              <a:rPr lang="en-AU" dirty="0"/>
              <a:t>Feedback sign-off</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pPr defTabSz="685800" eaLnBrk="1" fontAlgn="auto" hangingPunct="1">
              <a:spcBef>
                <a:spcPts val="0"/>
              </a:spcBef>
              <a:spcAft>
                <a:spcPts val="0"/>
              </a:spcAft>
              <a:defRPr/>
            </a:pPr>
            <a:fld id="{9E9F96A1-AF88-AB4F-B31E-D7FDBED0BD95}" type="slidenum">
              <a:rPr lang="en-US" sz="600" b="1">
                <a:solidFill>
                  <a:srgbClr val="007D8A"/>
                </a:solidFill>
                <a:latin typeface="Arial"/>
                <a:ea typeface="+mn-ea"/>
              </a:rPr>
              <a:pPr defTabSz="685800" eaLnBrk="1" fontAlgn="auto" hangingPunct="1">
                <a:spcBef>
                  <a:spcPts val="0"/>
                </a:spcBef>
                <a:spcAft>
                  <a:spcPts val="0"/>
                </a:spcAft>
                <a:defRPr/>
              </a:pPr>
              <a:t>36</a:t>
            </a:fld>
            <a:endParaRPr lang="en-US" sz="600" b="1" dirty="0">
              <a:solidFill>
                <a:srgbClr val="007D8A"/>
              </a:solidFill>
              <a:latin typeface="Arial"/>
              <a:ea typeface="+mn-ea"/>
            </a:endParaRPr>
          </a:p>
        </p:txBody>
      </p:sp>
      <p:sp>
        <p:nvSpPr>
          <p:cNvPr id="11" name="Text Placeholder 6">
            <a:extLst>
              <a:ext uri="{FF2B5EF4-FFF2-40B4-BE49-F238E27FC236}">
                <a16:creationId xmlns:a16="http://schemas.microsoft.com/office/drawing/2014/main" id="{C3E75E05-5117-45E3-AA64-1E5DAFFA8404}"/>
              </a:ext>
            </a:extLst>
          </p:cNvPr>
          <p:cNvSpPr txBox="1">
            <a:spLocks/>
          </p:cNvSpPr>
          <p:nvPr/>
        </p:nvSpPr>
        <p:spPr>
          <a:xfrm>
            <a:off x="457632" y="1113587"/>
            <a:ext cx="3736327" cy="3096905"/>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rPr>
              <a:t>This is where you sign-off a feedback record and mark it as ‘Closed’. </a:t>
            </a:r>
          </a:p>
          <a:p>
            <a:pPr marL="214313" indent="-214313">
              <a:spcAft>
                <a:spcPts val="450"/>
              </a:spcAft>
              <a:buFont typeface="Arial" panose="020B0604020202020204" pitchFamily="34" charset="0"/>
              <a:buChar char="•"/>
            </a:pPr>
            <a:r>
              <a:rPr lang="en-AU" sz="1200" b="0" dirty="0">
                <a:solidFill>
                  <a:schemeClr val="accent4">
                    <a:lumMod val="50000"/>
                  </a:schemeClr>
                </a:solidFill>
              </a:rPr>
              <a:t>You can see all the information relating to the feedback on one screen. </a:t>
            </a:r>
          </a:p>
          <a:p>
            <a:pPr marL="214313" indent="-214313">
              <a:spcAft>
                <a:spcPts val="450"/>
              </a:spcAft>
              <a:buFont typeface="Arial" panose="020B0604020202020204" pitchFamily="34" charset="0"/>
              <a:buChar char="•"/>
            </a:pPr>
            <a:r>
              <a:rPr lang="en-AU" sz="1200" b="0" dirty="0">
                <a:solidFill>
                  <a:schemeClr val="accent4">
                    <a:lumMod val="50000"/>
                  </a:schemeClr>
                </a:solidFill>
              </a:rPr>
              <a:t>If a section header is </a:t>
            </a:r>
            <a:r>
              <a:rPr lang="en-AU" sz="1200" b="0" dirty="0">
                <a:solidFill>
                  <a:schemeClr val="accent2">
                    <a:lumMod val="75000"/>
                  </a:schemeClr>
                </a:solidFill>
              </a:rPr>
              <a:t>red</a:t>
            </a:r>
            <a:r>
              <a:rPr lang="en-AU" sz="1200" b="0" dirty="0">
                <a:solidFill>
                  <a:schemeClr val="accent4">
                    <a:lumMod val="50000"/>
                  </a:schemeClr>
                </a:solidFill>
              </a:rPr>
              <a:t> it means a mandatory field is incomplete. </a:t>
            </a:r>
          </a:p>
          <a:p>
            <a:pPr marL="214313" indent="-214313">
              <a:spcAft>
                <a:spcPts val="450"/>
              </a:spcAft>
              <a:buFont typeface="Arial" panose="020B0604020202020204" pitchFamily="34" charset="0"/>
              <a:buChar char="•"/>
            </a:pPr>
            <a:r>
              <a:rPr lang="en-AU" sz="1200" b="0" dirty="0">
                <a:solidFill>
                  <a:schemeClr val="accent4">
                    <a:lumMod val="50000"/>
                  </a:schemeClr>
                </a:solidFill>
              </a:rPr>
              <a:t>You will be unable to close the feedback if information is missing.</a:t>
            </a:r>
          </a:p>
          <a:p>
            <a:pPr marL="214313" indent="-214313">
              <a:spcAft>
                <a:spcPts val="450"/>
              </a:spcAft>
              <a:buFont typeface="Arial" panose="020B0604020202020204" pitchFamily="34" charset="0"/>
              <a:buChar char="•"/>
            </a:pPr>
            <a:r>
              <a:rPr lang="en-AU" sz="1200" b="0" dirty="0">
                <a:solidFill>
                  <a:schemeClr val="accent4">
                    <a:lumMod val="50000"/>
                  </a:schemeClr>
                </a:solidFill>
              </a:rPr>
              <a:t>Select ‘Edit your answers’ to make changes.</a:t>
            </a:r>
          </a:p>
          <a:p>
            <a:pPr marL="214313" indent="-214313">
              <a:spcAft>
                <a:spcPts val="450"/>
              </a:spcAft>
              <a:buFont typeface="Arial" panose="020B0604020202020204" pitchFamily="34" charset="0"/>
              <a:buChar char="•"/>
            </a:pPr>
            <a:r>
              <a:rPr lang="en-AU" sz="1200" b="0" dirty="0">
                <a:solidFill>
                  <a:schemeClr val="accent4">
                    <a:lumMod val="50000"/>
                  </a:schemeClr>
                </a:solidFill>
              </a:rPr>
              <a:t>You can use this same function to edit any responses you want to change before closing the feedback.</a:t>
            </a:r>
          </a:p>
          <a:p>
            <a:pPr>
              <a:spcAft>
                <a:spcPts val="450"/>
              </a:spcAft>
            </a:pPr>
            <a:endParaRPr lang="en-AU" sz="1200" dirty="0">
              <a:solidFill>
                <a:schemeClr val="accent4">
                  <a:lumMod val="50000"/>
                </a:schemeClr>
              </a:solidFill>
            </a:endParaRPr>
          </a:p>
        </p:txBody>
      </p:sp>
      <p:sp>
        <p:nvSpPr>
          <p:cNvPr id="12" name="Rectangle 11">
            <a:extLst>
              <a:ext uri="{FF2B5EF4-FFF2-40B4-BE49-F238E27FC236}">
                <a16:creationId xmlns:a16="http://schemas.microsoft.com/office/drawing/2014/main" id="{A3718103-B197-492A-9578-5AEA36E1D8DE}"/>
              </a:ext>
            </a:extLst>
          </p:cNvPr>
          <p:cNvSpPr/>
          <p:nvPr/>
        </p:nvSpPr>
        <p:spPr>
          <a:xfrm>
            <a:off x="8141056" y="1869672"/>
            <a:ext cx="859436" cy="3240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9" name="Rectangle 8">
            <a:extLst>
              <a:ext uri="{FF2B5EF4-FFF2-40B4-BE49-F238E27FC236}">
                <a16:creationId xmlns:a16="http://schemas.microsoft.com/office/drawing/2014/main" id="{0B852B75-B50F-45F9-B535-2049CE5E0B2A}"/>
              </a:ext>
            </a:extLst>
          </p:cNvPr>
          <p:cNvSpPr/>
          <p:nvPr/>
        </p:nvSpPr>
        <p:spPr>
          <a:xfrm>
            <a:off x="6246186" y="255111"/>
            <a:ext cx="2570243" cy="438582"/>
          </a:xfrm>
          <a:prstGeom prst="rect">
            <a:avLst/>
          </a:prstGeom>
          <a:noFill/>
          <a:ln>
            <a:noFill/>
          </a:ln>
        </p:spPr>
        <p:txBody>
          <a:bodyPr wrap="square" lIns="68580" tIns="34290" rIns="68580" bIns="34290">
            <a:spAutoFit/>
          </a:bodyPr>
          <a:lstStyle/>
          <a:p>
            <a:pPr algn="ctr"/>
            <a:r>
              <a:rPr lang="en-US" sz="2400" b="1" dirty="0">
                <a:ln w="0">
                  <a:noFill/>
                </a:ln>
                <a:solidFill>
                  <a:srgbClr val="007D8A"/>
                </a:solidFill>
              </a:rPr>
              <a:t>*For Managers</a:t>
            </a:r>
          </a:p>
        </p:txBody>
      </p:sp>
      <p:sp>
        <p:nvSpPr>
          <p:cNvPr id="13" name="Rectangle 12">
            <a:extLst>
              <a:ext uri="{FF2B5EF4-FFF2-40B4-BE49-F238E27FC236}">
                <a16:creationId xmlns:a16="http://schemas.microsoft.com/office/drawing/2014/main" id="{3D986109-2750-47DC-ADAC-31B7B6FEE8FE}"/>
              </a:ext>
            </a:extLst>
          </p:cNvPr>
          <p:cNvSpPr/>
          <p:nvPr/>
        </p:nvSpPr>
        <p:spPr>
          <a:xfrm>
            <a:off x="4517995" y="2301720"/>
            <a:ext cx="972107" cy="3240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Tree>
    <p:extLst>
      <p:ext uri="{BB962C8B-B14F-4D97-AF65-F5344CB8AC3E}">
        <p14:creationId xmlns:p14="http://schemas.microsoft.com/office/powerpoint/2010/main" val="2434996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EE12A9-EE9D-4929-808B-716BCF68F0F8}"/>
              </a:ext>
            </a:extLst>
          </p:cNvPr>
          <p:cNvSpPr>
            <a:spLocks noGrp="1"/>
          </p:cNvSpPr>
          <p:nvPr>
            <p:ph type="title"/>
          </p:nvPr>
        </p:nvSpPr>
        <p:spPr/>
        <p:txBody>
          <a:bodyPr/>
          <a:lstStyle/>
          <a:p>
            <a:r>
              <a:rPr lang="en-AU" dirty="0"/>
              <a:t>Feedback sign-off</a:t>
            </a:r>
          </a:p>
        </p:txBody>
      </p:sp>
      <p:sp>
        <p:nvSpPr>
          <p:cNvPr id="7" name="Text Placeholder 6"/>
          <p:cNvSpPr>
            <a:spLocks noGrp="1"/>
          </p:cNvSpPr>
          <p:nvPr>
            <p:ph idx="1"/>
          </p:nvPr>
        </p:nvSpPr>
        <p:spPr/>
        <p:txBody>
          <a:bodyPr/>
          <a:lstStyle/>
          <a:p>
            <a:pPr>
              <a:spcAft>
                <a:spcPts val="450"/>
              </a:spcAft>
            </a:pPr>
            <a:endParaRPr lang="en-AU" sz="1350" b="0" dirty="0"/>
          </a:p>
          <a:p>
            <a:pPr>
              <a:spcAft>
                <a:spcPts val="450"/>
              </a:spcAft>
            </a:pPr>
            <a:endParaRPr lang="en-AU" sz="1350" dirty="0"/>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37</a:t>
            </a:fld>
            <a:endParaRPr lang="en-US" dirty="0"/>
          </a:p>
        </p:txBody>
      </p:sp>
      <p:sp>
        <p:nvSpPr>
          <p:cNvPr id="13" name="Text Placeholder 6">
            <a:extLst>
              <a:ext uri="{FF2B5EF4-FFF2-40B4-BE49-F238E27FC236}">
                <a16:creationId xmlns:a16="http://schemas.microsoft.com/office/drawing/2014/main" id="{7E5EE9BD-8B33-451E-B05F-84A8FD8EEC1B}"/>
              </a:ext>
            </a:extLst>
          </p:cNvPr>
          <p:cNvSpPr txBox="1">
            <a:spLocks/>
          </p:cNvSpPr>
          <p:nvPr/>
        </p:nvSpPr>
        <p:spPr>
          <a:xfrm>
            <a:off x="359532" y="3089914"/>
            <a:ext cx="3833862" cy="126403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lgn="just">
              <a:spcAft>
                <a:spcPts val="450"/>
              </a:spcAft>
              <a:buFont typeface="Arial" panose="020B0604020202020204" pitchFamily="34" charset="0"/>
              <a:buChar char="•"/>
            </a:pPr>
            <a:r>
              <a:rPr lang="en-AU" sz="1200" b="0" dirty="0">
                <a:solidFill>
                  <a:schemeClr val="accent4">
                    <a:lumMod val="50000"/>
                  </a:schemeClr>
                </a:solidFill>
              </a:rPr>
              <a:t>Enter the date the feedback was closed, then select ‘Sign-off’.</a:t>
            </a:r>
          </a:p>
          <a:p>
            <a:pPr marL="214313" indent="-214313" algn="just">
              <a:spcAft>
                <a:spcPts val="450"/>
              </a:spcAft>
              <a:buFont typeface="Arial" panose="020B0604020202020204" pitchFamily="34" charset="0"/>
              <a:buChar char="•"/>
            </a:pPr>
            <a:r>
              <a:rPr lang="en-AU" sz="1200" b="0" dirty="0">
                <a:solidFill>
                  <a:schemeClr val="accent4">
                    <a:lumMod val="50000"/>
                  </a:schemeClr>
                </a:solidFill>
              </a:rPr>
              <a:t>You can back date the sign-off if required but the ‘Close date’ cannot be before the date the feedback was received.</a:t>
            </a:r>
          </a:p>
        </p:txBody>
      </p:sp>
      <p:pic>
        <p:nvPicPr>
          <p:cNvPr id="14" name="Picture 13">
            <a:extLst>
              <a:ext uri="{FF2B5EF4-FFF2-40B4-BE49-F238E27FC236}">
                <a16:creationId xmlns:a16="http://schemas.microsoft.com/office/drawing/2014/main" id="{62D47931-6C8E-4455-A0A6-2882E2ACFCDF}"/>
              </a:ext>
            </a:extLst>
          </p:cNvPr>
          <p:cNvPicPr>
            <a:picLocks noChangeAspect="1"/>
          </p:cNvPicPr>
          <p:nvPr/>
        </p:nvPicPr>
        <p:blipFill>
          <a:blip r:embed="rId3"/>
          <a:stretch>
            <a:fillRect/>
          </a:stretch>
        </p:blipFill>
        <p:spPr>
          <a:xfrm>
            <a:off x="462064" y="1269308"/>
            <a:ext cx="3812903" cy="1501007"/>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76DEDC2F-4CAA-4ABE-8A20-0CC60E22DF55}"/>
              </a:ext>
            </a:extLst>
          </p:cNvPr>
          <p:cNvSpPr/>
          <p:nvPr/>
        </p:nvSpPr>
        <p:spPr>
          <a:xfrm>
            <a:off x="3491202" y="2441842"/>
            <a:ext cx="768330" cy="369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pic>
        <p:nvPicPr>
          <p:cNvPr id="2" name="Picture 1">
            <a:extLst>
              <a:ext uri="{FF2B5EF4-FFF2-40B4-BE49-F238E27FC236}">
                <a16:creationId xmlns:a16="http://schemas.microsoft.com/office/drawing/2014/main" id="{F0CC3C77-D83B-4515-98AC-342682899AF4}"/>
              </a:ext>
            </a:extLst>
          </p:cNvPr>
          <p:cNvPicPr>
            <a:picLocks noChangeAspect="1"/>
          </p:cNvPicPr>
          <p:nvPr/>
        </p:nvPicPr>
        <p:blipFill>
          <a:blip r:embed="rId4"/>
          <a:stretch>
            <a:fillRect/>
          </a:stretch>
        </p:blipFill>
        <p:spPr>
          <a:xfrm>
            <a:off x="4884470" y="1167595"/>
            <a:ext cx="3959349" cy="1643432"/>
          </a:xfrm>
          <a:prstGeom prst="rect">
            <a:avLst/>
          </a:prstGeom>
          <a:ln>
            <a:noFill/>
          </a:ln>
          <a:effectLst>
            <a:outerShdw blurRad="292100" dist="139700" dir="2700000" algn="tl" rotWithShape="0">
              <a:srgbClr val="333333">
                <a:alpha val="65000"/>
              </a:srgbClr>
            </a:outerShdw>
          </a:effectLst>
        </p:spPr>
      </p:pic>
      <p:sp>
        <p:nvSpPr>
          <p:cNvPr id="10" name="Text Placeholder 6">
            <a:extLst>
              <a:ext uri="{FF2B5EF4-FFF2-40B4-BE49-F238E27FC236}">
                <a16:creationId xmlns:a16="http://schemas.microsoft.com/office/drawing/2014/main" id="{A8224A85-848B-4DFD-A85E-4C976E8E4593}"/>
              </a:ext>
            </a:extLst>
          </p:cNvPr>
          <p:cNvSpPr txBox="1">
            <a:spLocks/>
          </p:cNvSpPr>
          <p:nvPr/>
        </p:nvSpPr>
        <p:spPr>
          <a:xfrm>
            <a:off x="4947213" y="3089914"/>
            <a:ext cx="3833862" cy="1264034"/>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rPr>
              <a:t>You will receive the Feedback Closed message when the feedback has been closed.</a:t>
            </a:r>
          </a:p>
          <a:p>
            <a:pPr marL="214313" indent="-214313">
              <a:spcAft>
                <a:spcPts val="450"/>
              </a:spcAft>
              <a:buFont typeface="Arial" panose="020B0604020202020204" pitchFamily="34" charset="0"/>
              <a:buChar char="•"/>
            </a:pPr>
            <a:r>
              <a:rPr lang="en-AU" sz="1200" b="0" dirty="0">
                <a:solidFill>
                  <a:schemeClr val="accent4">
                    <a:lumMod val="50000"/>
                  </a:schemeClr>
                </a:solidFill>
              </a:rPr>
              <a:t>The status of the feedback will change on your dashboard.</a:t>
            </a:r>
          </a:p>
        </p:txBody>
      </p:sp>
    </p:spTree>
    <p:extLst>
      <p:ext uri="{BB962C8B-B14F-4D97-AF65-F5344CB8AC3E}">
        <p14:creationId xmlns:p14="http://schemas.microsoft.com/office/powerpoint/2010/main" val="3450976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Feedback documents</a:t>
            </a:r>
          </a:p>
          <a:p>
            <a:endParaRPr lang="en-AU" dirty="0"/>
          </a:p>
        </p:txBody>
      </p:sp>
      <p:sp>
        <p:nvSpPr>
          <p:cNvPr id="5" name="Title 4" hidden="1">
            <a:extLst>
              <a:ext uri="{FF2B5EF4-FFF2-40B4-BE49-F238E27FC236}">
                <a16:creationId xmlns:a16="http://schemas.microsoft.com/office/drawing/2014/main" id="{2854D8B5-3EB1-4C2C-81E2-6ADD8276FE9F}"/>
              </a:ext>
            </a:extLst>
          </p:cNvPr>
          <p:cNvSpPr>
            <a:spLocks noGrp="1"/>
          </p:cNvSpPr>
          <p:nvPr>
            <p:ph type="title" idx="4294967295"/>
          </p:nvPr>
        </p:nvSpPr>
        <p:spPr>
          <a:xfrm>
            <a:off x="0" y="-117475"/>
            <a:ext cx="7199313" cy="809625"/>
          </a:xfrm>
          <a:prstGeom prst="rect">
            <a:avLst/>
          </a:prstGeom>
        </p:spPr>
        <p:txBody>
          <a:bodyPr/>
          <a:lstStyle/>
          <a:p>
            <a:r>
              <a:rPr lang="en-AU" dirty="0"/>
              <a:t>Feedback documents</a:t>
            </a:r>
          </a:p>
        </p:txBody>
      </p:sp>
    </p:spTree>
    <p:extLst>
      <p:ext uri="{BB962C8B-B14F-4D97-AF65-F5344CB8AC3E}">
        <p14:creationId xmlns:p14="http://schemas.microsoft.com/office/powerpoint/2010/main" val="525330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4A4FA-3DD5-4E54-9130-F8E7E8487A33}"/>
              </a:ext>
            </a:extLst>
          </p:cNvPr>
          <p:cNvPicPr>
            <a:picLocks noChangeAspect="1"/>
          </p:cNvPicPr>
          <p:nvPr/>
        </p:nvPicPr>
        <p:blipFill>
          <a:blip r:embed="rId3"/>
          <a:stretch>
            <a:fillRect/>
          </a:stretch>
        </p:blipFill>
        <p:spPr>
          <a:xfrm>
            <a:off x="3998774" y="1227169"/>
            <a:ext cx="4986096" cy="3180785"/>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F9CE2812-13A4-4DDC-AC06-557E64B5DD35}"/>
              </a:ext>
            </a:extLst>
          </p:cNvPr>
          <p:cNvSpPr>
            <a:spLocks noGrp="1"/>
          </p:cNvSpPr>
          <p:nvPr>
            <p:ph type="title"/>
          </p:nvPr>
        </p:nvSpPr>
        <p:spPr/>
        <p:txBody>
          <a:bodyPr/>
          <a:lstStyle/>
          <a:p>
            <a:r>
              <a:rPr lang="en-AU" dirty="0"/>
              <a:t>Feedback documents</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39</a:t>
            </a:fld>
            <a:endParaRPr lang="en-US" dirty="0"/>
          </a:p>
        </p:txBody>
      </p:sp>
      <p:sp>
        <p:nvSpPr>
          <p:cNvPr id="9" name="Rectangle 8"/>
          <p:cNvSpPr/>
          <p:nvPr/>
        </p:nvSpPr>
        <p:spPr>
          <a:xfrm>
            <a:off x="8263448" y="2193708"/>
            <a:ext cx="737001" cy="270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11" name="Rectangle 10">
            <a:extLst>
              <a:ext uri="{FF2B5EF4-FFF2-40B4-BE49-F238E27FC236}">
                <a16:creationId xmlns:a16="http://schemas.microsoft.com/office/drawing/2014/main" id="{9212F937-5276-4A68-B8E9-DC5CA3D82BC3}"/>
              </a:ext>
            </a:extLst>
          </p:cNvPr>
          <p:cNvSpPr/>
          <p:nvPr/>
        </p:nvSpPr>
        <p:spPr>
          <a:xfrm>
            <a:off x="3977935" y="2733768"/>
            <a:ext cx="1055726" cy="16741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defRPr/>
            </a:pPr>
            <a:endParaRPr lang="en-AU" sz="1350" dirty="0">
              <a:solidFill>
                <a:prstClr val="black"/>
              </a:solidFill>
              <a:latin typeface="Arial"/>
            </a:endParaRPr>
          </a:p>
        </p:txBody>
      </p:sp>
      <p:sp>
        <p:nvSpPr>
          <p:cNvPr id="12" name="Text Placeholder 6">
            <a:extLst>
              <a:ext uri="{FF2B5EF4-FFF2-40B4-BE49-F238E27FC236}">
                <a16:creationId xmlns:a16="http://schemas.microsoft.com/office/drawing/2014/main" id="{AAE9C696-FEA4-43A6-A169-CB20E95A7F98}"/>
              </a:ext>
            </a:extLst>
          </p:cNvPr>
          <p:cNvSpPr txBox="1">
            <a:spLocks/>
          </p:cNvSpPr>
          <p:nvPr/>
        </p:nvSpPr>
        <p:spPr>
          <a:xfrm>
            <a:off x="446654" y="1505828"/>
            <a:ext cx="3196267" cy="2131845"/>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rPr>
              <a:t>Feedback documents can be uploaded according to category: 	</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Original feedback</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Acknowledgement</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Response</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Other</a:t>
            </a:r>
            <a:br>
              <a:rPr lang="en-AU" sz="1200" b="0" dirty="0">
                <a:solidFill>
                  <a:schemeClr val="accent4">
                    <a:lumMod val="50000"/>
                  </a:schemeClr>
                </a:solidFill>
              </a:rPr>
            </a:br>
            <a:endParaRPr lang="en-AU" sz="1200" b="0" dirty="0">
              <a:solidFill>
                <a:schemeClr val="accent4">
                  <a:lumMod val="50000"/>
                </a:schemeClr>
              </a:solidFill>
            </a:endParaRPr>
          </a:p>
          <a:p>
            <a:pPr marL="214313" indent="-214313">
              <a:spcAft>
                <a:spcPts val="450"/>
              </a:spcAft>
              <a:buFont typeface="Arial" panose="020B0604020202020204" pitchFamily="34" charset="0"/>
              <a:buChar char="•"/>
            </a:pPr>
            <a:r>
              <a:rPr lang="en-AU" sz="1200" b="0" dirty="0">
                <a:solidFill>
                  <a:schemeClr val="accent4">
                    <a:lumMod val="50000"/>
                  </a:schemeClr>
                </a:solidFill>
              </a:rPr>
              <a:t>Choose ‘</a:t>
            </a:r>
            <a:r>
              <a:rPr lang="en-AU" sz="1200" dirty="0">
                <a:solidFill>
                  <a:schemeClr val="accent4">
                    <a:lumMod val="50000"/>
                  </a:schemeClr>
                </a:solidFill>
              </a:rPr>
              <a:t>Upload a file’ </a:t>
            </a:r>
            <a:r>
              <a:rPr lang="en-AU" sz="1200" b="0" dirty="0">
                <a:solidFill>
                  <a:schemeClr val="accent4">
                    <a:lumMod val="50000"/>
                  </a:schemeClr>
                </a:solidFill>
              </a:rPr>
              <a:t>to attach a document to the feedback record. </a:t>
            </a:r>
            <a:endParaRPr lang="en-AU" sz="1200" dirty="0">
              <a:solidFill>
                <a:schemeClr val="accent4">
                  <a:lumMod val="50000"/>
                </a:schemeClr>
              </a:solidFill>
            </a:endParaRPr>
          </a:p>
          <a:p>
            <a:pPr marL="214313" indent="-214313">
              <a:spcAft>
                <a:spcPts val="450"/>
              </a:spcAft>
              <a:buFont typeface="Arial" panose="020B0604020202020204" pitchFamily="34" charset="0"/>
              <a:buChar char="•"/>
            </a:pPr>
            <a:endParaRPr lang="en-AU" sz="1200" b="0" dirty="0">
              <a:solidFill>
                <a:schemeClr val="accent4">
                  <a:lumMod val="50000"/>
                </a:schemeClr>
              </a:solidFill>
            </a:endParaRPr>
          </a:p>
          <a:p>
            <a:pPr>
              <a:spcAft>
                <a:spcPts val="450"/>
              </a:spcAft>
            </a:pPr>
            <a:endParaRPr lang="en-AU" sz="1200" dirty="0">
              <a:solidFill>
                <a:schemeClr val="accent4">
                  <a:lumMod val="50000"/>
                </a:schemeClr>
              </a:solidFill>
            </a:endParaRPr>
          </a:p>
        </p:txBody>
      </p:sp>
    </p:spTree>
    <p:extLst>
      <p:ext uri="{BB962C8B-B14F-4D97-AF65-F5344CB8AC3E}">
        <p14:creationId xmlns:p14="http://schemas.microsoft.com/office/powerpoint/2010/main" val="386315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B71068A-77B1-42A4-B669-A133F9EF9ECF}"/>
              </a:ext>
            </a:extLst>
          </p:cNvPr>
          <p:cNvSpPr>
            <a:spLocks noGrp="1"/>
          </p:cNvSpPr>
          <p:nvPr>
            <p:ph type="title"/>
          </p:nvPr>
        </p:nvSpPr>
        <p:spPr>
          <a:xfrm>
            <a:off x="539750" y="-116849"/>
            <a:ext cx="7199313" cy="809625"/>
          </a:xfrm>
        </p:spPr>
        <p:txBody>
          <a:bodyPr/>
          <a:lstStyle/>
          <a:p>
            <a:r>
              <a:rPr lang="en-AU" dirty="0"/>
              <a:t>System access - registration</a:t>
            </a:r>
          </a:p>
        </p:txBody>
      </p:sp>
      <p:sp>
        <p:nvSpPr>
          <p:cNvPr id="4" name="Footer Placeholder 3"/>
          <p:cNvSpPr>
            <a:spLocks noGrp="1"/>
          </p:cNvSpPr>
          <p:nvPr>
            <p:ph type="ftr" sz="quarter" idx="11"/>
          </p:nvPr>
        </p:nvSpPr>
        <p:spPr>
          <a:xfrm>
            <a:off x="539751" y="4860131"/>
            <a:ext cx="5400675" cy="280988"/>
          </a:xfrm>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a:xfrm>
            <a:off x="8243888" y="4860131"/>
            <a:ext cx="539750" cy="280988"/>
          </a:xfrm>
        </p:spPr>
        <p:txBody>
          <a:bodyPr/>
          <a:lstStyle/>
          <a:p>
            <a:fld id="{9E9F96A1-AF88-AB4F-B31E-D7FDBED0BD95}" type="slidenum">
              <a:rPr lang="en-US" smtClean="0"/>
              <a:pPr/>
              <a:t>4</a:t>
            </a:fld>
            <a:endParaRPr lang="en-US" dirty="0"/>
          </a:p>
        </p:txBody>
      </p:sp>
      <p:sp>
        <p:nvSpPr>
          <p:cNvPr id="14" name="Text Placeholder 6">
            <a:extLst>
              <a:ext uri="{FF2B5EF4-FFF2-40B4-BE49-F238E27FC236}">
                <a16:creationId xmlns:a16="http://schemas.microsoft.com/office/drawing/2014/main" id="{7DA6C6D4-D1F5-4EF8-93E2-651A069D4893}"/>
              </a:ext>
            </a:extLst>
          </p:cNvPr>
          <p:cNvSpPr txBox="1">
            <a:spLocks/>
          </p:cNvSpPr>
          <p:nvPr/>
        </p:nvSpPr>
        <p:spPr>
          <a:xfrm>
            <a:off x="359532" y="729516"/>
            <a:ext cx="4374486" cy="139215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rPr>
              <a:t>VHIMS CS is hosted in a cloud-based environment called Microsoft Azure.</a:t>
            </a:r>
          </a:p>
          <a:p>
            <a:pPr marL="214313" indent="-214313">
              <a:spcAft>
                <a:spcPts val="450"/>
              </a:spcAft>
              <a:buFont typeface="Arial" panose="020B0604020202020204" pitchFamily="34" charset="0"/>
              <a:buChar char="•"/>
            </a:pPr>
            <a:r>
              <a:rPr lang="en-AU" sz="1200" b="0" dirty="0">
                <a:solidFill>
                  <a:schemeClr val="accent4">
                    <a:lumMod val="50000"/>
                  </a:schemeClr>
                </a:solidFill>
              </a:rPr>
              <a:t>Once </a:t>
            </a:r>
            <a:r>
              <a:rPr lang="en-AU" sz="1200" b="0" dirty="0">
                <a:solidFill>
                  <a:schemeClr val="accent4">
                    <a:lumMod val="50000"/>
                  </a:schemeClr>
                </a:solidFill>
                <a:hlinkClick r:id="rId3">
                  <a:extLst>
                    <a:ext uri="{A12FA001-AC4F-418D-AE19-62706E023703}">
                      <ahyp:hlinkClr xmlns:ahyp="http://schemas.microsoft.com/office/drawing/2018/hyperlinkcolor" val="tx"/>
                    </a:ext>
                  </a:extLst>
                </a:hlinkClick>
              </a:rPr>
              <a:t>VHIMS Support </a:t>
            </a:r>
            <a:r>
              <a:rPr lang="en-AU" sz="1200" b="0" dirty="0">
                <a:solidFill>
                  <a:schemeClr val="accent4">
                    <a:lumMod val="50000"/>
                  </a:schemeClr>
                </a:solidFill>
              </a:rPr>
              <a:t>have added a new user to the system, the staff member will receive an individual once-off email (example below) to complete their account set up. </a:t>
            </a:r>
          </a:p>
          <a:p>
            <a:pPr>
              <a:spcAft>
                <a:spcPts val="450"/>
              </a:spcAft>
            </a:pPr>
            <a:endParaRPr lang="en-AU" sz="1200" dirty="0">
              <a:solidFill>
                <a:schemeClr val="accent4">
                  <a:lumMod val="50000"/>
                </a:schemeClr>
              </a:solidFill>
            </a:endParaRPr>
          </a:p>
        </p:txBody>
      </p:sp>
      <p:sp>
        <p:nvSpPr>
          <p:cNvPr id="15" name="TextBox 14">
            <a:extLst>
              <a:ext uri="{FF2B5EF4-FFF2-40B4-BE49-F238E27FC236}">
                <a16:creationId xmlns:a16="http://schemas.microsoft.com/office/drawing/2014/main" id="{19C01735-968F-4E4D-8735-CBB531759FC5}"/>
              </a:ext>
            </a:extLst>
          </p:cNvPr>
          <p:cNvSpPr txBox="1"/>
          <p:nvPr/>
        </p:nvSpPr>
        <p:spPr>
          <a:xfrm>
            <a:off x="5264577" y="734509"/>
            <a:ext cx="3348372" cy="1328569"/>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AU" sz="1200" dirty="0">
                <a:solidFill>
                  <a:schemeClr val="accent4">
                    <a:lumMod val="50000"/>
                  </a:schemeClr>
                </a:solidFill>
                <a:cs typeface="Arial" pitchFamily="34" charset="0"/>
              </a:rPr>
              <a:t>A dashboard with applications may appear (example below).</a:t>
            </a:r>
          </a:p>
          <a:p>
            <a:pPr marL="214313" indent="-214313">
              <a:spcAft>
                <a:spcPts val="450"/>
              </a:spcAft>
              <a:buFont typeface="Arial" panose="020B0604020202020204" pitchFamily="34" charset="0"/>
              <a:buChar char="•"/>
            </a:pPr>
            <a:r>
              <a:rPr lang="en-AU" sz="1200" i="1" dirty="0">
                <a:solidFill>
                  <a:schemeClr val="accent4">
                    <a:lumMod val="50000"/>
                  </a:schemeClr>
                </a:solidFill>
                <a:cs typeface="Arial" pitchFamily="34" charset="0"/>
              </a:rPr>
              <a:t>Close this page when you land on the dashboard. </a:t>
            </a:r>
          </a:p>
          <a:p>
            <a:pPr marL="214313" indent="-214313">
              <a:spcAft>
                <a:spcPts val="450"/>
              </a:spcAft>
              <a:buFont typeface="Arial" panose="020B0604020202020204" pitchFamily="34" charset="0"/>
              <a:buChar char="•"/>
            </a:pPr>
            <a:r>
              <a:rPr lang="en-AU" sz="1200" dirty="0">
                <a:solidFill>
                  <a:schemeClr val="accent4">
                    <a:lumMod val="50000"/>
                  </a:schemeClr>
                </a:solidFill>
                <a:cs typeface="Arial" pitchFamily="34" charset="0"/>
              </a:rPr>
              <a:t>Proceed to your VHIMS CS site and login to access the system.</a:t>
            </a:r>
          </a:p>
        </p:txBody>
      </p:sp>
      <p:pic>
        <p:nvPicPr>
          <p:cNvPr id="18" name="Picture 17">
            <a:extLst>
              <a:ext uri="{FF2B5EF4-FFF2-40B4-BE49-F238E27FC236}">
                <a16:creationId xmlns:a16="http://schemas.microsoft.com/office/drawing/2014/main" id="{FD0DDB2E-C754-406B-AF30-EDEA897722EB}"/>
              </a:ext>
            </a:extLst>
          </p:cNvPr>
          <p:cNvPicPr>
            <a:picLocks noChangeAspect="1"/>
          </p:cNvPicPr>
          <p:nvPr/>
        </p:nvPicPr>
        <p:blipFill>
          <a:blip r:embed="rId4"/>
          <a:stretch>
            <a:fillRect/>
          </a:stretch>
        </p:blipFill>
        <p:spPr>
          <a:xfrm>
            <a:off x="5445799" y="2165670"/>
            <a:ext cx="3542186" cy="2160240"/>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7B29DFDB-78E3-4E39-B692-F2E7F85F3DBB}"/>
              </a:ext>
            </a:extLst>
          </p:cNvPr>
          <p:cNvSpPr txBox="1"/>
          <p:nvPr/>
        </p:nvSpPr>
        <p:spPr>
          <a:xfrm>
            <a:off x="3686589" y="1919608"/>
            <a:ext cx="1418532" cy="1818447"/>
          </a:xfrm>
          <a:prstGeom prst="rect">
            <a:avLst/>
          </a:prstGeom>
          <a:noFill/>
        </p:spPr>
        <p:txBody>
          <a:bodyPr wrap="square" rtlCol="0">
            <a:spAutoFit/>
          </a:bodyPr>
          <a:lstStyle/>
          <a:p>
            <a:pPr marL="214313" indent="-214313">
              <a:spcAft>
                <a:spcPts val="450"/>
              </a:spcAft>
              <a:buFont typeface="Arial" panose="020B0604020202020204" pitchFamily="34" charset="0"/>
              <a:buChar char="•"/>
            </a:pPr>
            <a:r>
              <a:rPr lang="en-AU" sz="1200" dirty="0">
                <a:solidFill>
                  <a:schemeClr val="accent4">
                    <a:lumMod val="50000"/>
                  </a:schemeClr>
                </a:solidFill>
                <a:cs typeface="Arial" pitchFamily="34" charset="0"/>
              </a:rPr>
              <a:t>New staff will need to click ‘</a:t>
            </a:r>
            <a:r>
              <a:rPr lang="en-AU" sz="1200" b="1" dirty="0">
                <a:solidFill>
                  <a:schemeClr val="accent4">
                    <a:lumMod val="50000"/>
                  </a:schemeClr>
                </a:solidFill>
                <a:cs typeface="Arial" pitchFamily="34" charset="0"/>
              </a:rPr>
              <a:t>Finalise </a:t>
            </a:r>
            <a:r>
              <a:rPr lang="en-AU" sz="1200" b="1">
                <a:solidFill>
                  <a:schemeClr val="accent4">
                    <a:lumMod val="50000"/>
                  </a:schemeClr>
                </a:solidFill>
                <a:cs typeface="Arial" pitchFamily="34" charset="0"/>
              </a:rPr>
              <a:t>your account’</a:t>
            </a:r>
            <a:r>
              <a:rPr lang="en-AU" sz="1200">
                <a:solidFill>
                  <a:schemeClr val="accent4">
                    <a:lumMod val="50000"/>
                  </a:schemeClr>
                </a:solidFill>
                <a:cs typeface="Arial" pitchFamily="34" charset="0"/>
              </a:rPr>
              <a:t> </a:t>
            </a:r>
            <a:r>
              <a:rPr lang="en-AU" sz="1200" dirty="0">
                <a:solidFill>
                  <a:schemeClr val="accent4">
                    <a:lumMod val="50000"/>
                  </a:schemeClr>
                </a:solidFill>
                <a:cs typeface="Arial" pitchFamily="34" charset="0"/>
              </a:rPr>
              <a:t>to activate their Azure account. </a:t>
            </a:r>
          </a:p>
          <a:p>
            <a:pPr marL="214313" indent="-214313">
              <a:spcAft>
                <a:spcPts val="450"/>
              </a:spcAft>
              <a:buFont typeface="Arial" panose="020B0604020202020204" pitchFamily="34" charset="0"/>
              <a:buChar char="•"/>
            </a:pPr>
            <a:r>
              <a:rPr lang="en-AU" sz="1200" dirty="0">
                <a:solidFill>
                  <a:schemeClr val="accent4">
                    <a:lumMod val="50000"/>
                  </a:schemeClr>
                </a:solidFill>
                <a:cs typeface="Arial" pitchFamily="34" charset="0"/>
              </a:rPr>
              <a:t>Follow the instructions (if provided).</a:t>
            </a:r>
          </a:p>
        </p:txBody>
      </p:sp>
      <p:pic>
        <p:nvPicPr>
          <p:cNvPr id="7" name="Picture 6">
            <a:extLst>
              <a:ext uri="{FF2B5EF4-FFF2-40B4-BE49-F238E27FC236}">
                <a16:creationId xmlns:a16="http://schemas.microsoft.com/office/drawing/2014/main" id="{268F01D2-A534-C8AE-4217-9CB68AE79AF7}"/>
              </a:ext>
            </a:extLst>
          </p:cNvPr>
          <p:cNvPicPr>
            <a:picLocks noChangeAspect="1"/>
          </p:cNvPicPr>
          <p:nvPr/>
        </p:nvPicPr>
        <p:blipFill>
          <a:blip r:embed="rId5"/>
          <a:stretch>
            <a:fillRect/>
          </a:stretch>
        </p:blipFill>
        <p:spPr>
          <a:xfrm>
            <a:off x="156015" y="2067593"/>
            <a:ext cx="3574321" cy="22644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6" name="Straight Arrow Connector 15">
            <a:extLst>
              <a:ext uri="{FF2B5EF4-FFF2-40B4-BE49-F238E27FC236}">
                <a16:creationId xmlns:a16="http://schemas.microsoft.com/office/drawing/2014/main" id="{91836042-0C37-460B-B1C1-C45930658FC8}"/>
              </a:ext>
            </a:extLst>
          </p:cNvPr>
          <p:cNvCxnSpPr>
            <a:cxnSpLocks/>
          </p:cNvCxnSpPr>
          <p:nvPr/>
        </p:nvCxnSpPr>
        <p:spPr>
          <a:xfrm flipH="1">
            <a:off x="1850923" y="2571750"/>
            <a:ext cx="2038912" cy="918079"/>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9658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Feedback history</a:t>
            </a:r>
          </a:p>
          <a:p>
            <a:endParaRPr lang="en-AU" dirty="0"/>
          </a:p>
        </p:txBody>
      </p:sp>
      <p:sp>
        <p:nvSpPr>
          <p:cNvPr id="5" name="Title 4" hidden="1">
            <a:extLst>
              <a:ext uri="{FF2B5EF4-FFF2-40B4-BE49-F238E27FC236}">
                <a16:creationId xmlns:a16="http://schemas.microsoft.com/office/drawing/2014/main" id="{2854D8B5-3EB1-4C2C-81E2-6ADD8276FE9F}"/>
              </a:ext>
            </a:extLst>
          </p:cNvPr>
          <p:cNvSpPr>
            <a:spLocks noGrp="1"/>
          </p:cNvSpPr>
          <p:nvPr>
            <p:ph type="title" idx="4294967295"/>
          </p:nvPr>
        </p:nvSpPr>
        <p:spPr>
          <a:xfrm>
            <a:off x="0" y="-117475"/>
            <a:ext cx="7199313" cy="809625"/>
          </a:xfrm>
          <a:prstGeom prst="rect">
            <a:avLst/>
          </a:prstGeom>
        </p:spPr>
        <p:txBody>
          <a:bodyPr/>
          <a:lstStyle/>
          <a:p>
            <a:r>
              <a:rPr lang="en-AU" dirty="0"/>
              <a:t>Feedback history</a:t>
            </a:r>
          </a:p>
        </p:txBody>
      </p:sp>
    </p:spTree>
    <p:extLst>
      <p:ext uri="{BB962C8B-B14F-4D97-AF65-F5344CB8AC3E}">
        <p14:creationId xmlns:p14="http://schemas.microsoft.com/office/powerpoint/2010/main" val="2407015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DB5F34-13D4-4939-90E9-53D7447D0677}"/>
              </a:ext>
            </a:extLst>
          </p:cNvPr>
          <p:cNvSpPr>
            <a:spLocks noGrp="1"/>
          </p:cNvSpPr>
          <p:nvPr>
            <p:ph type="title"/>
          </p:nvPr>
        </p:nvSpPr>
        <p:spPr/>
        <p:txBody>
          <a:bodyPr/>
          <a:lstStyle/>
          <a:p>
            <a:r>
              <a:rPr lang="en-AU" dirty="0"/>
              <a:t>Feedback history</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41</a:t>
            </a:fld>
            <a:endParaRPr lang="en-US" dirty="0"/>
          </a:p>
        </p:txBody>
      </p:sp>
      <p:graphicFrame>
        <p:nvGraphicFramePr>
          <p:cNvPr id="14" name="Table 13">
            <a:extLst>
              <a:ext uri="{FF2B5EF4-FFF2-40B4-BE49-F238E27FC236}">
                <a16:creationId xmlns:a16="http://schemas.microsoft.com/office/drawing/2014/main" id="{2EA9696C-93FF-4E13-8D5D-BE6F1B3F7B70}"/>
              </a:ext>
            </a:extLst>
          </p:cNvPr>
          <p:cNvGraphicFramePr>
            <a:graphicFrameLocks noGrp="1"/>
          </p:cNvGraphicFramePr>
          <p:nvPr>
            <p:extLst>
              <p:ext uri="{D42A27DB-BD31-4B8C-83A1-F6EECF244321}">
                <p14:modId xmlns:p14="http://schemas.microsoft.com/office/powerpoint/2010/main" val="4240380407"/>
              </p:ext>
            </p:extLst>
          </p:nvPr>
        </p:nvGraphicFramePr>
        <p:xfrm>
          <a:off x="1200547" y="4143918"/>
          <a:ext cx="6742907" cy="495300"/>
        </p:xfrm>
        <a:graphic>
          <a:graphicData uri="http://schemas.openxmlformats.org/drawingml/2006/table">
            <a:tbl>
              <a:tblPr firstRow="1" bandRow="1">
                <a:tableStyleId>{93296810-A885-4BE3-A3E7-6D5BEEA58F35}</a:tableStyleId>
              </a:tblPr>
              <a:tblGrid>
                <a:gridCol w="594073">
                  <a:extLst>
                    <a:ext uri="{9D8B030D-6E8A-4147-A177-3AD203B41FA5}">
                      <a16:colId xmlns:a16="http://schemas.microsoft.com/office/drawing/2014/main" val="3504109914"/>
                    </a:ext>
                  </a:extLst>
                </a:gridCol>
                <a:gridCol w="6148834">
                  <a:extLst>
                    <a:ext uri="{9D8B030D-6E8A-4147-A177-3AD203B41FA5}">
                      <a16:colId xmlns:a16="http://schemas.microsoft.com/office/drawing/2014/main" val="2439419981"/>
                    </a:ext>
                  </a:extLst>
                </a:gridCol>
              </a:tblGrid>
              <a:tr h="4800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dirty="0">
                          <a:solidFill>
                            <a:schemeClr val="bg1"/>
                          </a:solidFill>
                        </a:rPr>
                        <a:t>Tip! </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400" b="0" u="none" strike="noStrike" kern="1200" cap="none" spc="0" normalizeH="0" baseline="0" noProof="0" dirty="0">
                          <a:ln>
                            <a:noFill/>
                          </a:ln>
                          <a:solidFill>
                            <a:schemeClr val="bg1"/>
                          </a:solidFill>
                          <a:effectLst/>
                          <a:uLnTx/>
                          <a:uFillTx/>
                        </a:rPr>
                        <a:t>Adjust the filters on the history page to ‘Audit date’ – show all, and select all ‘Audit types’ if you want to see the full history of the feedback.</a:t>
                      </a:r>
                      <a:endParaRPr kumimoji="0" lang="en-AU" sz="1400" b="0" i="0" u="none" strike="noStrike" kern="1200" cap="none" spc="0" normalizeH="0" baseline="0" dirty="0">
                        <a:ln>
                          <a:noFill/>
                        </a:ln>
                        <a:solidFill>
                          <a:schemeClr val="bg1"/>
                        </a:solidFill>
                        <a:effectLst/>
                        <a:uLnTx/>
                        <a:uFillTx/>
                        <a:latin typeface="+mn-lt"/>
                        <a:ea typeface="+mn-ea"/>
                        <a:cs typeface="Arial" pitchFamily="34" charset="0"/>
                      </a:endParaRPr>
                    </a:p>
                  </a:txBody>
                  <a:tcPr marL="68580" marR="68580" marT="34290" marB="34290" anchor="ctr"/>
                </a:tc>
                <a:extLst>
                  <a:ext uri="{0D108BD9-81ED-4DB2-BD59-A6C34878D82A}">
                    <a16:rowId xmlns:a16="http://schemas.microsoft.com/office/drawing/2014/main" val="3591966421"/>
                  </a:ext>
                </a:extLst>
              </a:tr>
            </a:tbl>
          </a:graphicData>
        </a:graphic>
      </p:graphicFrame>
      <p:pic>
        <p:nvPicPr>
          <p:cNvPr id="5" name="Picture 4">
            <a:extLst>
              <a:ext uri="{FF2B5EF4-FFF2-40B4-BE49-F238E27FC236}">
                <a16:creationId xmlns:a16="http://schemas.microsoft.com/office/drawing/2014/main" id="{45AE2767-5D6E-49A4-BC78-99893C3E6819}"/>
              </a:ext>
            </a:extLst>
          </p:cNvPr>
          <p:cNvPicPr>
            <a:picLocks noChangeAspect="1"/>
          </p:cNvPicPr>
          <p:nvPr/>
        </p:nvPicPr>
        <p:blipFill>
          <a:blip r:embed="rId3"/>
          <a:stretch>
            <a:fillRect/>
          </a:stretch>
        </p:blipFill>
        <p:spPr>
          <a:xfrm>
            <a:off x="4542580" y="1479356"/>
            <a:ext cx="4421909" cy="2184789"/>
          </a:xfrm>
          <a:prstGeom prst="rect">
            <a:avLst/>
          </a:prstGeom>
          <a:ln>
            <a:noFill/>
          </a:ln>
          <a:effectLst>
            <a:outerShdw blurRad="292100" dist="139700" dir="2700000" algn="tl" rotWithShape="0">
              <a:srgbClr val="333333">
                <a:alpha val="65000"/>
              </a:srgbClr>
            </a:outerShdw>
          </a:effectLst>
        </p:spPr>
      </p:pic>
      <p:sp>
        <p:nvSpPr>
          <p:cNvPr id="11" name="Text Placeholder 6">
            <a:extLst>
              <a:ext uri="{FF2B5EF4-FFF2-40B4-BE49-F238E27FC236}">
                <a16:creationId xmlns:a16="http://schemas.microsoft.com/office/drawing/2014/main" id="{3C7B19D4-BBC0-459C-A67B-6730302AE4E9}"/>
              </a:ext>
            </a:extLst>
          </p:cNvPr>
          <p:cNvSpPr txBox="1">
            <a:spLocks/>
          </p:cNvSpPr>
          <p:nvPr/>
        </p:nvSpPr>
        <p:spPr>
          <a:xfrm>
            <a:off x="413538" y="897564"/>
            <a:ext cx="3942438" cy="3078342"/>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rPr>
              <a:t>History shows the audit history of the feedback record. </a:t>
            </a:r>
          </a:p>
          <a:p>
            <a:pPr marL="214313" indent="-214313">
              <a:spcAft>
                <a:spcPts val="450"/>
              </a:spcAft>
              <a:buFont typeface="Arial" panose="020B0604020202020204" pitchFamily="34" charset="0"/>
              <a:buChar char="•"/>
            </a:pPr>
            <a:r>
              <a:rPr lang="en-AU" sz="1200" b="0" dirty="0">
                <a:solidFill>
                  <a:schemeClr val="accent4">
                    <a:lumMod val="50000"/>
                  </a:schemeClr>
                </a:solidFill>
              </a:rPr>
              <a:t>History can be filtered by audit date, audit type, and user.</a:t>
            </a:r>
          </a:p>
          <a:p>
            <a:pPr marL="214313" indent="-214313">
              <a:spcAft>
                <a:spcPts val="450"/>
              </a:spcAft>
              <a:buFont typeface="Arial" panose="020B0604020202020204" pitchFamily="34" charset="0"/>
              <a:buChar char="•"/>
            </a:pPr>
            <a:r>
              <a:rPr lang="en-AU" sz="1200" b="0" dirty="0">
                <a:solidFill>
                  <a:schemeClr val="accent4">
                    <a:lumMod val="50000"/>
                  </a:schemeClr>
                </a:solidFill>
              </a:rPr>
              <a:t>The audit history shows:</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Who created the feedback</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Who viewed the feedback</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Who updated the feedback and details of any changes</a:t>
            </a:r>
          </a:p>
          <a:p>
            <a:pPr marL="606029" indent="-214313">
              <a:spcAft>
                <a:spcPts val="450"/>
              </a:spcAft>
              <a:buFont typeface="Courier New" panose="02070309020205020404" pitchFamily="49" charset="0"/>
              <a:buChar char="o"/>
            </a:pPr>
            <a:r>
              <a:rPr lang="en-AU" sz="1200" b="0" dirty="0">
                <a:solidFill>
                  <a:schemeClr val="accent4">
                    <a:lumMod val="50000"/>
                  </a:schemeClr>
                </a:solidFill>
              </a:rPr>
              <a:t>Who was notified (includes email notifications sent to managers, reporters, teams as part of notification rules, and when any actions are assigned).</a:t>
            </a:r>
          </a:p>
          <a:p>
            <a:pPr marL="214313" indent="-214313" algn="just">
              <a:spcAft>
                <a:spcPts val="450"/>
              </a:spcAft>
              <a:buFont typeface="Arial" panose="020B0604020202020204" pitchFamily="34" charset="0"/>
              <a:buChar char="•"/>
            </a:pPr>
            <a:endParaRPr lang="en-AU" sz="1200" b="0" dirty="0">
              <a:solidFill>
                <a:schemeClr val="accent4">
                  <a:lumMod val="50000"/>
                </a:schemeClr>
              </a:solidFill>
            </a:endParaRPr>
          </a:p>
        </p:txBody>
      </p:sp>
    </p:spTree>
    <p:extLst>
      <p:ext uri="{BB962C8B-B14F-4D97-AF65-F5344CB8AC3E}">
        <p14:creationId xmlns:p14="http://schemas.microsoft.com/office/powerpoint/2010/main" val="653241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Logging off</a:t>
            </a:r>
          </a:p>
          <a:p>
            <a:endParaRPr lang="en-AU" dirty="0"/>
          </a:p>
        </p:txBody>
      </p:sp>
      <p:sp>
        <p:nvSpPr>
          <p:cNvPr id="5" name="Title 4" hidden="1">
            <a:extLst>
              <a:ext uri="{FF2B5EF4-FFF2-40B4-BE49-F238E27FC236}">
                <a16:creationId xmlns:a16="http://schemas.microsoft.com/office/drawing/2014/main" id="{2854D8B5-3EB1-4C2C-81E2-6ADD8276FE9F}"/>
              </a:ext>
            </a:extLst>
          </p:cNvPr>
          <p:cNvSpPr>
            <a:spLocks noGrp="1"/>
          </p:cNvSpPr>
          <p:nvPr>
            <p:ph type="title" idx="4294967295"/>
          </p:nvPr>
        </p:nvSpPr>
        <p:spPr>
          <a:xfrm>
            <a:off x="0" y="-117475"/>
            <a:ext cx="7199313" cy="809625"/>
          </a:xfrm>
          <a:prstGeom prst="rect">
            <a:avLst/>
          </a:prstGeom>
        </p:spPr>
        <p:txBody>
          <a:bodyPr/>
          <a:lstStyle/>
          <a:p>
            <a:r>
              <a:rPr lang="en-AU" dirty="0"/>
              <a:t>Logging off</a:t>
            </a:r>
          </a:p>
        </p:txBody>
      </p:sp>
    </p:spTree>
    <p:extLst>
      <p:ext uri="{BB962C8B-B14F-4D97-AF65-F5344CB8AC3E}">
        <p14:creationId xmlns:p14="http://schemas.microsoft.com/office/powerpoint/2010/main" val="3921481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24410E-9534-4CAB-9657-503700DE3F81}"/>
              </a:ext>
            </a:extLst>
          </p:cNvPr>
          <p:cNvPicPr>
            <a:picLocks noChangeAspect="1"/>
          </p:cNvPicPr>
          <p:nvPr/>
        </p:nvPicPr>
        <p:blipFill>
          <a:blip r:embed="rId3"/>
          <a:stretch>
            <a:fillRect/>
          </a:stretch>
        </p:blipFill>
        <p:spPr>
          <a:xfrm>
            <a:off x="2597037" y="1136878"/>
            <a:ext cx="3949926" cy="2244962"/>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B59AA5BE-FBE6-456C-A4C5-A08E3E8FD03C}"/>
              </a:ext>
            </a:extLst>
          </p:cNvPr>
          <p:cNvSpPr>
            <a:spLocks noGrp="1"/>
          </p:cNvSpPr>
          <p:nvPr>
            <p:ph type="title"/>
          </p:nvPr>
        </p:nvSpPr>
        <p:spPr/>
        <p:txBody>
          <a:bodyPr/>
          <a:lstStyle/>
          <a:p>
            <a:r>
              <a:rPr lang="en-AU" dirty="0"/>
              <a:t>Logging off</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43</a:t>
            </a:fld>
            <a:endParaRPr lang="en-US" dirty="0"/>
          </a:p>
        </p:txBody>
      </p:sp>
      <p:sp>
        <p:nvSpPr>
          <p:cNvPr id="15" name="Rectangle 14">
            <a:extLst>
              <a:ext uri="{FF2B5EF4-FFF2-40B4-BE49-F238E27FC236}">
                <a16:creationId xmlns:a16="http://schemas.microsoft.com/office/drawing/2014/main" id="{45D9D649-4D3F-4FC5-A081-78FF13F6023B}"/>
              </a:ext>
            </a:extLst>
          </p:cNvPr>
          <p:cNvSpPr/>
          <p:nvPr/>
        </p:nvSpPr>
        <p:spPr>
          <a:xfrm>
            <a:off x="5830477" y="1113588"/>
            <a:ext cx="199685" cy="148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16" name="Text Placeholder 4">
            <a:extLst>
              <a:ext uri="{FF2B5EF4-FFF2-40B4-BE49-F238E27FC236}">
                <a16:creationId xmlns:a16="http://schemas.microsoft.com/office/drawing/2014/main" id="{AE1F7E69-F68C-4B93-9977-58011E983CBA}"/>
              </a:ext>
            </a:extLst>
          </p:cNvPr>
          <p:cNvSpPr txBox="1">
            <a:spLocks/>
          </p:cNvSpPr>
          <p:nvPr/>
        </p:nvSpPr>
        <p:spPr>
          <a:xfrm>
            <a:off x="359533" y="782865"/>
            <a:ext cx="8479667" cy="515645"/>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rPr>
              <a:t>Remember to log off the system by selecting the arrow next to your name in the top right corner and choosing ‘Log out’.</a:t>
            </a:r>
          </a:p>
        </p:txBody>
      </p:sp>
      <p:sp>
        <p:nvSpPr>
          <p:cNvPr id="17" name="Text Placeholder 4">
            <a:extLst>
              <a:ext uri="{FF2B5EF4-FFF2-40B4-BE49-F238E27FC236}">
                <a16:creationId xmlns:a16="http://schemas.microsoft.com/office/drawing/2014/main" id="{0CD858A8-EADD-4059-A293-9F971A0E50AE}"/>
              </a:ext>
            </a:extLst>
          </p:cNvPr>
          <p:cNvSpPr txBox="1">
            <a:spLocks/>
          </p:cNvSpPr>
          <p:nvPr/>
        </p:nvSpPr>
        <p:spPr>
          <a:xfrm>
            <a:off x="251001" y="3550545"/>
            <a:ext cx="7992887" cy="810090"/>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10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10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100" b="0" dirty="0">
                <a:solidFill>
                  <a:schemeClr val="accent4">
                    <a:lumMod val="50000"/>
                  </a:schemeClr>
                </a:solidFill>
              </a:rPr>
              <a:t>If you don’t log off, the next time you attempt to log in, you may need to log out and back in to refresh the session.</a:t>
            </a:r>
          </a:p>
          <a:p>
            <a:pPr>
              <a:spcAft>
                <a:spcPts val="450"/>
              </a:spcAft>
            </a:pPr>
            <a:endParaRPr lang="en-AU" sz="1100" b="0" dirty="0">
              <a:solidFill>
                <a:schemeClr val="accent4">
                  <a:lumMod val="50000"/>
                </a:schemeClr>
              </a:solidFill>
            </a:endParaRPr>
          </a:p>
        </p:txBody>
      </p:sp>
      <p:pic>
        <p:nvPicPr>
          <p:cNvPr id="18" name="Picture 17">
            <a:extLst>
              <a:ext uri="{FF2B5EF4-FFF2-40B4-BE49-F238E27FC236}">
                <a16:creationId xmlns:a16="http://schemas.microsoft.com/office/drawing/2014/main" id="{542542B3-FC7F-4D23-8D11-8CF996F03707}"/>
              </a:ext>
            </a:extLst>
          </p:cNvPr>
          <p:cNvPicPr>
            <a:picLocks noChangeAspect="1"/>
          </p:cNvPicPr>
          <p:nvPr/>
        </p:nvPicPr>
        <p:blipFill>
          <a:blip r:embed="rId4"/>
          <a:stretch>
            <a:fillRect/>
          </a:stretch>
        </p:blipFill>
        <p:spPr>
          <a:xfrm>
            <a:off x="3118284" y="3850386"/>
            <a:ext cx="2907431" cy="967030"/>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4B40E8AD-B857-47F9-BE5C-260C43923738}"/>
              </a:ext>
            </a:extLst>
          </p:cNvPr>
          <p:cNvSpPr/>
          <p:nvPr/>
        </p:nvSpPr>
        <p:spPr>
          <a:xfrm>
            <a:off x="5544108" y="1329612"/>
            <a:ext cx="432048" cy="148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Tree>
    <p:extLst>
      <p:ext uri="{BB962C8B-B14F-4D97-AF65-F5344CB8AC3E}">
        <p14:creationId xmlns:p14="http://schemas.microsoft.com/office/powerpoint/2010/main" val="1957359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0B715F-0C33-E246-9E6E-B6F8E7833C04}"/>
              </a:ext>
            </a:extLst>
          </p:cNvPr>
          <p:cNvSpPr>
            <a:spLocks noGrp="1"/>
          </p:cNvSpPr>
          <p:nvPr>
            <p:ph idx="1"/>
          </p:nvPr>
        </p:nvSpPr>
        <p:spPr>
          <a:xfrm>
            <a:off x="2744220" y="1123626"/>
            <a:ext cx="4752409" cy="534530"/>
          </a:xfrm>
        </p:spPr>
        <p:txBody>
          <a:bodyPr/>
          <a:lstStyle/>
          <a:p>
            <a:r>
              <a:rPr lang="en-US" sz="3300" dirty="0"/>
              <a:t>For further information</a:t>
            </a:r>
          </a:p>
        </p:txBody>
      </p:sp>
      <p:sp>
        <p:nvSpPr>
          <p:cNvPr id="4" name="Text Placeholder 3">
            <a:extLst>
              <a:ext uri="{FF2B5EF4-FFF2-40B4-BE49-F238E27FC236}">
                <a16:creationId xmlns:a16="http://schemas.microsoft.com/office/drawing/2014/main" id="{5AB2DC40-5C0A-1345-8694-582A317EDEF1}"/>
              </a:ext>
            </a:extLst>
          </p:cNvPr>
          <p:cNvSpPr>
            <a:spLocks noGrp="1"/>
          </p:cNvSpPr>
          <p:nvPr>
            <p:ph type="body" sz="quarter" idx="4294967295"/>
          </p:nvPr>
        </p:nvSpPr>
        <p:spPr>
          <a:xfrm>
            <a:off x="2378101" y="3783651"/>
            <a:ext cx="1080725" cy="181239"/>
          </a:xfrm>
        </p:spPr>
        <p:txBody>
          <a:bodyPr/>
          <a:lstStyle/>
          <a:p>
            <a:r>
              <a:rPr lang="en-US" sz="800" dirty="0"/>
              <a:t>1800 848 900</a:t>
            </a:r>
          </a:p>
        </p:txBody>
      </p:sp>
      <p:sp>
        <p:nvSpPr>
          <p:cNvPr id="5" name="Text Placeholder 4">
            <a:extLst>
              <a:ext uri="{FF2B5EF4-FFF2-40B4-BE49-F238E27FC236}">
                <a16:creationId xmlns:a16="http://schemas.microsoft.com/office/drawing/2014/main" id="{97A818F5-83A0-2E4C-B74F-95BD02713033}"/>
              </a:ext>
            </a:extLst>
          </p:cNvPr>
          <p:cNvSpPr>
            <a:spLocks noGrp="1"/>
          </p:cNvSpPr>
          <p:nvPr>
            <p:ph type="body" sz="quarter" idx="4294967295"/>
          </p:nvPr>
        </p:nvSpPr>
        <p:spPr>
          <a:xfrm>
            <a:off x="6623793" y="3811837"/>
            <a:ext cx="1527797" cy="213517"/>
          </a:xfrm>
        </p:spPr>
        <p:txBody>
          <a:bodyPr/>
          <a:lstStyle/>
          <a:p>
            <a:r>
              <a:rPr lang="en-US" sz="800" dirty="0">
                <a:solidFill>
                  <a:schemeClr val="accent4">
                    <a:lumMod val="50000"/>
                  </a:schemeClr>
                </a:solidFill>
                <a:hlinkClick r:id="rId3"/>
              </a:rPr>
              <a:t>Vhims@support.vic.gov.au </a:t>
            </a:r>
            <a:endParaRPr lang="en-US" sz="800" dirty="0">
              <a:solidFill>
                <a:schemeClr val="accent4">
                  <a:lumMod val="50000"/>
                </a:schemeClr>
              </a:solidFill>
            </a:endParaRPr>
          </a:p>
        </p:txBody>
      </p:sp>
      <p:sp>
        <p:nvSpPr>
          <p:cNvPr id="7" name="Title 6" hidden="1">
            <a:extLst>
              <a:ext uri="{FF2B5EF4-FFF2-40B4-BE49-F238E27FC236}">
                <a16:creationId xmlns:a16="http://schemas.microsoft.com/office/drawing/2014/main" id="{0DD2C315-B962-4721-9B0F-B4BDB4FBD8F9}"/>
              </a:ext>
            </a:extLst>
          </p:cNvPr>
          <p:cNvSpPr>
            <a:spLocks noGrp="1"/>
          </p:cNvSpPr>
          <p:nvPr>
            <p:ph type="title"/>
          </p:nvPr>
        </p:nvSpPr>
        <p:spPr>
          <a:prstGeom prst="rect">
            <a:avLst/>
          </a:prstGeom>
        </p:spPr>
        <p:txBody>
          <a:bodyPr/>
          <a:lstStyle/>
          <a:p>
            <a:r>
              <a:rPr lang="en-AU" dirty="0"/>
              <a:t>For further information</a:t>
            </a:r>
          </a:p>
        </p:txBody>
      </p:sp>
      <p:sp>
        <p:nvSpPr>
          <p:cNvPr id="6" name="Text Placeholder 5">
            <a:extLst>
              <a:ext uri="{FF2B5EF4-FFF2-40B4-BE49-F238E27FC236}">
                <a16:creationId xmlns:a16="http://schemas.microsoft.com/office/drawing/2014/main" id="{FD41A34D-5107-8D48-BF12-718F060816E7}"/>
              </a:ext>
            </a:extLst>
          </p:cNvPr>
          <p:cNvSpPr>
            <a:spLocks noGrp="1"/>
          </p:cNvSpPr>
          <p:nvPr>
            <p:ph type="body" sz="quarter" idx="4294967295"/>
          </p:nvPr>
        </p:nvSpPr>
        <p:spPr>
          <a:xfrm>
            <a:off x="3779269" y="3783651"/>
            <a:ext cx="2389301" cy="181239"/>
          </a:xfrm>
        </p:spPr>
        <p:txBody>
          <a:bodyPr/>
          <a:lstStyle/>
          <a:p>
            <a:r>
              <a:rPr lang="en-AU" sz="800" dirty="0">
                <a:solidFill>
                  <a:schemeClr val="accent4">
                    <a:lumMod val="50000"/>
                  </a:schemeClr>
                </a:solidFill>
                <a:hlinkClick r:id="rId4"/>
              </a:rPr>
              <a:t>VHIMS CS education and training resources</a:t>
            </a:r>
            <a:endParaRPr lang="en-US" sz="800" dirty="0">
              <a:solidFill>
                <a:schemeClr val="accent4">
                  <a:lumMod val="50000"/>
                </a:schemeClr>
              </a:solidFill>
            </a:endParaRPr>
          </a:p>
        </p:txBody>
      </p:sp>
      <p:sp>
        <p:nvSpPr>
          <p:cNvPr id="3" name="Text Placeholder 2">
            <a:extLst>
              <a:ext uri="{FF2B5EF4-FFF2-40B4-BE49-F238E27FC236}">
                <a16:creationId xmlns:a16="http://schemas.microsoft.com/office/drawing/2014/main" id="{81256F45-0BD4-2342-8B7A-3760A0B84DDD}"/>
              </a:ext>
            </a:extLst>
          </p:cNvPr>
          <p:cNvSpPr>
            <a:spLocks noGrp="1"/>
          </p:cNvSpPr>
          <p:nvPr>
            <p:ph type="body" sz="quarter" idx="4294967295"/>
          </p:nvPr>
        </p:nvSpPr>
        <p:spPr>
          <a:xfrm>
            <a:off x="3470748" y="1942678"/>
            <a:ext cx="3704544" cy="850164"/>
          </a:xfrm>
        </p:spPr>
        <p:txBody>
          <a:bodyPr/>
          <a:lstStyle/>
          <a:p>
            <a:r>
              <a:rPr lang="en-US" sz="800" dirty="0"/>
              <a:t>Contact your local VHIMS CS administrator</a:t>
            </a:r>
          </a:p>
          <a:p>
            <a:r>
              <a:rPr lang="en-US" sz="800" dirty="0">
                <a:solidFill>
                  <a:schemeClr val="accent4">
                    <a:lumMod val="50000"/>
                  </a:schemeClr>
                </a:solidFill>
              </a:rPr>
              <a:t>Contact the department: </a:t>
            </a:r>
            <a:r>
              <a:rPr lang="en-US" sz="800" dirty="0">
                <a:solidFill>
                  <a:schemeClr val="accent4">
                    <a:lumMod val="50000"/>
                  </a:schemeClr>
                </a:solidFill>
                <a:hlinkClick r:id="rId5">
                  <a:extLst>
                    <a:ext uri="{A12FA001-AC4F-418D-AE19-62706E023703}">
                      <ahyp:hlinkClr xmlns:ahyp="http://schemas.microsoft.com/office/drawing/2018/hyperlinkcolor" val="tx"/>
                    </a:ext>
                  </a:extLst>
                </a:hlinkClick>
              </a:rPr>
              <a:t>vhims2@vahi.vic.gov.au</a:t>
            </a:r>
            <a:endParaRPr lang="en-US" sz="800" dirty="0">
              <a:solidFill>
                <a:schemeClr val="accent4">
                  <a:lumMod val="50000"/>
                </a:schemeClr>
              </a:solidFill>
            </a:endParaRPr>
          </a:p>
          <a:p>
            <a:r>
              <a:rPr lang="en-US" sz="800" dirty="0"/>
              <a:t>Contact VHIMS Support using the details below: </a:t>
            </a:r>
          </a:p>
        </p:txBody>
      </p:sp>
      <p:sp>
        <p:nvSpPr>
          <p:cNvPr id="10" name="Rectangle 9">
            <a:extLst>
              <a:ext uri="{FF2B5EF4-FFF2-40B4-BE49-F238E27FC236}">
                <a16:creationId xmlns:a16="http://schemas.microsoft.com/office/drawing/2014/main" id="{5FA53B9E-7449-CDF4-BD7C-52BE6AC61FAD}"/>
              </a:ext>
            </a:extLst>
          </p:cNvPr>
          <p:cNvSpPr>
            <a:spLocks noGrp="1" noRot="1" noMove="1" noResize="1" noEditPoints="1" noAdjustHandles="1" noChangeArrowheads="1" noChangeShapeType="1"/>
          </p:cNvSpPr>
          <p:nvPr/>
        </p:nvSpPr>
        <p:spPr>
          <a:xfrm>
            <a:off x="0" y="0"/>
            <a:ext cx="9144000" cy="7938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ED735702-F8D0-F2B5-0B74-2EFE85BD81EA}"/>
              </a:ext>
            </a:extLst>
          </p:cNvPr>
          <p:cNvPicPr>
            <a:picLocks noGrp="1" noRot="1" noChangeAspect="1" noMove="1" noResize="1" noEditPoints="1" noAdjustHandles="1" noChangeArrowheads="1" noChangeShapeType="1" noCrop="1"/>
          </p:cNvPicPr>
          <p:nvPr/>
        </p:nvPicPr>
        <p:blipFill>
          <a:blip r:embed="rId6"/>
          <a:srcRect t="1842"/>
          <a:stretch/>
        </p:blipFill>
        <p:spPr>
          <a:xfrm>
            <a:off x="0" y="0"/>
            <a:ext cx="2391318" cy="5143500"/>
          </a:xfrm>
          <a:prstGeom prst="rect">
            <a:avLst/>
          </a:prstGeom>
        </p:spPr>
      </p:pic>
      <p:pic>
        <p:nvPicPr>
          <p:cNvPr id="12" name="Graphic 11" descr="Telephone with solid fill">
            <a:extLst>
              <a:ext uri="{FF2B5EF4-FFF2-40B4-BE49-F238E27FC236}">
                <a16:creationId xmlns:a16="http://schemas.microsoft.com/office/drawing/2014/main" id="{D3A33A6A-21BF-DAF4-0327-11A2A16884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06293" y="3091141"/>
            <a:ext cx="720000" cy="720000"/>
          </a:xfrm>
          <a:prstGeom prst="rect">
            <a:avLst/>
          </a:prstGeom>
        </p:spPr>
      </p:pic>
      <p:pic>
        <p:nvPicPr>
          <p:cNvPr id="14" name="Graphic 13" descr="Email with solid fill">
            <a:extLst>
              <a:ext uri="{FF2B5EF4-FFF2-40B4-BE49-F238E27FC236}">
                <a16:creationId xmlns:a16="http://schemas.microsoft.com/office/drawing/2014/main" id="{EFC2B8AC-13F1-FE3C-A776-4CC1A7E58B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89622" y="3091141"/>
            <a:ext cx="596140" cy="596140"/>
          </a:xfrm>
          <a:prstGeom prst="rect">
            <a:avLst/>
          </a:prstGeom>
        </p:spPr>
      </p:pic>
      <p:pic>
        <p:nvPicPr>
          <p:cNvPr id="16" name="Graphic 15" descr="Internet with solid fill">
            <a:extLst>
              <a:ext uri="{FF2B5EF4-FFF2-40B4-BE49-F238E27FC236}">
                <a16:creationId xmlns:a16="http://schemas.microsoft.com/office/drawing/2014/main" id="{CB190275-1931-95E7-7B19-1BADB7D961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87765" y="3091141"/>
            <a:ext cx="720000" cy="720000"/>
          </a:xfrm>
          <a:prstGeom prst="rect">
            <a:avLst/>
          </a:prstGeom>
        </p:spPr>
      </p:pic>
      <p:sp>
        <p:nvSpPr>
          <p:cNvPr id="8" name="Footer Placeholder 7">
            <a:extLst>
              <a:ext uri="{FF2B5EF4-FFF2-40B4-BE49-F238E27FC236}">
                <a16:creationId xmlns:a16="http://schemas.microsoft.com/office/drawing/2014/main" id="{46D27480-ABD2-0552-ED54-EE2083B080C6}"/>
              </a:ext>
            </a:extLst>
          </p:cNvPr>
          <p:cNvSpPr>
            <a:spLocks noGrp="1"/>
          </p:cNvSpPr>
          <p:nvPr>
            <p:ph type="ftr" sz="quarter" idx="11"/>
          </p:nvPr>
        </p:nvSpPr>
        <p:spPr/>
        <p:txBody>
          <a:bodyPr/>
          <a:lstStyle/>
          <a:p>
            <a:pPr>
              <a:defRPr/>
            </a:pPr>
            <a:r>
              <a:rPr lang="en-AU" dirty="0">
                <a:solidFill>
                  <a:prstClr val="black">
                    <a:lumMod val="65000"/>
                    <a:lumOff val="35000"/>
                  </a:prstClr>
                </a:solidFill>
              </a:rPr>
              <a:t>VHIMS CS end user training – Feedback | December 2024</a:t>
            </a:r>
            <a:endParaRPr lang="en-AU" dirty="0"/>
          </a:p>
        </p:txBody>
      </p:sp>
      <p:sp>
        <p:nvSpPr>
          <p:cNvPr id="11" name="Slide Number Placeholder 10">
            <a:extLst>
              <a:ext uri="{FF2B5EF4-FFF2-40B4-BE49-F238E27FC236}">
                <a16:creationId xmlns:a16="http://schemas.microsoft.com/office/drawing/2014/main" id="{B9B38DD9-E226-B4C1-9C4D-A0E81F360C27}"/>
              </a:ext>
            </a:extLst>
          </p:cNvPr>
          <p:cNvSpPr>
            <a:spLocks noGrp="1"/>
          </p:cNvSpPr>
          <p:nvPr>
            <p:ph type="sldNum" sz="quarter" idx="12"/>
          </p:nvPr>
        </p:nvSpPr>
        <p:spPr/>
        <p:txBody>
          <a:bodyPr/>
          <a:lstStyle/>
          <a:p>
            <a:fld id="{3689E5EE-9843-45A7-B324-3EFD7322EDFC}" type="slidenum">
              <a:rPr lang="en-AU" altLang="en-US" smtClean="0"/>
              <a:pPr/>
              <a:t>44</a:t>
            </a:fld>
            <a:endParaRPr lang="en-AU" altLang="en-US" dirty="0"/>
          </a:p>
        </p:txBody>
      </p:sp>
    </p:spTree>
    <p:extLst>
      <p:ext uri="{BB962C8B-B14F-4D97-AF65-F5344CB8AC3E}">
        <p14:creationId xmlns:p14="http://schemas.microsoft.com/office/powerpoint/2010/main" val="159967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System access – logging in</a:t>
            </a:r>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5</a:t>
            </a:fld>
            <a:endParaRPr lang="en-US" dirty="0"/>
          </a:p>
        </p:txBody>
      </p:sp>
      <p:sp>
        <p:nvSpPr>
          <p:cNvPr id="9" name="Text Placeholder 6">
            <a:extLst>
              <a:ext uri="{FF2B5EF4-FFF2-40B4-BE49-F238E27FC236}">
                <a16:creationId xmlns:a16="http://schemas.microsoft.com/office/drawing/2014/main" id="{ABBDAB3B-7A93-403D-A57A-45A504EAB2C0}"/>
              </a:ext>
            </a:extLst>
          </p:cNvPr>
          <p:cNvSpPr txBox="1">
            <a:spLocks/>
          </p:cNvSpPr>
          <p:nvPr/>
        </p:nvSpPr>
        <p:spPr>
          <a:xfrm>
            <a:off x="291271" y="951570"/>
            <a:ext cx="4442747" cy="2160240"/>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algn="ctr">
              <a:spcAft>
                <a:spcPts val="450"/>
              </a:spcAft>
            </a:pPr>
            <a:r>
              <a:rPr lang="en-AU" sz="1200" dirty="0">
                <a:solidFill>
                  <a:srgbClr val="FF0000"/>
                </a:solidFill>
              </a:rPr>
              <a:t>The link to your live VHIMS CS system will be available through your organisation.</a:t>
            </a:r>
          </a:p>
          <a:p>
            <a:pPr>
              <a:spcAft>
                <a:spcPts val="450"/>
              </a:spcAft>
            </a:pPr>
            <a:endParaRPr lang="en-AU" sz="1200" b="0" dirty="0"/>
          </a:p>
          <a:p>
            <a:pPr>
              <a:spcAft>
                <a:spcPts val="450"/>
              </a:spcAft>
            </a:pPr>
            <a:r>
              <a:rPr lang="en-AU" sz="1200" b="0" dirty="0">
                <a:solidFill>
                  <a:schemeClr val="accent4">
                    <a:lumMod val="50000"/>
                  </a:schemeClr>
                </a:solidFill>
              </a:rPr>
              <a:t>Your login information for the live VHIMS CS system will be:</a:t>
            </a:r>
          </a:p>
          <a:p>
            <a:pPr>
              <a:spcAft>
                <a:spcPts val="450"/>
              </a:spcAft>
            </a:pPr>
            <a:r>
              <a:rPr lang="en-AU" sz="1200" dirty="0">
                <a:solidFill>
                  <a:schemeClr val="accent4">
                    <a:lumMod val="50000"/>
                  </a:schemeClr>
                </a:solidFill>
              </a:rPr>
              <a:t>Username: </a:t>
            </a:r>
            <a:r>
              <a:rPr lang="en-AU" sz="1200" b="0" dirty="0">
                <a:solidFill>
                  <a:schemeClr val="accent4">
                    <a:lumMod val="50000"/>
                  </a:schemeClr>
                </a:solidFill>
              </a:rPr>
              <a:t>your work email</a:t>
            </a:r>
          </a:p>
          <a:p>
            <a:pPr>
              <a:spcAft>
                <a:spcPts val="450"/>
              </a:spcAft>
            </a:pPr>
            <a:r>
              <a:rPr lang="en-AU" sz="1200" dirty="0">
                <a:solidFill>
                  <a:schemeClr val="accent4">
                    <a:lumMod val="50000"/>
                  </a:schemeClr>
                </a:solidFill>
              </a:rPr>
              <a:t>Password*: </a:t>
            </a:r>
            <a:r>
              <a:rPr lang="en-AU" sz="1200" b="0" dirty="0">
                <a:solidFill>
                  <a:schemeClr val="accent4">
                    <a:lumMod val="50000"/>
                  </a:schemeClr>
                </a:solidFill>
              </a:rPr>
              <a:t>your Microsoft Azure password (usually the same as your work email password)</a:t>
            </a:r>
          </a:p>
          <a:p>
            <a:pPr>
              <a:spcAft>
                <a:spcPts val="450"/>
              </a:spcAft>
            </a:pPr>
            <a:r>
              <a:rPr lang="en-AU" sz="1200" dirty="0">
                <a:solidFill>
                  <a:schemeClr val="accent4">
                    <a:lumMod val="50000"/>
                  </a:schemeClr>
                </a:solidFill>
              </a:rPr>
              <a:t>*</a:t>
            </a:r>
            <a:r>
              <a:rPr lang="en-AU" sz="1200" b="0" dirty="0">
                <a:solidFill>
                  <a:schemeClr val="accent4">
                    <a:lumMod val="50000"/>
                  </a:schemeClr>
                </a:solidFill>
              </a:rPr>
              <a:t>Depending on how your organisation is set up, you may also be prompted to change or create a password when you log in.</a:t>
            </a:r>
          </a:p>
        </p:txBody>
      </p:sp>
      <p:pic>
        <p:nvPicPr>
          <p:cNvPr id="10" name="Picture 9">
            <a:extLst>
              <a:ext uri="{FF2B5EF4-FFF2-40B4-BE49-F238E27FC236}">
                <a16:creationId xmlns:a16="http://schemas.microsoft.com/office/drawing/2014/main" id="{D2337DD4-0A66-4E1E-AC93-62D961293B41}"/>
              </a:ext>
            </a:extLst>
          </p:cNvPr>
          <p:cNvPicPr>
            <a:picLocks noChangeAspect="1"/>
          </p:cNvPicPr>
          <p:nvPr/>
        </p:nvPicPr>
        <p:blipFill>
          <a:blip r:embed="rId3"/>
          <a:stretch>
            <a:fillRect/>
          </a:stretch>
        </p:blipFill>
        <p:spPr>
          <a:xfrm>
            <a:off x="5220072" y="951570"/>
            <a:ext cx="2753761" cy="2160240"/>
          </a:xfrm>
          <a:prstGeom prst="rect">
            <a:avLst/>
          </a:prstGeom>
          <a:ln>
            <a:noFill/>
          </a:ln>
          <a:effectLst>
            <a:outerShdw blurRad="292100" dist="139700" dir="2700000" algn="tl" rotWithShape="0">
              <a:srgbClr val="333333">
                <a:alpha val="65000"/>
              </a:srgbClr>
            </a:outerShdw>
          </a:effectLst>
        </p:spPr>
      </p:pic>
      <p:sp>
        <p:nvSpPr>
          <p:cNvPr id="11" name="Text Placeholder 6">
            <a:extLst>
              <a:ext uri="{FF2B5EF4-FFF2-40B4-BE49-F238E27FC236}">
                <a16:creationId xmlns:a16="http://schemas.microsoft.com/office/drawing/2014/main" id="{684A6C5F-D43B-4951-ADA7-CF5D8BD04FEB}"/>
              </a:ext>
            </a:extLst>
          </p:cNvPr>
          <p:cNvSpPr txBox="1">
            <a:spLocks/>
          </p:cNvSpPr>
          <p:nvPr/>
        </p:nvSpPr>
        <p:spPr>
          <a:xfrm>
            <a:off x="291271" y="3269599"/>
            <a:ext cx="4442747" cy="1238715"/>
          </a:xfrm>
          <a:prstGeom prst="rect">
            <a:avLst/>
          </a:prstGeom>
        </p:spPr>
        <p:txBody>
          <a:bodyPr/>
          <a:lstStyle>
            <a:lvl1pPr marL="0" indent="0" algn="l" defTabSz="914400" rtl="0" eaLnBrk="1" latinLnBrk="0" hangingPunct="1">
              <a:spcBef>
                <a:spcPts val="0"/>
              </a:spcBef>
              <a:spcAft>
                <a:spcPts val="500"/>
              </a:spcAft>
              <a:buFont typeface="Arial" pitchFamily="34" charset="0"/>
              <a:buNone/>
              <a:defRPr sz="1700" b="1" kern="1200" baseline="0">
                <a:solidFill>
                  <a:srgbClr val="244C5A"/>
                </a:solidFill>
                <a:latin typeface="+mn-lt"/>
                <a:ea typeface="+mn-ea"/>
                <a:cs typeface="Arial" pitchFamily="34" charset="0"/>
              </a:defRPr>
            </a:lvl1pPr>
            <a:lvl2pPr marL="0" indent="0" algn="l" defTabSz="914400" rtl="0" eaLnBrk="1" latinLnBrk="0" hangingPunct="1">
              <a:spcBef>
                <a:spcPts val="0"/>
              </a:spcBef>
              <a:spcAft>
                <a:spcPts val="600"/>
              </a:spcAft>
              <a:buFont typeface="Arial" pitchFamily="34" charset="0"/>
              <a:buNone/>
              <a:defRPr sz="1050" kern="1200">
                <a:solidFill>
                  <a:srgbClr val="244C5A"/>
                </a:solidFill>
                <a:latin typeface="+mn-lt"/>
                <a:ea typeface="+mn-ea"/>
                <a:cs typeface="Arial" pitchFamily="34" charset="0"/>
              </a:defRPr>
            </a:lvl2pPr>
            <a:lvl3pPr marL="252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3pPr>
            <a:lvl4pPr marL="504000" indent="-252000" algn="l" defTabSz="914400" rtl="0" eaLnBrk="1" latinLnBrk="0" hangingPunct="1">
              <a:spcBef>
                <a:spcPts val="0"/>
              </a:spcBef>
              <a:spcAft>
                <a:spcPts val="600"/>
              </a:spcAft>
              <a:buFont typeface="Arial" panose="020B0604020202020204" pitchFamily="34" charset="0"/>
              <a:buChar char="•"/>
              <a:defRPr sz="1050" kern="1200">
                <a:solidFill>
                  <a:srgbClr val="244C5A"/>
                </a:solidFill>
                <a:latin typeface="+mn-lt"/>
                <a:ea typeface="+mn-ea"/>
                <a:cs typeface="Arial" pitchFamily="34" charset="0"/>
              </a:defRPr>
            </a:lvl4pPr>
            <a:lvl5pPr marL="756000" indent="-252000" algn="l" defTabSz="914400" rtl="0" eaLnBrk="1" latinLnBrk="0" hangingPunct="1">
              <a:spcBef>
                <a:spcPts val="0"/>
              </a:spcBef>
              <a:spcAft>
                <a:spcPts val="600"/>
              </a:spcAft>
              <a:buFont typeface="Arial" pitchFamily="34" charset="0"/>
              <a:buChar char="•"/>
              <a:defRPr sz="1050" kern="1200" baseline="0">
                <a:solidFill>
                  <a:srgbClr val="244C5A"/>
                </a:solidFill>
                <a:latin typeface="+mn-lt"/>
                <a:ea typeface="+mn-ea"/>
                <a:cs typeface="Arial" pitchFamily="34" charset="0"/>
              </a:defRPr>
            </a:lvl5pPr>
            <a:lvl6pPr marL="1008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6pPr>
            <a:lvl7pPr marL="1260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7pPr>
            <a:lvl8pPr marL="1512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8pPr>
            <a:lvl9pPr marL="1764000" indent="-252000" algn="l" defTabSz="914400" rtl="0" eaLnBrk="1" latinLnBrk="0" hangingPunct="1">
              <a:spcBef>
                <a:spcPts val="0"/>
              </a:spcBef>
              <a:spcAft>
                <a:spcPts val="1000"/>
              </a:spcAft>
              <a:buFont typeface="Arial" pitchFamily="34" charset="0"/>
              <a:buChar char="•"/>
              <a:defRPr sz="1600" kern="1200">
                <a:solidFill>
                  <a:schemeClr val="tx2"/>
                </a:solidFill>
                <a:latin typeface="+mn-lt"/>
                <a:ea typeface="+mn-ea"/>
                <a:cs typeface="Arial" pitchFamily="34" charset="0"/>
              </a:defRPr>
            </a:lvl9pPr>
          </a:lstStyle>
          <a:p>
            <a:pPr marL="214313" indent="-214313">
              <a:spcAft>
                <a:spcPts val="450"/>
              </a:spcAft>
              <a:buFont typeface="Arial" panose="020B0604020202020204" pitchFamily="34" charset="0"/>
              <a:buChar char="•"/>
            </a:pPr>
            <a:r>
              <a:rPr lang="en-AU" sz="1200" b="0" dirty="0">
                <a:solidFill>
                  <a:schemeClr val="accent4">
                    <a:lumMod val="50000"/>
                  </a:schemeClr>
                </a:solidFill>
              </a:rPr>
              <a:t>If you get an error when attempting to log in, it may be because you are using a shared computer and another user has not logged off.</a:t>
            </a:r>
          </a:p>
          <a:p>
            <a:pPr marL="214313" indent="-214313">
              <a:spcAft>
                <a:spcPts val="450"/>
              </a:spcAft>
              <a:buFont typeface="Arial" panose="020B0604020202020204" pitchFamily="34" charset="0"/>
              <a:buChar char="•"/>
            </a:pPr>
            <a:r>
              <a:rPr lang="en-AU" sz="1200" b="0" dirty="0">
                <a:solidFill>
                  <a:schemeClr val="accent4">
                    <a:lumMod val="50000"/>
                  </a:schemeClr>
                </a:solidFill>
              </a:rPr>
              <a:t>To see who is logged in, click the round button in the top right corner: </a:t>
            </a:r>
          </a:p>
        </p:txBody>
      </p:sp>
      <p:pic>
        <p:nvPicPr>
          <p:cNvPr id="12" name="Picture 11">
            <a:extLst>
              <a:ext uri="{FF2B5EF4-FFF2-40B4-BE49-F238E27FC236}">
                <a16:creationId xmlns:a16="http://schemas.microsoft.com/office/drawing/2014/main" id="{CA6FCC54-7CB3-4449-A7A6-AD19BFA9D648}"/>
              </a:ext>
            </a:extLst>
          </p:cNvPr>
          <p:cNvPicPr>
            <a:picLocks noChangeAspect="1"/>
          </p:cNvPicPr>
          <p:nvPr/>
        </p:nvPicPr>
        <p:blipFill>
          <a:blip r:embed="rId4"/>
          <a:stretch>
            <a:fillRect/>
          </a:stretch>
        </p:blipFill>
        <p:spPr>
          <a:xfrm>
            <a:off x="1925707" y="4331689"/>
            <a:ext cx="1615058" cy="354271"/>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13687609-3B96-469D-9DEC-59031D5516F9}"/>
              </a:ext>
            </a:extLst>
          </p:cNvPr>
          <p:cNvSpPr/>
          <p:nvPr/>
        </p:nvSpPr>
        <p:spPr>
          <a:xfrm flipV="1">
            <a:off x="1871700" y="4277809"/>
            <a:ext cx="486054" cy="4541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pic>
        <p:nvPicPr>
          <p:cNvPr id="7" name="Picture 6">
            <a:extLst>
              <a:ext uri="{FF2B5EF4-FFF2-40B4-BE49-F238E27FC236}">
                <a16:creationId xmlns:a16="http://schemas.microsoft.com/office/drawing/2014/main" id="{BEDD6814-6403-4D9E-9239-663ECF8D87D7}"/>
              </a:ext>
            </a:extLst>
          </p:cNvPr>
          <p:cNvPicPr>
            <a:picLocks noChangeAspect="1"/>
          </p:cNvPicPr>
          <p:nvPr/>
        </p:nvPicPr>
        <p:blipFill>
          <a:blip r:embed="rId5"/>
          <a:stretch>
            <a:fillRect/>
          </a:stretch>
        </p:blipFill>
        <p:spPr>
          <a:xfrm>
            <a:off x="5411155" y="3388149"/>
            <a:ext cx="2371595" cy="1297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314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VHIMS CS system roles and permissions</a:t>
            </a:r>
            <a:endParaRPr lang="en-AU" dirty="0"/>
          </a:p>
        </p:txBody>
      </p:sp>
      <p:sp>
        <p:nvSpPr>
          <p:cNvPr id="2" name="Slide Number Placeholder 1"/>
          <p:cNvSpPr>
            <a:spLocks noGrp="1"/>
          </p:cNvSpPr>
          <p:nvPr>
            <p:ph type="sldNum" sz="quarter" idx="4294967295"/>
          </p:nvPr>
        </p:nvSpPr>
        <p:spPr>
          <a:xfrm>
            <a:off x="8729663" y="4732338"/>
            <a:ext cx="414337" cy="273050"/>
          </a:xfrm>
        </p:spPr>
        <p:txBody>
          <a:bodyPr/>
          <a:lstStyle/>
          <a:p>
            <a:fld id="{9E9F96A1-AF88-AB4F-B31E-D7FDBED0BD95}" type="slidenum">
              <a:rPr lang="en-US" smtClean="0"/>
              <a:pPr/>
              <a:t>6</a:t>
            </a:fld>
            <a:endParaRPr lang="en-US" dirty="0"/>
          </a:p>
        </p:txBody>
      </p:sp>
      <p:sp>
        <p:nvSpPr>
          <p:cNvPr id="5" name="Title 4" hidden="1">
            <a:extLst>
              <a:ext uri="{FF2B5EF4-FFF2-40B4-BE49-F238E27FC236}">
                <a16:creationId xmlns:a16="http://schemas.microsoft.com/office/drawing/2014/main" id="{2B44D854-BCFA-4103-851B-95E5595914D7}"/>
              </a:ext>
            </a:extLst>
          </p:cNvPr>
          <p:cNvSpPr>
            <a:spLocks noGrp="1"/>
          </p:cNvSpPr>
          <p:nvPr>
            <p:ph type="title" idx="4294967295"/>
          </p:nvPr>
        </p:nvSpPr>
        <p:spPr>
          <a:xfrm>
            <a:off x="0" y="274638"/>
            <a:ext cx="7886700" cy="993775"/>
          </a:xfrm>
          <a:prstGeom prst="rect">
            <a:avLst/>
          </a:prstGeom>
        </p:spPr>
        <p:txBody>
          <a:bodyPr/>
          <a:lstStyle/>
          <a:p>
            <a:r>
              <a:rPr lang="en-AU" dirty="0"/>
              <a:t>Roles and permissions</a:t>
            </a:r>
          </a:p>
        </p:txBody>
      </p:sp>
    </p:spTree>
    <p:extLst>
      <p:ext uri="{BB962C8B-B14F-4D97-AF65-F5344CB8AC3E}">
        <p14:creationId xmlns:p14="http://schemas.microsoft.com/office/powerpoint/2010/main" val="39323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294DAB-DB41-43F1-A95D-0CA449D43D27}"/>
              </a:ext>
            </a:extLst>
          </p:cNvPr>
          <p:cNvSpPr>
            <a:spLocks noGrp="1"/>
          </p:cNvSpPr>
          <p:nvPr>
            <p:ph type="title"/>
          </p:nvPr>
        </p:nvSpPr>
        <p:spPr/>
        <p:txBody>
          <a:bodyPr/>
          <a:lstStyle/>
          <a:p>
            <a:r>
              <a:rPr lang="en-AU" dirty="0"/>
              <a:t>VHIMS</a:t>
            </a:r>
            <a:r>
              <a:rPr lang="en-AU" baseline="0" dirty="0"/>
              <a:t> CS system roles and permissions</a:t>
            </a:r>
            <a:endParaRPr lang="en-AU" dirty="0"/>
          </a:p>
        </p:txBody>
      </p:sp>
      <p:sp>
        <p:nvSpPr>
          <p:cNvPr id="4" name="Footer Placeholder 3"/>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7</a:t>
            </a:fld>
            <a:endParaRPr lang="en-US" dirty="0"/>
          </a:p>
        </p:txBody>
      </p:sp>
      <p:sp>
        <p:nvSpPr>
          <p:cNvPr id="2" name="TextBox 1">
            <a:extLst>
              <a:ext uri="{FF2B5EF4-FFF2-40B4-BE49-F238E27FC236}">
                <a16:creationId xmlns:a16="http://schemas.microsoft.com/office/drawing/2014/main" id="{051E0DD3-A894-43FB-B7B8-E740F8A688B7}"/>
              </a:ext>
            </a:extLst>
          </p:cNvPr>
          <p:cNvSpPr txBox="1"/>
          <p:nvPr/>
        </p:nvSpPr>
        <p:spPr>
          <a:xfrm>
            <a:off x="440996" y="1146699"/>
            <a:ext cx="7703945" cy="2741776"/>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AU" sz="1200" dirty="0">
                <a:solidFill>
                  <a:schemeClr val="accent4">
                    <a:lumMod val="50000"/>
                  </a:schemeClr>
                </a:solidFill>
                <a:cs typeface="Arial" pitchFamily="34" charset="0"/>
              </a:rPr>
              <a:t>A user can only be assigned </a:t>
            </a:r>
            <a:r>
              <a:rPr lang="en-AU" sz="1200" b="1" dirty="0">
                <a:solidFill>
                  <a:schemeClr val="accent4">
                    <a:lumMod val="50000"/>
                  </a:schemeClr>
                </a:solidFill>
                <a:cs typeface="Arial" pitchFamily="34" charset="0"/>
              </a:rPr>
              <a:t>one</a:t>
            </a:r>
            <a:r>
              <a:rPr lang="en-AU" sz="1200" dirty="0">
                <a:solidFill>
                  <a:schemeClr val="accent4">
                    <a:lumMod val="50000"/>
                  </a:schemeClr>
                </a:solidFill>
                <a:cs typeface="Arial" pitchFamily="34" charset="0"/>
              </a:rPr>
              <a:t> VHIMS CS system role.</a:t>
            </a:r>
          </a:p>
          <a:p>
            <a:endParaRPr lang="en-AU" sz="1200" dirty="0">
              <a:solidFill>
                <a:schemeClr val="accent4">
                  <a:lumMod val="50000"/>
                </a:schemeClr>
              </a:solidFill>
            </a:endParaRPr>
          </a:p>
          <a:p>
            <a:pPr marL="214313" indent="-214313">
              <a:buFont typeface="Arial" panose="020B0604020202020204" pitchFamily="34" charset="0"/>
              <a:buChar char="•"/>
            </a:pPr>
            <a:r>
              <a:rPr lang="en-AU" sz="1200" dirty="0">
                <a:solidFill>
                  <a:schemeClr val="accent4">
                    <a:lumMod val="50000"/>
                  </a:schemeClr>
                </a:solidFill>
              </a:rPr>
              <a:t>The system role that is assigned to a user will determine what incidents they can see via their dashboards, and what sections of the VHIMS CS system they have permission to access.</a:t>
            </a:r>
          </a:p>
          <a:p>
            <a:pPr marL="214313" indent="-214313">
              <a:buFont typeface="Arial" panose="020B0604020202020204" pitchFamily="34" charset="0"/>
              <a:buChar char="•"/>
            </a:pPr>
            <a:endParaRPr lang="en-AU" sz="1200" dirty="0">
              <a:solidFill>
                <a:schemeClr val="accent4">
                  <a:lumMod val="50000"/>
                </a:schemeClr>
              </a:solidFill>
            </a:endParaRPr>
          </a:p>
          <a:p>
            <a:pPr marL="214313" indent="-214313">
              <a:buFont typeface="Arial" panose="020B0604020202020204" pitchFamily="34" charset="0"/>
              <a:buChar char="•"/>
            </a:pPr>
            <a:r>
              <a:rPr lang="en-AU" sz="1200" dirty="0">
                <a:solidFill>
                  <a:schemeClr val="accent4">
                    <a:lumMod val="50000"/>
                  </a:schemeClr>
                </a:solidFill>
              </a:rPr>
              <a:t>All system roles (with the exception of the </a:t>
            </a:r>
            <a:r>
              <a:rPr lang="en-AU" sz="1200" b="1" dirty="0">
                <a:solidFill>
                  <a:schemeClr val="accent4">
                    <a:lumMod val="50000"/>
                  </a:schemeClr>
                </a:solidFill>
              </a:rPr>
              <a:t>Organisation Admin role</a:t>
            </a:r>
            <a:r>
              <a:rPr lang="en-AU" sz="1200" dirty="0">
                <a:solidFill>
                  <a:schemeClr val="accent4">
                    <a:lumMod val="50000"/>
                  </a:schemeClr>
                </a:solidFill>
              </a:rPr>
              <a:t>) have access to the Incidents tab and the Actions tab. </a:t>
            </a:r>
          </a:p>
          <a:p>
            <a:pPr marL="214313" indent="-214313">
              <a:buFont typeface="Arial" panose="020B0604020202020204" pitchFamily="34" charset="0"/>
              <a:buChar char="•"/>
            </a:pPr>
            <a:endParaRPr lang="en-AU" sz="1200" dirty="0">
              <a:solidFill>
                <a:schemeClr val="accent4">
                  <a:lumMod val="50000"/>
                </a:schemeClr>
              </a:solidFill>
            </a:endParaRPr>
          </a:p>
          <a:p>
            <a:pPr marL="214313" indent="-214313">
              <a:buFont typeface="Arial" panose="020B0604020202020204" pitchFamily="34" charset="0"/>
              <a:buChar char="•"/>
            </a:pPr>
            <a:r>
              <a:rPr lang="en-AU" sz="1200" dirty="0">
                <a:solidFill>
                  <a:schemeClr val="accent4">
                    <a:lumMod val="50000"/>
                  </a:schemeClr>
                </a:solidFill>
              </a:rPr>
              <a:t>Most users are assigned the role of </a:t>
            </a:r>
            <a:r>
              <a:rPr lang="en-AU" sz="1200" b="1" dirty="0">
                <a:solidFill>
                  <a:schemeClr val="accent4">
                    <a:lumMod val="50000"/>
                  </a:schemeClr>
                </a:solidFill>
              </a:rPr>
              <a:t>Reporter</a:t>
            </a:r>
            <a:r>
              <a:rPr lang="en-AU" sz="1200" dirty="0">
                <a:solidFill>
                  <a:schemeClr val="accent4">
                    <a:lumMod val="50000"/>
                  </a:schemeClr>
                </a:solidFill>
              </a:rPr>
              <a:t>, </a:t>
            </a:r>
            <a:r>
              <a:rPr lang="en-AU" sz="1200" b="1" dirty="0">
                <a:solidFill>
                  <a:schemeClr val="accent4">
                    <a:lumMod val="50000"/>
                  </a:schemeClr>
                </a:solidFill>
              </a:rPr>
              <a:t>Staff</a:t>
            </a:r>
            <a:r>
              <a:rPr lang="en-AU" sz="1200" dirty="0">
                <a:solidFill>
                  <a:schemeClr val="accent4">
                    <a:lumMod val="50000"/>
                  </a:schemeClr>
                </a:solidFill>
              </a:rPr>
              <a:t> or </a:t>
            </a:r>
            <a:r>
              <a:rPr lang="en-AU" sz="1200" b="1" dirty="0">
                <a:solidFill>
                  <a:schemeClr val="accent4">
                    <a:lumMod val="50000"/>
                  </a:schemeClr>
                </a:solidFill>
              </a:rPr>
              <a:t>Manager</a:t>
            </a:r>
            <a:r>
              <a:rPr lang="en-AU" sz="1200" dirty="0">
                <a:solidFill>
                  <a:schemeClr val="accent4">
                    <a:lumMod val="50000"/>
                  </a:schemeClr>
                </a:solidFill>
              </a:rPr>
              <a:t>.</a:t>
            </a:r>
          </a:p>
          <a:p>
            <a:pPr marL="214313" indent="-214313">
              <a:buFont typeface="Arial" panose="020B0604020202020204" pitchFamily="34" charset="0"/>
              <a:buChar char="•"/>
            </a:pPr>
            <a:endParaRPr lang="en-AU" sz="1200" dirty="0">
              <a:solidFill>
                <a:schemeClr val="accent4">
                  <a:lumMod val="50000"/>
                </a:schemeClr>
              </a:solidFill>
            </a:endParaRPr>
          </a:p>
          <a:p>
            <a:pPr marL="214313" indent="-214313">
              <a:buFont typeface="Arial" panose="020B0604020202020204" pitchFamily="34" charset="0"/>
              <a:buChar char="•"/>
            </a:pPr>
            <a:r>
              <a:rPr lang="en-AU" sz="1200" dirty="0">
                <a:solidFill>
                  <a:schemeClr val="accent4">
                    <a:lumMod val="50000"/>
                  </a:schemeClr>
                </a:solidFill>
              </a:rPr>
              <a:t>Speak to your local VHIMS CS administrator if you think you need a different system role.</a:t>
            </a:r>
          </a:p>
          <a:p>
            <a:pPr marL="214313" indent="-214313">
              <a:buFont typeface="Arial" panose="020B0604020202020204" pitchFamily="34" charset="0"/>
              <a:buChar char="•"/>
            </a:pPr>
            <a:endParaRPr lang="en-AU" sz="1200" dirty="0">
              <a:solidFill>
                <a:schemeClr val="accent4">
                  <a:lumMod val="50000"/>
                </a:schemeClr>
              </a:solidFill>
            </a:endParaRPr>
          </a:p>
          <a:p>
            <a:pPr marL="214313" indent="-214313">
              <a:buFont typeface="Arial" panose="020B0604020202020204" pitchFamily="34" charset="0"/>
              <a:buChar char="•"/>
            </a:pPr>
            <a:r>
              <a:rPr lang="en-AU" sz="1200" dirty="0">
                <a:solidFill>
                  <a:schemeClr val="accent4">
                    <a:lumMod val="50000"/>
                  </a:schemeClr>
                </a:solidFill>
              </a:rPr>
              <a:t>You can find more information in the </a:t>
            </a:r>
            <a:r>
              <a:rPr lang="en-AU" sz="1200" i="1" dirty="0">
                <a:solidFill>
                  <a:schemeClr val="accent4">
                    <a:lumMod val="50000"/>
                  </a:schemeClr>
                </a:solidFill>
              </a:rPr>
              <a:t>Roles and Permissions </a:t>
            </a:r>
            <a:r>
              <a:rPr lang="en-AU" sz="1200" dirty="0">
                <a:solidFill>
                  <a:schemeClr val="accent4">
                    <a:lumMod val="50000"/>
                  </a:schemeClr>
                </a:solidFill>
              </a:rPr>
              <a:t>resource.</a:t>
            </a:r>
          </a:p>
          <a:p>
            <a:endParaRPr lang="en-AU" sz="1200" dirty="0">
              <a:solidFill>
                <a:schemeClr val="accent4">
                  <a:lumMod val="50000"/>
                </a:schemeClr>
              </a:solidFill>
            </a:endParaRPr>
          </a:p>
        </p:txBody>
      </p:sp>
    </p:spTree>
    <p:extLst>
      <p:ext uri="{BB962C8B-B14F-4D97-AF65-F5344CB8AC3E}">
        <p14:creationId xmlns:p14="http://schemas.microsoft.com/office/powerpoint/2010/main" val="344529577"/>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B6D1B-40A3-496C-BF5C-70173D4E2689}"/>
              </a:ext>
            </a:extLst>
          </p:cNvPr>
          <p:cNvSpPr>
            <a:spLocks noGrp="1"/>
          </p:cNvSpPr>
          <p:nvPr>
            <p:ph type="title"/>
          </p:nvPr>
        </p:nvSpPr>
        <p:spPr>
          <a:xfrm>
            <a:off x="539750" y="-116849"/>
            <a:ext cx="8604250" cy="809625"/>
          </a:xfrm>
        </p:spPr>
        <p:txBody>
          <a:bodyPr/>
          <a:lstStyle/>
          <a:p>
            <a:r>
              <a:rPr lang="en-AU" dirty="0"/>
              <a:t>Overview of VHIMS CS system roles and permissions</a:t>
            </a:r>
          </a:p>
        </p:txBody>
      </p:sp>
      <p:sp>
        <p:nvSpPr>
          <p:cNvPr id="8" name="Footer Placeholder 3">
            <a:extLst>
              <a:ext uri="{FF2B5EF4-FFF2-40B4-BE49-F238E27FC236}">
                <a16:creationId xmlns:a16="http://schemas.microsoft.com/office/drawing/2014/main" id="{6C782C38-0B61-43BF-BFCF-00FC05466385}"/>
              </a:ext>
            </a:extLst>
          </p:cNvPr>
          <p:cNvSpPr>
            <a:spLocks noGrp="1"/>
          </p:cNvSpPr>
          <p:nvPr>
            <p:ph type="ftr" sz="quarter" idx="11"/>
          </p:nvPr>
        </p:nvSpPr>
        <p:spPr/>
        <p:txBody>
          <a:bodyPr/>
          <a:lstStyle/>
          <a:p>
            <a:r>
              <a:rPr lang="en-AU" dirty="0"/>
              <a:t>VHIMS CS end user training – Feedback | December 2024</a:t>
            </a:r>
            <a:endParaRPr lang="en-US" dirty="0"/>
          </a:p>
        </p:txBody>
      </p:sp>
      <p:sp>
        <p:nvSpPr>
          <p:cNvPr id="3" name="Slide Number Placeholder 2"/>
          <p:cNvSpPr>
            <a:spLocks noGrp="1"/>
          </p:cNvSpPr>
          <p:nvPr>
            <p:ph type="sldNum" sz="quarter" idx="12"/>
          </p:nvPr>
        </p:nvSpPr>
        <p:spPr/>
        <p:txBody>
          <a:bodyPr/>
          <a:lstStyle/>
          <a:p>
            <a:fld id="{9E9F96A1-AF88-AB4F-B31E-D7FDBED0BD95}" type="slidenum">
              <a:rPr lang="en-US" smtClean="0"/>
              <a:pPr/>
              <a:t>8</a:t>
            </a:fld>
            <a:endParaRPr lang="en-US" dirty="0"/>
          </a:p>
        </p:txBody>
      </p:sp>
      <p:sp>
        <p:nvSpPr>
          <p:cNvPr id="2" name="TextBox 1">
            <a:extLst>
              <a:ext uri="{FF2B5EF4-FFF2-40B4-BE49-F238E27FC236}">
                <a16:creationId xmlns:a16="http://schemas.microsoft.com/office/drawing/2014/main" id="{051E0DD3-A894-43FB-B7B8-E740F8A688B7}"/>
              </a:ext>
            </a:extLst>
          </p:cNvPr>
          <p:cNvSpPr txBox="1"/>
          <p:nvPr/>
        </p:nvSpPr>
        <p:spPr>
          <a:xfrm>
            <a:off x="440996" y="1146699"/>
            <a:ext cx="7703945" cy="1200329"/>
          </a:xfrm>
          <a:prstGeom prst="rect">
            <a:avLst/>
          </a:prstGeom>
          <a:noFill/>
        </p:spPr>
        <p:txBody>
          <a:bodyPr wrap="square" rtlCol="0">
            <a:spAutoFit/>
          </a:bodyPr>
          <a:lstStyle/>
          <a:p>
            <a:endParaRPr lang="en-AU" dirty="0">
              <a:solidFill>
                <a:srgbClr val="244C5A"/>
              </a:solidFill>
            </a:endParaRPr>
          </a:p>
          <a:p>
            <a:endParaRPr lang="en-AU" dirty="0"/>
          </a:p>
          <a:p>
            <a:endParaRPr lang="en-AU" dirty="0"/>
          </a:p>
          <a:p>
            <a:endParaRPr lang="en-AU" dirty="0"/>
          </a:p>
        </p:txBody>
      </p:sp>
      <p:graphicFrame>
        <p:nvGraphicFramePr>
          <p:cNvPr id="7" name="Table 6">
            <a:extLst>
              <a:ext uri="{FF2B5EF4-FFF2-40B4-BE49-F238E27FC236}">
                <a16:creationId xmlns:a16="http://schemas.microsoft.com/office/drawing/2014/main" id="{4287D5A9-3E45-4000-990F-F56C965E84BD}"/>
              </a:ext>
            </a:extLst>
          </p:cNvPr>
          <p:cNvGraphicFramePr>
            <a:graphicFrameLocks noGrp="1"/>
          </p:cNvGraphicFramePr>
          <p:nvPr>
            <p:extLst>
              <p:ext uri="{D42A27DB-BD31-4B8C-83A1-F6EECF244321}">
                <p14:modId xmlns:p14="http://schemas.microsoft.com/office/powerpoint/2010/main" val="3809697823"/>
              </p:ext>
            </p:extLst>
          </p:nvPr>
        </p:nvGraphicFramePr>
        <p:xfrm>
          <a:off x="279153" y="716094"/>
          <a:ext cx="8325097" cy="4373880"/>
        </p:xfrm>
        <a:graphic>
          <a:graphicData uri="http://schemas.openxmlformats.org/drawingml/2006/table">
            <a:tbl>
              <a:tblPr firstRow="1" bandRow="1">
                <a:tableStyleId>{5C22544A-7EE6-4342-B048-85BDC9FD1C3A}</a:tableStyleId>
              </a:tblPr>
              <a:tblGrid>
                <a:gridCol w="240030">
                  <a:extLst>
                    <a:ext uri="{9D8B030D-6E8A-4147-A177-3AD203B41FA5}">
                      <a16:colId xmlns:a16="http://schemas.microsoft.com/office/drawing/2014/main" val="2712325706"/>
                    </a:ext>
                  </a:extLst>
                </a:gridCol>
                <a:gridCol w="3489960">
                  <a:extLst>
                    <a:ext uri="{9D8B030D-6E8A-4147-A177-3AD203B41FA5}">
                      <a16:colId xmlns:a16="http://schemas.microsoft.com/office/drawing/2014/main" val="3480366284"/>
                    </a:ext>
                  </a:extLst>
                </a:gridCol>
                <a:gridCol w="518160">
                  <a:extLst>
                    <a:ext uri="{9D8B030D-6E8A-4147-A177-3AD203B41FA5}">
                      <a16:colId xmlns:a16="http://schemas.microsoft.com/office/drawing/2014/main" val="1876612619"/>
                    </a:ext>
                  </a:extLst>
                </a:gridCol>
                <a:gridCol w="356142">
                  <a:extLst>
                    <a:ext uri="{9D8B030D-6E8A-4147-A177-3AD203B41FA5}">
                      <a16:colId xmlns:a16="http://schemas.microsoft.com/office/drawing/2014/main" val="3750801164"/>
                    </a:ext>
                  </a:extLst>
                </a:gridCol>
                <a:gridCol w="513398">
                  <a:extLst>
                    <a:ext uri="{9D8B030D-6E8A-4147-A177-3AD203B41FA5}">
                      <a16:colId xmlns:a16="http://schemas.microsoft.com/office/drawing/2014/main" val="2036404975"/>
                    </a:ext>
                  </a:extLst>
                </a:gridCol>
                <a:gridCol w="561704">
                  <a:extLst>
                    <a:ext uri="{9D8B030D-6E8A-4147-A177-3AD203B41FA5}">
                      <a16:colId xmlns:a16="http://schemas.microsoft.com/office/drawing/2014/main" val="1523385305"/>
                    </a:ext>
                  </a:extLst>
                </a:gridCol>
                <a:gridCol w="341948">
                  <a:extLst>
                    <a:ext uri="{9D8B030D-6E8A-4147-A177-3AD203B41FA5}">
                      <a16:colId xmlns:a16="http://schemas.microsoft.com/office/drawing/2014/main" val="4271200657"/>
                    </a:ext>
                  </a:extLst>
                </a:gridCol>
                <a:gridCol w="520847">
                  <a:extLst>
                    <a:ext uri="{9D8B030D-6E8A-4147-A177-3AD203B41FA5}">
                      <a16:colId xmlns:a16="http://schemas.microsoft.com/office/drawing/2014/main" val="4133097571"/>
                    </a:ext>
                  </a:extLst>
                </a:gridCol>
                <a:gridCol w="561023">
                  <a:extLst>
                    <a:ext uri="{9D8B030D-6E8A-4147-A177-3AD203B41FA5}">
                      <a16:colId xmlns:a16="http://schemas.microsoft.com/office/drawing/2014/main" val="1883306818"/>
                    </a:ext>
                  </a:extLst>
                </a:gridCol>
                <a:gridCol w="541973">
                  <a:extLst>
                    <a:ext uri="{9D8B030D-6E8A-4147-A177-3AD203B41FA5}">
                      <a16:colId xmlns:a16="http://schemas.microsoft.com/office/drawing/2014/main" val="2068584508"/>
                    </a:ext>
                  </a:extLst>
                </a:gridCol>
                <a:gridCol w="679912">
                  <a:extLst>
                    <a:ext uri="{9D8B030D-6E8A-4147-A177-3AD203B41FA5}">
                      <a16:colId xmlns:a16="http://schemas.microsoft.com/office/drawing/2014/main" val="960744003"/>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7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dirty="0"/>
                        <a:t>Permissions</a:t>
                      </a:r>
                    </a:p>
                  </a:txBody>
                  <a:tcPr marL="68580" marR="68580" marT="34290" marB="34290"/>
                </a:tc>
                <a:tc>
                  <a:txBody>
                    <a:bodyPr/>
                    <a:lstStyle/>
                    <a:p>
                      <a:pPr algn="l"/>
                      <a:r>
                        <a:rPr lang="en-AU" sz="700" dirty="0"/>
                        <a:t>Reporter</a:t>
                      </a:r>
                    </a:p>
                  </a:txBody>
                  <a:tcPr marL="68580" marR="68580" marT="34290" marB="34290"/>
                </a:tc>
                <a:tc>
                  <a:txBody>
                    <a:bodyPr/>
                    <a:lstStyle/>
                    <a:p>
                      <a:pPr algn="l"/>
                      <a:r>
                        <a:rPr lang="en-AU" sz="700" dirty="0"/>
                        <a:t>Staff</a:t>
                      </a:r>
                    </a:p>
                  </a:txBody>
                  <a:tcPr marL="68580" marR="68580" marT="34290" marB="34290"/>
                </a:tc>
                <a:tc>
                  <a:txBody>
                    <a:bodyPr/>
                    <a:lstStyle/>
                    <a:p>
                      <a:pPr algn="l"/>
                      <a:r>
                        <a:rPr lang="en-AU" sz="700" dirty="0"/>
                        <a:t>Manager</a:t>
                      </a:r>
                    </a:p>
                  </a:txBody>
                  <a:tcPr marL="68580" marR="68580" marT="34290" marB="34290"/>
                </a:tc>
                <a:tc>
                  <a:txBody>
                    <a:bodyPr/>
                    <a:lstStyle/>
                    <a:p>
                      <a:pPr algn="ctr"/>
                      <a:r>
                        <a:rPr lang="en-AU" sz="700" dirty="0"/>
                        <a:t>OHS </a:t>
                      </a:r>
                    </a:p>
                    <a:p>
                      <a:pPr algn="ctr"/>
                      <a:r>
                        <a:rPr lang="en-AU" sz="700" dirty="0"/>
                        <a:t>Manager</a:t>
                      </a:r>
                    </a:p>
                  </a:txBody>
                  <a:tcPr marL="68580" marR="68580" marT="34290" marB="34290"/>
                </a:tc>
                <a:tc>
                  <a:txBody>
                    <a:bodyPr/>
                    <a:lstStyle/>
                    <a:p>
                      <a:pPr algn="ctr"/>
                      <a:r>
                        <a:rPr lang="en-AU" sz="700" dirty="0"/>
                        <a:t>CLO</a:t>
                      </a:r>
                    </a:p>
                  </a:txBody>
                  <a:tcPr marL="68580" marR="68580" marT="34290" marB="34290"/>
                </a:tc>
                <a:tc>
                  <a:txBody>
                    <a:bodyPr/>
                    <a:lstStyle/>
                    <a:p>
                      <a:pPr algn="ctr"/>
                      <a:r>
                        <a:rPr lang="en-AU" sz="700" dirty="0"/>
                        <a:t>Risk </a:t>
                      </a:r>
                    </a:p>
                    <a:p>
                      <a:pPr algn="ctr"/>
                      <a:r>
                        <a:rPr lang="en-AU" sz="700" dirty="0"/>
                        <a:t>Manager</a:t>
                      </a:r>
                    </a:p>
                  </a:txBody>
                  <a:tcPr marL="68580" marR="68580" marT="34290" marB="34290"/>
                </a:tc>
                <a:tc>
                  <a:txBody>
                    <a:bodyPr/>
                    <a:lstStyle/>
                    <a:p>
                      <a:pPr algn="ctr"/>
                      <a:r>
                        <a:rPr lang="en-AU" sz="700" dirty="0"/>
                        <a:t>Executive</a:t>
                      </a:r>
                    </a:p>
                  </a:txBody>
                  <a:tcPr marL="68580" marR="68580" marT="34290" marB="34290"/>
                </a:tc>
                <a:tc>
                  <a:txBody>
                    <a:bodyPr/>
                    <a:lstStyle/>
                    <a:p>
                      <a:pPr algn="ctr"/>
                      <a:r>
                        <a:rPr lang="en-AU" sz="700" dirty="0"/>
                        <a:t>Helpdesk</a:t>
                      </a:r>
                    </a:p>
                  </a:txBody>
                  <a:tcPr marL="68580" marR="68580" marT="34290" marB="34290"/>
                </a:tc>
                <a:tc>
                  <a:txBody>
                    <a:bodyPr/>
                    <a:lstStyle/>
                    <a:p>
                      <a:pPr algn="ctr"/>
                      <a:r>
                        <a:rPr lang="en-AU" sz="700" dirty="0"/>
                        <a:t>Organisation Admin</a:t>
                      </a:r>
                    </a:p>
                  </a:txBody>
                  <a:tcPr marL="68580" marR="68580" marT="34290" marB="34290"/>
                </a:tc>
                <a:extLst>
                  <a:ext uri="{0D108BD9-81ED-4DB2-BD59-A6C34878D82A}">
                    <a16:rowId xmlns:a16="http://schemas.microsoft.com/office/drawing/2014/main" val="1719031340"/>
                  </a:ext>
                </a:extLst>
              </a:tr>
              <a:tr h="182880">
                <a:tc rowSpan="9">
                  <a:txBody>
                    <a:bodyPr/>
                    <a:lstStyle/>
                    <a:p>
                      <a:pPr algn="ctr"/>
                      <a:r>
                        <a:rPr lang="en-AU" sz="700" b="1" dirty="0"/>
                        <a:t>INCIDENTS</a:t>
                      </a:r>
                    </a:p>
                  </a:txBody>
                  <a:tcPr marL="68580" marR="68580" marT="34290" marB="34290" vert="vert270" anchor="ctr"/>
                </a:tc>
                <a:tc>
                  <a:txBody>
                    <a:bodyPr/>
                    <a:lstStyle/>
                    <a:p>
                      <a:pPr algn="l"/>
                      <a:r>
                        <a:rPr lang="en-AU" sz="700" dirty="0"/>
                        <a:t>Create </a:t>
                      </a:r>
                      <a:r>
                        <a:rPr lang="en-AU" sz="700" i="1" dirty="0"/>
                        <a:t>Incidents</a:t>
                      </a:r>
                      <a:endParaRPr lang="en-AU" sz="7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818694889"/>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dirty="0"/>
                        <a:t>View/edit OHS incidents created by another user on my behalf</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236896373"/>
                  </a:ext>
                </a:extLst>
              </a:tr>
              <a:tr h="182880">
                <a:tc vMerge="1">
                  <a:txBody>
                    <a:bodyPr/>
                    <a:lstStyle/>
                    <a:p>
                      <a:endParaRPr lang="en-AU" sz="900" dirty="0"/>
                    </a:p>
                  </a:txBody>
                  <a:tcPr anchor="ctr"/>
                </a:tc>
                <a:tc>
                  <a:txBody>
                    <a:bodyPr/>
                    <a:lstStyle/>
                    <a:p>
                      <a:pPr algn="l"/>
                      <a:r>
                        <a:rPr lang="en-AU" sz="700" dirty="0"/>
                        <a:t>View/edit incidents containing actions that are assigned to me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96426868"/>
                  </a:ext>
                </a:extLst>
              </a:tr>
              <a:tr h="182880">
                <a:tc vMerge="1">
                  <a:txBody>
                    <a:bodyPr/>
                    <a:lstStyle/>
                    <a:p>
                      <a:endParaRPr lang="en-AU" sz="900" dirty="0"/>
                    </a:p>
                  </a:txBody>
                  <a:tcPr anchor="ctr"/>
                </a:tc>
                <a:tc>
                  <a:txBody>
                    <a:bodyPr/>
                    <a:lstStyle/>
                    <a:p>
                      <a:pPr algn="l"/>
                      <a:r>
                        <a:rPr lang="en-AU" sz="700" dirty="0"/>
                        <a:t>View/edit all incidents as routed by notification rules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730378876"/>
                  </a:ext>
                </a:extLst>
              </a:tr>
              <a:tr h="182880">
                <a:tc vMerge="1">
                  <a:txBody>
                    <a:bodyPr/>
                    <a:lstStyle/>
                    <a:p>
                      <a:endParaRPr lang="en-AU" sz="900" dirty="0"/>
                    </a:p>
                  </a:txBody>
                  <a:tcPr anchor="ctr"/>
                </a:tc>
                <a:tc>
                  <a:txBody>
                    <a:bodyPr/>
                    <a:lstStyle/>
                    <a:p>
                      <a:pPr algn="l"/>
                      <a:r>
                        <a:rPr lang="en-AU" sz="700" dirty="0"/>
                        <a:t>View all ‘clinical’ incidents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728323910"/>
                  </a:ext>
                </a:extLst>
              </a:tr>
              <a:tr h="182880">
                <a:tc vMerge="1">
                  <a:txBody>
                    <a:bodyPr/>
                    <a:lstStyle/>
                    <a:p>
                      <a:endParaRPr lang="en-AU" sz="900" dirty="0"/>
                    </a:p>
                  </a:txBody>
                  <a:tcPr anchor="ctr"/>
                </a:tc>
                <a:tc>
                  <a:txBody>
                    <a:bodyPr/>
                    <a:lstStyle/>
                    <a:p>
                      <a:pPr algn="l"/>
                      <a:r>
                        <a:rPr lang="en-AU" sz="700" dirty="0"/>
                        <a:t>View all ‘OHS’ incidents and ‘Hazards’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4087070114"/>
                  </a:ext>
                </a:extLst>
              </a:tr>
              <a:tr h="182880">
                <a:tc vMerge="1">
                  <a:txBody>
                    <a:bodyPr/>
                    <a:lstStyle/>
                    <a:p>
                      <a:endParaRPr lang="en-AU" sz="900" dirty="0"/>
                    </a:p>
                  </a:txBody>
                  <a:tcPr anchor="ctr"/>
                </a:tc>
                <a:tc>
                  <a:txBody>
                    <a:bodyPr/>
                    <a:lstStyle/>
                    <a:p>
                      <a:pPr algn="l"/>
                      <a:r>
                        <a:rPr lang="en-AU" sz="700" dirty="0"/>
                        <a:t>View ALL incidents within my organisation on my incident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390628155"/>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solidFill>
                          <a:effectLst/>
                          <a:uLnTx/>
                          <a:uFillTx/>
                          <a:latin typeface="+mn-lt"/>
                          <a:ea typeface="+mn-ea"/>
                          <a:cs typeface="+mn-cs"/>
                        </a:rPr>
                        <a:t>Be a line manager</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69440808"/>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dirty="0"/>
                        <a:t>Manage incidents (edit Why &amp; How, close / re-open incidents)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324974849"/>
                  </a:ext>
                </a:extLst>
              </a:tr>
              <a:tr h="182880">
                <a:tc rowSpan="4">
                  <a:txBody>
                    <a:bodyPr/>
                    <a:lstStyle/>
                    <a:p>
                      <a:pPr marL="0" algn="ctr" defTabSz="914400" rtl="0" eaLnBrk="1" latinLnBrk="0" hangingPunct="1"/>
                      <a:r>
                        <a:rPr lang="en-AU" sz="700" b="1" kern="1200" dirty="0">
                          <a:solidFill>
                            <a:schemeClr val="dk1"/>
                          </a:solidFill>
                          <a:latin typeface="+mn-lt"/>
                          <a:ea typeface="+mn-ea"/>
                          <a:cs typeface="+mn-cs"/>
                        </a:rPr>
                        <a:t>FEEDBACK</a:t>
                      </a:r>
                    </a:p>
                  </a:txBody>
                  <a:tcPr marL="68580" marR="68580" marT="34290" marB="34290" vert="vert270" anchor="ctr">
                    <a:solidFill>
                      <a:srgbClr val="E9EDF4"/>
                    </a:solidFill>
                  </a:tcPr>
                </a:tc>
                <a:tc>
                  <a:txBody>
                    <a:bodyPr/>
                    <a:lstStyle/>
                    <a:p>
                      <a:pPr algn="l"/>
                      <a:r>
                        <a:rPr lang="en-AU" sz="700" i="0" dirty="0"/>
                        <a:t>Create </a:t>
                      </a:r>
                      <a:r>
                        <a:rPr lang="en-AU" sz="700" i="1" dirty="0"/>
                        <a:t>Feedback</a:t>
                      </a:r>
                      <a:endParaRPr lang="en-AU" sz="700" i="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854267707"/>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solidFill>
                          <a:effectLst/>
                          <a:uLnTx/>
                          <a:uFillTx/>
                          <a:latin typeface="+mn-lt"/>
                          <a:ea typeface="+mn-ea"/>
                          <a:cs typeface="+mn-cs"/>
                        </a:rPr>
                        <a:t>Manage feedback (close / re-open feedback)</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510590571"/>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dirty="0"/>
                        <a:t>Remove/ Restore incident and feedback records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978707504"/>
                  </a:ext>
                </a:extLst>
              </a:tr>
              <a:tr h="182880">
                <a:tc vMerge="1">
                  <a:txBody>
                    <a:bodyPr/>
                    <a:lstStyle/>
                    <a:p>
                      <a:endParaRPr lang="en-AU" sz="900" dirty="0"/>
                    </a:p>
                  </a:txBody>
                  <a:tcPr anchor="ctr"/>
                </a:tc>
                <a:tc>
                  <a:txBody>
                    <a:bodyPr/>
                    <a:lstStyle/>
                    <a:p>
                      <a:pPr algn="l"/>
                      <a:r>
                        <a:rPr lang="en-AU" sz="700" dirty="0"/>
                        <a:t>View ALL feedback records within my organisation on my feedback dashboard</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482563867"/>
                  </a:ext>
                </a:extLst>
              </a:tr>
              <a:tr h="18288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700" b="1" i="0" dirty="0"/>
                        <a:t>REPORTS</a:t>
                      </a:r>
                    </a:p>
                  </a:txBody>
                  <a:tcPr marL="68580" marR="68580" marT="34290" marB="34290" vert="vert270" anchor="ctr">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dirty="0"/>
                        <a:t>View </a:t>
                      </a:r>
                      <a:r>
                        <a:rPr lang="en-AU" sz="700" i="1" dirty="0"/>
                        <a:t>Reports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4054507740"/>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i="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solidFill>
                          <a:effectLst/>
                          <a:uLnTx/>
                          <a:uFillTx/>
                          <a:latin typeface="+mn-lt"/>
                          <a:ea typeface="+mn-ea"/>
                          <a:cs typeface="+mn-cs"/>
                        </a:rPr>
                        <a:t>Access </a:t>
                      </a:r>
                      <a:r>
                        <a:rPr kumimoji="0" lang="en-AU" sz="700" b="0" i="1" u="none" strike="noStrike" kern="1200" cap="none" spc="0" normalizeH="0" baseline="0" noProof="0" dirty="0">
                          <a:ln>
                            <a:noFill/>
                          </a:ln>
                          <a:solidFill>
                            <a:prstClr val="black"/>
                          </a:solidFill>
                          <a:effectLst/>
                          <a:uLnTx/>
                          <a:uFillTx/>
                          <a:latin typeface="+mn-lt"/>
                          <a:ea typeface="+mn-ea"/>
                          <a:cs typeface="+mn-cs"/>
                        </a:rPr>
                        <a:t>Incident extract (</a:t>
                      </a:r>
                      <a:r>
                        <a:rPr kumimoji="0" lang="en-AU" sz="700" b="0" i="0" u="none" strike="noStrike" kern="1200" cap="none" spc="0" normalizeH="0" baseline="0" noProof="0" dirty="0">
                          <a:ln>
                            <a:noFill/>
                          </a:ln>
                          <a:solidFill>
                            <a:prstClr val="black"/>
                          </a:solidFill>
                          <a:effectLst/>
                          <a:uLnTx/>
                          <a:uFillTx/>
                          <a:latin typeface="+mn-lt"/>
                          <a:ea typeface="+mn-ea"/>
                          <a:cs typeface="+mn-cs"/>
                        </a:rPr>
                        <a:t>full data extract for Incidents) </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109162882"/>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i="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solidFill>
                          <a:effectLst/>
                          <a:uLnTx/>
                          <a:uFillTx/>
                          <a:latin typeface="+mn-lt"/>
                          <a:ea typeface="+mn-ea"/>
                          <a:cs typeface="+mn-cs"/>
                        </a:rPr>
                        <a:t>Access </a:t>
                      </a:r>
                      <a:r>
                        <a:rPr kumimoji="0" lang="en-AU" sz="700" b="0" i="1" u="none" strike="noStrike" kern="1200" cap="none" spc="0" normalizeH="0" baseline="0" noProof="0" dirty="0">
                          <a:ln>
                            <a:noFill/>
                          </a:ln>
                          <a:solidFill>
                            <a:prstClr val="black"/>
                          </a:solidFill>
                          <a:effectLst/>
                          <a:uLnTx/>
                          <a:uFillTx/>
                          <a:latin typeface="+mn-lt"/>
                          <a:ea typeface="+mn-ea"/>
                          <a:cs typeface="+mn-cs"/>
                        </a:rPr>
                        <a:t>Feedback extract </a:t>
                      </a:r>
                      <a:r>
                        <a:rPr kumimoji="0" lang="en-AU" sz="700" b="0" i="0" u="none" strike="noStrike" kern="1200" cap="none" spc="0" normalizeH="0" baseline="0" noProof="0" dirty="0">
                          <a:ln>
                            <a:noFill/>
                          </a:ln>
                          <a:solidFill>
                            <a:prstClr val="black"/>
                          </a:solidFill>
                          <a:effectLst/>
                          <a:uLnTx/>
                          <a:uFillTx/>
                          <a:latin typeface="+mn-lt"/>
                          <a:ea typeface="+mn-ea"/>
                          <a:cs typeface="+mn-cs"/>
                        </a:rPr>
                        <a:t>(full data extract for feedback</a:t>
                      </a:r>
                      <a:r>
                        <a:rPr kumimoji="0" lang="en-AU" sz="700" b="0" i="1" u="none" strike="noStrike" kern="1200" cap="none" spc="0" normalizeH="0" baseline="0" noProof="0" dirty="0">
                          <a:ln>
                            <a:noFill/>
                          </a:ln>
                          <a:solidFill>
                            <a:prstClr val="black"/>
                          </a:solidFill>
                          <a:effectLst/>
                          <a:uLnTx/>
                          <a:uFillTx/>
                          <a:latin typeface="+mn-lt"/>
                          <a:ea typeface="+mn-ea"/>
                          <a:cs typeface="+mn-cs"/>
                        </a:rPr>
                        <a:t>)</a:t>
                      </a:r>
                      <a:endParaRPr kumimoji="0" lang="en-AU" sz="7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00B05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Arial"/>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762076716"/>
                  </a:ext>
                </a:extLst>
              </a:tr>
              <a:tr h="182880">
                <a:tc rowSpan="5">
                  <a:txBody>
                    <a:bodyPr/>
                    <a:lstStyle/>
                    <a:p>
                      <a:pPr algn="ctr"/>
                      <a:r>
                        <a:rPr lang="en-AU" sz="700" b="1" dirty="0"/>
                        <a:t>OTHER</a:t>
                      </a:r>
                    </a:p>
                  </a:txBody>
                  <a:tcPr marL="68580" marR="68580" marT="34290" marB="34290" vert="vert270" anchor="ctr">
                    <a:solidFill>
                      <a:srgbClr val="E9EDF4"/>
                    </a:solidFill>
                  </a:tcPr>
                </a:tc>
                <a:tc>
                  <a:txBody>
                    <a:bodyPr/>
                    <a:lstStyle/>
                    <a:p>
                      <a:pPr algn="l"/>
                      <a:r>
                        <a:rPr lang="en-AU" sz="700" dirty="0"/>
                        <a:t>Access </a:t>
                      </a:r>
                      <a:r>
                        <a:rPr lang="en-AU" sz="700" i="1" dirty="0"/>
                        <a:t>Actions</a:t>
                      </a:r>
                      <a:endParaRPr lang="en-AU" sz="7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001075330"/>
                  </a:ext>
                </a:extLst>
              </a:tr>
              <a:tr h="182880">
                <a:tc vMerge="1">
                  <a:txBody>
                    <a:bodyPr/>
                    <a:lstStyle/>
                    <a:p>
                      <a:endParaRPr lang="en-AU" sz="900" dirty="0"/>
                    </a:p>
                  </a:txBody>
                  <a:tcPr anchor="ctr"/>
                </a:tc>
                <a:tc>
                  <a:txBody>
                    <a:bodyPr/>
                    <a:lstStyle/>
                    <a:p>
                      <a:pPr algn="l"/>
                      <a:r>
                        <a:rPr lang="en-AU" sz="700" dirty="0"/>
                        <a:t>View incidents as Read/Unread on Incident, Feedback, and Actions dashboards</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756397303"/>
                  </a:ext>
                </a:extLst>
              </a:tr>
              <a:tr h="182880">
                <a:tc vMerge="1">
                  <a:txBody>
                    <a:bodyPr/>
                    <a:lstStyle/>
                    <a:p>
                      <a:endParaRPr lang="en-AU" sz="900" dirty="0"/>
                    </a:p>
                  </a:txBody>
                  <a:tcPr anchor="ctr"/>
                </a:tc>
                <a:tc>
                  <a:txBody>
                    <a:bodyPr/>
                    <a:lstStyle/>
                    <a:p>
                      <a:pPr algn="l"/>
                      <a:r>
                        <a:rPr lang="en-AU" sz="700" dirty="0"/>
                        <a:t>Access </a:t>
                      </a:r>
                      <a:r>
                        <a:rPr lang="en-AU" sz="700" i="1" dirty="0"/>
                        <a:t>My Profile </a:t>
                      </a:r>
                      <a:r>
                        <a:rPr lang="en-AU" sz="700" i="0" dirty="0"/>
                        <a:t>to delegate my permissions</a:t>
                      </a:r>
                      <a:endParaRPr lang="en-AU" sz="7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228009708"/>
                  </a:ext>
                </a:extLst>
              </a:tr>
              <a:tr h="182880">
                <a:tc vMerge="1">
                  <a:txBody>
                    <a:bodyPr/>
                    <a:lstStyle/>
                    <a:p>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dirty="0"/>
                        <a:t>View/edit all incidents that another user has access to, if they have delegated to me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lang="en-AU" sz="800" b="1" dirty="0">
                        <a:solidFill>
                          <a:srgbClr val="00B050"/>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350158352"/>
                  </a:ext>
                </a:extLst>
              </a:tr>
              <a:tr h="1828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9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00" dirty="0"/>
                        <a:t>Access the </a:t>
                      </a:r>
                      <a:r>
                        <a:rPr lang="en-AU" sz="700" i="1" dirty="0"/>
                        <a:t>Administration </a:t>
                      </a:r>
                      <a:r>
                        <a:rPr lang="en-AU" sz="700" i="0" dirty="0"/>
                        <a:t>module </a:t>
                      </a:r>
                      <a:r>
                        <a:rPr lang="en-AU" sz="700" i="1" dirty="0"/>
                        <a:t>(Users, Teams, Notifications, and Organisation) </a:t>
                      </a:r>
                      <a:endParaRPr lang="en-AU" sz="7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FF0000"/>
                        </a:solidFill>
                        <a:effectLst/>
                        <a:uLnTx/>
                        <a:uFillTx/>
                        <a:latin typeface="Arial"/>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dirty="0">
                          <a:ln>
                            <a:noFill/>
                          </a:ln>
                          <a:solidFill>
                            <a:srgbClr val="FF0000"/>
                          </a:solidFill>
                          <a:effectLst/>
                          <a:uLnTx/>
                          <a:uFillTx/>
                          <a:latin typeface="+mn-lt"/>
                          <a:ea typeface="+mn-ea"/>
                          <a:cs typeface="+mn-cs"/>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800" b="1" dirty="0">
                          <a:solidFill>
                            <a:srgbClr val="00B050"/>
                          </a:solidFill>
                          <a:sym typeface="Wingdings 2" panose="05020102010507070707" pitchFamily="18" charset="2"/>
                        </a:rPr>
                        <a:t></a:t>
                      </a:r>
                      <a:endParaRPr kumimoji="0" lang="en-AU" sz="800" b="1" i="0" u="none" strike="noStrike" kern="1200" cap="none" spc="0" normalizeH="0" baseline="0" noProof="0" dirty="0">
                        <a:ln>
                          <a:noFill/>
                        </a:ln>
                        <a:solidFill>
                          <a:srgbClr val="00B05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627334134"/>
                  </a:ext>
                </a:extLst>
              </a:tr>
            </a:tbl>
          </a:graphicData>
        </a:graphic>
      </p:graphicFrame>
    </p:spTree>
    <p:extLst>
      <p:ext uri="{BB962C8B-B14F-4D97-AF65-F5344CB8AC3E}">
        <p14:creationId xmlns:p14="http://schemas.microsoft.com/office/powerpoint/2010/main" val="287161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a:t>Feedback dashboard</a:t>
            </a:r>
          </a:p>
          <a:p>
            <a:endParaRPr lang="en-AU" dirty="0"/>
          </a:p>
        </p:txBody>
      </p:sp>
      <p:sp>
        <p:nvSpPr>
          <p:cNvPr id="5" name="Title 4" hidden="1">
            <a:extLst>
              <a:ext uri="{FF2B5EF4-FFF2-40B4-BE49-F238E27FC236}">
                <a16:creationId xmlns:a16="http://schemas.microsoft.com/office/drawing/2014/main" id="{05D8A2A2-0531-4B5A-8EE0-D4C279B8122B}"/>
              </a:ext>
            </a:extLst>
          </p:cNvPr>
          <p:cNvSpPr>
            <a:spLocks noGrp="1"/>
          </p:cNvSpPr>
          <p:nvPr>
            <p:ph type="title" idx="4294967295"/>
          </p:nvPr>
        </p:nvSpPr>
        <p:spPr>
          <a:xfrm>
            <a:off x="0" y="274638"/>
            <a:ext cx="7886700" cy="993775"/>
          </a:xfrm>
          <a:prstGeom prst="rect">
            <a:avLst/>
          </a:prstGeom>
        </p:spPr>
        <p:txBody>
          <a:bodyPr/>
          <a:lstStyle/>
          <a:p>
            <a:r>
              <a:rPr lang="en-AU" dirty="0"/>
              <a:t>Feedback dashboard</a:t>
            </a:r>
          </a:p>
        </p:txBody>
      </p:sp>
    </p:spTree>
    <p:extLst>
      <p:ext uri="{BB962C8B-B14F-4D97-AF65-F5344CB8AC3E}">
        <p14:creationId xmlns:p14="http://schemas.microsoft.com/office/powerpoint/2010/main" val="3675334244"/>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 navy 16x9 presentation" id="{312240A0-3964-F146-A3AA-9400C51E8E33}" vid="{E9F1A43C-0529-7049-8811-9078062534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DAFCC2F2D10C4FBFD5DDCC2D0E0513" ma:contentTypeVersion="18" ma:contentTypeDescription="Create a new document." ma:contentTypeScope="" ma:versionID="cb8f8d26b57b5d250c0c7bf553e18c95">
  <xsd:schema xmlns:xsd="http://www.w3.org/2001/XMLSchema" xmlns:xs="http://www.w3.org/2001/XMLSchema" xmlns:p="http://schemas.microsoft.com/office/2006/metadata/properties" xmlns:ns2="2b66fba0-a484-45f7-a583-8d60ea0a579a" xmlns:ns3="f20e25a9-4870-4aa0-b3e6-af2a04bad4d0" xmlns:ns4="5ce0f2b5-5be5-4508-bce9-d7011ece0659" targetNamespace="http://schemas.microsoft.com/office/2006/metadata/properties" ma:root="true" ma:fieldsID="7cbf83102019bfdcc1f88673ddf5bbc9" ns2:_="" ns3:_="" ns4:_="">
    <xsd:import namespace="2b66fba0-a484-45f7-a583-8d60ea0a579a"/>
    <xsd:import namespace="f20e25a9-4870-4aa0-b3e6-af2a04bad4d0"/>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4:TaxCatchAll" minOccurs="0"/>
                <xsd:element ref="ns2:Comme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6fba0-a484-45f7-a583-8d60ea0a5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Comments" ma:index="23" nillable="true" ma:displayName="Comments" ma:format="Dropdown" ma:internalName="Comments">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0e25a9-4870-4aa0-b3e6-af2a04bad4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a03ddc2-f703-47a4-9919-8231582f135f}" ma:internalName="TaxCatchAll" ma:showField="CatchAllData" ma:web="f20e25a9-4870-4aa0-b3e6-af2a04bad4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66fba0-a484-45f7-a583-8d60ea0a579a">
      <Terms xmlns="http://schemas.microsoft.com/office/infopath/2007/PartnerControls"/>
    </lcf76f155ced4ddcb4097134ff3c332f>
    <TaxCatchAll xmlns="5ce0f2b5-5be5-4508-bce9-d7011ece0659" xsi:nil="true"/>
    <Comments xmlns="2b66fba0-a484-45f7-a583-8d60ea0a579a" xsi:nil="true"/>
  </documentManagement>
</p:properties>
</file>

<file path=customXml/itemProps1.xml><?xml version="1.0" encoding="utf-8"?>
<ds:datastoreItem xmlns:ds="http://schemas.openxmlformats.org/officeDocument/2006/customXml" ds:itemID="{20FE6E1A-EDA4-4D59-A597-F7FD0F405E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6fba0-a484-45f7-a583-8d60ea0a579a"/>
    <ds:schemaRef ds:uri="f20e25a9-4870-4aa0-b3e6-af2a04bad4d0"/>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91B802-60EA-4571-8319-7988F23637C6}">
  <ds:schemaRefs>
    <ds:schemaRef ds:uri="http://schemas.microsoft.com/sharepoint/v3/contenttype/forms"/>
  </ds:schemaRefs>
</ds:datastoreItem>
</file>

<file path=customXml/itemProps3.xml><?xml version="1.0" encoding="utf-8"?>
<ds:datastoreItem xmlns:ds="http://schemas.openxmlformats.org/officeDocument/2006/customXml" ds:itemID="{D4016C18-AB14-4AA5-A143-7C2883BF9343}">
  <ds:schemaRefs>
    <ds:schemaRef ds:uri="http://schemas.microsoft.com/office/2006/documentManagement/types"/>
    <ds:schemaRef ds:uri="2b66fba0-a484-45f7-a583-8d60ea0a579a"/>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5ce0f2b5-5be5-4508-bce9-d7011ece0659"/>
    <ds:schemaRef ds:uri="http://purl.org/dc/terms/"/>
    <ds:schemaRef ds:uri="f20e25a9-4870-4aa0-b3e6-af2a04bad4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DH navy 16x9 presentation</Template>
  <TotalTime>1144</TotalTime>
  <Words>3165</Words>
  <Application>Microsoft Office PowerPoint</Application>
  <PresentationFormat>On-screen Show (16:9)</PresentationFormat>
  <Paragraphs>651</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Black</vt:lpstr>
      <vt:lpstr>Calibri</vt:lpstr>
      <vt:lpstr>Courier New</vt:lpstr>
      <vt:lpstr>Wingdings 2</vt:lpstr>
      <vt:lpstr>Body</vt:lpstr>
      <vt:lpstr>VHIMS Central Solution </vt:lpstr>
      <vt:lpstr>Table of contents</vt:lpstr>
      <vt:lpstr>System access</vt:lpstr>
      <vt:lpstr>System access - registration</vt:lpstr>
      <vt:lpstr>System access – logging in</vt:lpstr>
      <vt:lpstr>Roles and permissions</vt:lpstr>
      <vt:lpstr>VHIMS CS system roles and permissions</vt:lpstr>
      <vt:lpstr>Overview of VHIMS CS system roles and permissions</vt:lpstr>
      <vt:lpstr>Feedback dashboard</vt:lpstr>
      <vt:lpstr>Feedback dashboard</vt:lpstr>
      <vt:lpstr>Feedback dashboard – defaults</vt:lpstr>
      <vt:lpstr>Feedback dashboard –  applying a filter</vt:lpstr>
      <vt:lpstr>Feedback dashboard –  searching for feedback</vt:lpstr>
      <vt:lpstr>Feedback dashboard –  edit an existing feedback</vt:lpstr>
      <vt:lpstr>Feedback dashboard –  export to PDF</vt:lpstr>
      <vt:lpstr>Feedback dashboard –  read/unread records</vt:lpstr>
      <vt:lpstr>Feedback dashboard –  feedback data export</vt:lpstr>
      <vt:lpstr>Recording feedback</vt:lpstr>
      <vt:lpstr>Recording feedback</vt:lpstr>
      <vt:lpstr>Recording feedback</vt:lpstr>
      <vt:lpstr>Recording feedback – what?</vt:lpstr>
      <vt:lpstr>Recording feedback – when &amp; where?</vt:lpstr>
      <vt:lpstr>Recording feedback – who?</vt:lpstr>
      <vt:lpstr>Classification</vt:lpstr>
      <vt:lpstr>Classification</vt:lpstr>
      <vt:lpstr>Classification - complaints</vt:lpstr>
      <vt:lpstr>Classification – complaint severity rating</vt:lpstr>
      <vt:lpstr>Feedback actions</vt:lpstr>
      <vt:lpstr>Feedback actions - definitions</vt:lpstr>
      <vt:lpstr>Feedback actions – adding an action</vt:lpstr>
      <vt:lpstr>Feedback actions - investigations</vt:lpstr>
      <vt:lpstr>Feedback actions – recording an action for yourself</vt:lpstr>
      <vt:lpstr>Resolution</vt:lpstr>
      <vt:lpstr>Resolution</vt:lpstr>
      <vt:lpstr>Feedback sign-off</vt:lpstr>
      <vt:lpstr>Feedback sign-off</vt:lpstr>
      <vt:lpstr>Feedback sign-off</vt:lpstr>
      <vt:lpstr>Feedback documents</vt:lpstr>
      <vt:lpstr>Feedback documents</vt:lpstr>
      <vt:lpstr>Feedback history</vt:lpstr>
      <vt:lpstr>Feedback history</vt:lpstr>
      <vt:lpstr>Logging off</vt:lpstr>
      <vt:lpstr>Logging off</vt:lpstr>
      <vt:lpstr>For further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Penny Meddings (Health)</dc:creator>
  <cp:keywords/>
  <dc:description/>
  <cp:lastModifiedBy>Louise Shanahan-McKenna (Health)</cp:lastModifiedBy>
  <cp:revision>1</cp:revision>
  <dcterms:created xsi:type="dcterms:W3CDTF">2024-11-26T02:08:30Z</dcterms:created>
  <dcterms:modified xsi:type="dcterms:W3CDTF">2024-12-09T05:30:34Z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y fmtid="{D5CDD505-2E9C-101B-9397-08002B2CF9AE}" pid="11" name="ContentTypeId">
    <vt:lpwstr>0x01010093DAFCC2F2D10C4FBFD5DDCC2D0E0513</vt:lpwstr>
  </property>
  <property fmtid="{D5CDD505-2E9C-101B-9397-08002B2CF9AE}" pid="12" name="MediaServiceImageTags">
    <vt:lpwstr/>
  </property>
</Properties>
</file>