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1"/>
  </p:notesMasterIdLst>
  <p:sldIdLst>
    <p:sldId id="505" r:id="rId5"/>
    <p:sldId id="488" r:id="rId6"/>
    <p:sldId id="489" r:id="rId7"/>
    <p:sldId id="490" r:id="rId8"/>
    <p:sldId id="513" r:id="rId9"/>
    <p:sldId id="514" r:id="rId10"/>
    <p:sldId id="515" r:id="rId11"/>
    <p:sldId id="413" r:id="rId12"/>
    <p:sldId id="516" r:id="rId13"/>
    <p:sldId id="423" r:id="rId14"/>
    <p:sldId id="517" r:id="rId15"/>
    <p:sldId id="424" r:id="rId16"/>
    <p:sldId id="472" r:id="rId17"/>
    <p:sldId id="518" r:id="rId18"/>
    <p:sldId id="519" r:id="rId19"/>
    <p:sldId id="287" r:id="rId20"/>
  </p:sldIdLst>
  <p:sldSz cx="9144000" cy="5143500" type="screen16x9"/>
  <p:notesSz cx="6858000" cy="9144000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B388FFB9-1C01-4BE9-B797-28887A323874}">
          <p14:sldIdLst>
            <p14:sldId id="505"/>
          </p14:sldIdLst>
        </p14:section>
        <p14:section name="Table of contents" id="{BA17099F-209E-4473-B7BA-9303135E40E0}">
          <p14:sldIdLst>
            <p14:sldId id="488"/>
          </p14:sldIdLst>
        </p14:section>
        <p14:section name="Roles and permissions" id="{7D60B9F9-449F-4D7B-A9E2-1045ED6D24C9}">
          <p14:sldIdLst>
            <p14:sldId id="489"/>
            <p14:sldId id="490"/>
            <p14:sldId id="513"/>
            <p14:sldId id="514"/>
          </p14:sldIdLst>
        </p14:section>
        <p14:section name="What do I see on my dashboards?" id="{97D06C8C-D3FA-4F81-8248-7945F018A3B7}">
          <p14:sldIdLst>
            <p14:sldId id="515"/>
            <p14:sldId id="413"/>
            <p14:sldId id="516"/>
            <p14:sldId id="423"/>
          </p14:sldIdLst>
        </p14:section>
        <p14:section name="System administration" id="{5B3A98EE-0412-4202-9C50-6678558933B9}">
          <p14:sldIdLst>
            <p14:sldId id="517"/>
            <p14:sldId id="424"/>
          </p14:sldIdLst>
        </p14:section>
        <p14:section name="Profile delegation" id="{36FE3021-E412-4D92-8D95-29F6997960A4}">
          <p14:sldIdLst>
            <p14:sldId id="472"/>
            <p14:sldId id="518"/>
            <p14:sldId id="519"/>
          </p14:sldIdLst>
        </p14:section>
        <p14:section name="For further information" id="{8A5A4E84-BDF3-4521-AD67-06E50B089E80}">
          <p14:sldIdLst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  <a:srgbClr val="201547"/>
    <a:srgbClr val="AF272F"/>
    <a:srgbClr val="53565A"/>
    <a:srgbClr val="87189D"/>
    <a:srgbClr val="D50032"/>
    <a:srgbClr val="007B4B"/>
    <a:srgbClr val="DA372E"/>
    <a:srgbClr val="008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42E1DD-3C88-4A5C-BD26-BD08EBC443CD}" v="2" dt="2024-12-09T05:00:20.453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733" autoAdjust="0"/>
  </p:normalViewPr>
  <p:slideViewPr>
    <p:cSldViewPr snapToGrid="0" snapToObjects="1">
      <p:cViewPr varScale="1">
        <p:scale>
          <a:sx n="132" d="100"/>
          <a:sy n="132" d="100"/>
        </p:scale>
        <p:origin x="138" y="1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ny Meddings (Health)" userId="f942a480-4399-4aba-b0ed-0db233993f31" providerId="ADAL" clId="{10DDDAFA-AC0A-4D79-B30F-7D128784AC10}"/>
    <pc:docChg chg="undo custSel addSld delSld modSld modMainMaster addSection delSection modSection">
      <pc:chgData name="Penny Meddings (Health)" userId="f942a480-4399-4aba-b0ed-0db233993f31" providerId="ADAL" clId="{10DDDAFA-AC0A-4D79-B30F-7D128784AC10}" dt="2024-11-27T00:28:56.533" v="163" actId="207"/>
      <pc:docMkLst>
        <pc:docMk/>
      </pc:docMkLst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164217955" sldId="28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69171595" sldId="30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464692189" sldId="30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835693349" sldId="30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197394028" sldId="30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4094450608" sldId="31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880372902" sldId="311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898465817" sldId="31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475970146" sldId="31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614771012" sldId="31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370215375" sldId="31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972093616" sldId="316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382982887" sldId="31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659826754" sldId="32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61447278" sldId="32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598959394" sldId="32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26487488" sldId="32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110082864" sldId="326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272246355" sldId="329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410016017" sldId="331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496718484" sldId="33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462796439" sldId="338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709556638" sldId="34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921923897" sldId="341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4177226810" sldId="34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519959960" sldId="34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901691424" sldId="34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334011254" sldId="346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838331534" sldId="34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279658063" sldId="348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893149552" sldId="349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009452693" sldId="35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628808835" sldId="35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726502569" sldId="35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351523989" sldId="358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094510432" sldId="359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507685522" sldId="37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882343091" sldId="378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833253701" sldId="379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11914324" sldId="38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182124154" sldId="38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893051237" sldId="409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768849948" sldId="410"/>
        </pc:sldMkLst>
      </pc:sldChg>
      <pc:sldChg chg="addSp delSp modSp mod modClrScheme chgLayout">
        <pc:chgData name="Penny Meddings (Health)" userId="f942a480-4399-4aba-b0ed-0db233993f31" providerId="ADAL" clId="{10DDDAFA-AC0A-4D79-B30F-7D128784AC10}" dt="2024-11-27T00:26:52.330" v="142" actId="20577"/>
        <pc:sldMkLst>
          <pc:docMk/>
          <pc:sldMk cId="2302716994" sldId="413"/>
        </pc:sldMkLst>
        <pc:spChg chg="add del mod ord">
          <ac:chgData name="Penny Meddings (Health)" userId="f942a480-4399-4aba-b0ed-0db233993f31" providerId="ADAL" clId="{10DDDAFA-AC0A-4D79-B30F-7D128784AC10}" dt="2024-11-27T00:25:52.790" v="135" actId="478"/>
          <ac:spMkLst>
            <pc:docMk/>
            <pc:sldMk cId="2302716994" sldId="413"/>
            <ac:spMk id="2" creationId="{321F1BB9-1202-D864-3AD5-3FB42C63E3BD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302716994" sldId="413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302716994" sldId="413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7T00:26:52.330" v="142" actId="20577"/>
          <ac:spMkLst>
            <pc:docMk/>
            <pc:sldMk cId="2302716994" sldId="413"/>
            <ac:spMk id="10" creationId="{C65228C2-4465-4530-9EB0-B218A257EB4A}"/>
          </ac:spMkLst>
        </pc:spChg>
        <pc:spChg chg="add del mod">
          <ac:chgData name="Penny Meddings (Health)" userId="f942a480-4399-4aba-b0ed-0db233993f31" providerId="ADAL" clId="{10DDDAFA-AC0A-4D79-B30F-7D128784AC10}" dt="2024-11-27T00:25:59.866" v="137" actId="207"/>
          <ac:spMkLst>
            <pc:docMk/>
            <pc:sldMk cId="2302716994" sldId="413"/>
            <ac:spMk id="14" creationId="{2E2ED570-613F-4E56-98BA-3ED251251F01}"/>
          </ac:spMkLst>
        </pc:spChg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4011331027" sldId="416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44529577" sldId="42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93233891" sldId="422"/>
        </pc:sldMkLst>
      </pc:sldChg>
      <pc:sldChg chg="addSp delSp modSp mod modClrScheme chgLayout">
        <pc:chgData name="Penny Meddings (Health)" userId="f942a480-4399-4aba-b0ed-0db233993f31" providerId="ADAL" clId="{10DDDAFA-AC0A-4D79-B30F-7D128784AC10}" dt="2024-11-27T00:27:06.527" v="145" actId="478"/>
        <pc:sldMkLst>
          <pc:docMk/>
          <pc:sldMk cId="2396199622" sldId="423"/>
        </pc:sldMkLst>
        <pc:spChg chg="add del mod ord">
          <ac:chgData name="Penny Meddings (Health)" userId="f942a480-4399-4aba-b0ed-0db233993f31" providerId="ADAL" clId="{10DDDAFA-AC0A-4D79-B30F-7D128784AC10}" dt="2024-11-27T00:27:06.527" v="145" actId="478"/>
          <ac:spMkLst>
            <pc:docMk/>
            <pc:sldMk cId="2396199622" sldId="423"/>
            <ac:spMk id="2" creationId="{25277EE3-F7C7-3136-8A01-A998B9F4BE32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396199622" sldId="423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396199622" sldId="423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396199622" sldId="423"/>
            <ac:spMk id="10" creationId="{C65228C2-4465-4530-9EB0-B218A257EB4A}"/>
          </ac:spMkLst>
        </pc:spChg>
        <pc:spChg chg="mod">
          <ac:chgData name="Penny Meddings (Health)" userId="f942a480-4399-4aba-b0ed-0db233993f31" providerId="ADAL" clId="{10DDDAFA-AC0A-4D79-B30F-7D128784AC10}" dt="2024-11-27T00:27:04.250" v="144" actId="207"/>
          <ac:spMkLst>
            <pc:docMk/>
            <pc:sldMk cId="2396199622" sldId="423"/>
            <ac:spMk id="14" creationId="{2E2ED570-613F-4E56-98BA-3ED251251F01}"/>
          </ac:spMkLst>
        </pc:spChg>
      </pc:sldChg>
      <pc:sldChg chg="addSp delSp modSp mod modClrScheme chgLayout">
        <pc:chgData name="Penny Meddings (Health)" userId="f942a480-4399-4aba-b0ed-0db233993f31" providerId="ADAL" clId="{10DDDAFA-AC0A-4D79-B30F-7D128784AC10}" dt="2024-11-27T00:27:38.127" v="149" actId="207"/>
        <pc:sldMkLst>
          <pc:docMk/>
          <pc:sldMk cId="3265177814" sldId="424"/>
        </pc:sldMkLst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265177814" sldId="424"/>
            <ac:spMk id="2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265177814" sldId="424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265177814" sldId="424"/>
            <ac:spMk id="4" creationId="{00000000-0000-0000-0000-000000000000}"/>
          </ac:spMkLst>
        </pc:spChg>
        <pc:spChg chg="mod">
          <ac:chgData name="Penny Meddings (Health)" userId="f942a480-4399-4aba-b0ed-0db233993f31" providerId="ADAL" clId="{10DDDAFA-AC0A-4D79-B30F-7D128784AC10}" dt="2024-11-27T00:27:38.127" v="149" actId="207"/>
          <ac:spMkLst>
            <pc:docMk/>
            <pc:sldMk cId="3265177814" sldId="424"/>
            <ac:spMk id="6" creationId="{9423DFCF-EA92-4E45-9075-409519C71EE3}"/>
          </ac:spMkLst>
        </pc:spChg>
        <pc:spChg chg="add del mod ord">
          <ac:chgData name="Penny Meddings (Health)" userId="f942a480-4399-4aba-b0ed-0db233993f31" providerId="ADAL" clId="{10DDDAFA-AC0A-4D79-B30F-7D128784AC10}" dt="2024-11-27T00:27:33.013" v="147" actId="478"/>
          <ac:spMkLst>
            <pc:docMk/>
            <pc:sldMk cId="3265177814" sldId="424"/>
            <ac:spMk id="7" creationId="{BF4B810B-6F18-A0A2-F0FF-2D463BB4FD17}"/>
          </ac:spMkLst>
        </pc:spChg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695017570" sldId="42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941851477" sldId="42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027799956" sldId="43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648322757" sldId="431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4211931241" sldId="43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290404200" sldId="43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510404830" sldId="43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996549305" sldId="43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827622911" sldId="436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379967976" sldId="46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822372803" sldId="461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853967503" sldId="46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979680102" sldId="46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486432638" sldId="46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021038470" sldId="46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944076345" sldId="466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871614729" sldId="467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3657504415" sldId="471"/>
        </pc:sldMkLst>
      </pc:sldChg>
      <pc:sldChg chg="delSp modSp mod modClrScheme chgLayout">
        <pc:chgData name="Penny Meddings (Health)" userId="f942a480-4399-4aba-b0ed-0db233993f31" providerId="ADAL" clId="{10DDDAFA-AC0A-4D79-B30F-7D128784AC10}" dt="2024-11-27T00:27:50.583" v="150" actId="478"/>
        <pc:sldMkLst>
          <pc:docMk/>
          <pc:sldMk cId="1429489655" sldId="472"/>
        </pc:sldMkLst>
        <pc:spChg chg="mod ord">
          <ac:chgData name="Penny Meddings (Health)" userId="f942a480-4399-4aba-b0ed-0db233993f31" providerId="ADAL" clId="{10DDDAFA-AC0A-4D79-B30F-7D128784AC10}" dt="2024-11-26T22:54:49.486" v="25" actId="700"/>
          <ac:spMkLst>
            <pc:docMk/>
            <pc:sldMk cId="1429489655" sldId="472"/>
            <ac:spMk id="2" creationId="{00000000-0000-0000-0000-000000000000}"/>
          </ac:spMkLst>
        </pc:spChg>
        <pc:spChg chg="del mod ord">
          <ac:chgData name="Penny Meddings (Health)" userId="f942a480-4399-4aba-b0ed-0db233993f31" providerId="ADAL" clId="{10DDDAFA-AC0A-4D79-B30F-7D128784AC10}" dt="2024-11-27T00:27:50.583" v="150" actId="478"/>
          <ac:spMkLst>
            <pc:docMk/>
            <pc:sldMk cId="1429489655" sldId="472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9.486" v="25" actId="700"/>
          <ac:spMkLst>
            <pc:docMk/>
            <pc:sldMk cId="1429489655" sldId="472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9.486" v="25" actId="700"/>
          <ac:spMkLst>
            <pc:docMk/>
            <pc:sldMk cId="1429489655" sldId="472"/>
            <ac:spMk id="5" creationId="{E1D8BFFE-FC00-40AD-A6B9-C4998A30F206}"/>
          </ac:spMkLst>
        </pc:spChg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463415090" sldId="47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252123893" sldId="47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769419938" sldId="47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2266423732" sldId="480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92073619" sldId="482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966968869" sldId="483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824348461" sldId="484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546356797" sldId="485"/>
        </pc:sldMkLst>
      </pc:sldChg>
      <pc:sldChg chg="del">
        <pc:chgData name="Penny Meddings (Health)" userId="f942a480-4399-4aba-b0ed-0db233993f31" providerId="ADAL" clId="{10DDDAFA-AC0A-4D79-B30F-7D128784AC10}" dt="2024-11-26T22:48:58.962" v="0" actId="2696"/>
        <pc:sldMkLst>
          <pc:docMk/>
          <pc:sldMk cId="1242817008" sldId="486"/>
        </pc:sldMkLst>
      </pc:sldChg>
      <pc:sldChg chg="del">
        <pc:chgData name="Penny Meddings (Health)" userId="f942a480-4399-4aba-b0ed-0db233993f31" providerId="ADAL" clId="{10DDDAFA-AC0A-4D79-B30F-7D128784AC10}" dt="2024-11-26T22:55:27.736" v="29" actId="2696"/>
        <pc:sldMkLst>
          <pc:docMk/>
          <pc:sldMk cId="1432287089" sldId="487"/>
        </pc:sldMkLst>
      </pc:sldChg>
      <pc:sldChg chg="addSp delSp modSp mod modClrScheme chgLayout">
        <pc:chgData name="Penny Meddings (Health)" userId="f942a480-4399-4aba-b0ed-0db233993f31" providerId="ADAL" clId="{10DDDAFA-AC0A-4D79-B30F-7D128784AC10}" dt="2024-11-26T23:03:21.494" v="101" actId="207"/>
        <pc:sldMkLst>
          <pc:docMk/>
          <pc:sldMk cId="1180939228" sldId="488"/>
        </pc:sldMkLst>
        <pc:spChg chg="add del mod ord">
          <ac:chgData name="Penny Meddings (Health)" userId="f942a480-4399-4aba-b0ed-0db233993f31" providerId="ADAL" clId="{10DDDAFA-AC0A-4D79-B30F-7D128784AC10}" dt="2024-11-26T23:02:45.970" v="66" actId="6264"/>
          <ac:spMkLst>
            <pc:docMk/>
            <pc:sldMk cId="1180939228" sldId="488"/>
            <ac:spMk id="2" creationId="{5B0825D3-C7A4-9E46-F011-26D63D4E1F06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1180939228" sldId="488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3:02:47.357" v="67" actId="6264"/>
          <ac:spMkLst>
            <pc:docMk/>
            <pc:sldMk cId="1180939228" sldId="488"/>
            <ac:spMk id="4" creationId="{00000000-0000-0000-0000-000000000000}"/>
          </ac:spMkLst>
        </pc:spChg>
        <pc:spChg chg="add del mod">
          <ac:chgData name="Penny Meddings (Health)" userId="f942a480-4399-4aba-b0ed-0db233993f31" providerId="ADAL" clId="{10DDDAFA-AC0A-4D79-B30F-7D128784AC10}" dt="2024-11-26T23:02:45.970" v="66" actId="6264"/>
          <ac:spMkLst>
            <pc:docMk/>
            <pc:sldMk cId="1180939228" sldId="488"/>
            <ac:spMk id="5" creationId="{0DA27E42-2DF0-12BE-C58E-1C6FBF056170}"/>
          </ac:spMkLst>
        </pc:spChg>
        <pc:spChg chg="add del mod">
          <ac:chgData name="Penny Meddings (Health)" userId="f942a480-4399-4aba-b0ed-0db233993f31" providerId="ADAL" clId="{10DDDAFA-AC0A-4D79-B30F-7D128784AC10}" dt="2024-11-26T23:02:45.970" v="66" actId="6264"/>
          <ac:spMkLst>
            <pc:docMk/>
            <pc:sldMk cId="1180939228" sldId="488"/>
            <ac:spMk id="6" creationId="{829736A5-F4DE-0380-EDDA-7033467F0B48}"/>
          </ac:spMkLst>
        </pc:spChg>
        <pc:spChg chg="add del mod ord">
          <ac:chgData name="Penny Meddings (Health)" userId="f942a480-4399-4aba-b0ed-0db233993f31" providerId="ADAL" clId="{10DDDAFA-AC0A-4D79-B30F-7D128784AC10}" dt="2024-11-26T23:02:47.357" v="67" actId="6264"/>
          <ac:spMkLst>
            <pc:docMk/>
            <pc:sldMk cId="1180939228" sldId="488"/>
            <ac:spMk id="7" creationId="{EBABCF60-4F47-FFAB-F07A-42FF362F3C48}"/>
          </ac:spMkLst>
        </pc:spChg>
        <pc:spChg chg="add del mod">
          <ac:chgData name="Penny Meddings (Health)" userId="f942a480-4399-4aba-b0ed-0db233993f31" providerId="ADAL" clId="{10DDDAFA-AC0A-4D79-B30F-7D128784AC10}" dt="2024-11-26T23:02:47.357" v="67" actId="6264"/>
          <ac:spMkLst>
            <pc:docMk/>
            <pc:sldMk cId="1180939228" sldId="488"/>
            <ac:spMk id="8" creationId="{BDDA47C2-A1AE-FCA3-176D-9D8925246052}"/>
          </ac:spMkLst>
        </pc:spChg>
        <pc:spChg chg="add del mod">
          <ac:chgData name="Penny Meddings (Health)" userId="f942a480-4399-4aba-b0ed-0db233993f31" providerId="ADAL" clId="{10DDDAFA-AC0A-4D79-B30F-7D128784AC10}" dt="2024-11-26T23:02:47.357" v="67" actId="6264"/>
          <ac:spMkLst>
            <pc:docMk/>
            <pc:sldMk cId="1180939228" sldId="488"/>
            <ac:spMk id="9" creationId="{041384E7-75CE-134A-0C8E-6EC8E91C01E1}"/>
          </ac:spMkLst>
        </pc:spChg>
        <pc:spChg chg="mod">
          <ac:chgData name="Penny Meddings (Health)" userId="f942a480-4399-4aba-b0ed-0db233993f31" providerId="ADAL" clId="{10DDDAFA-AC0A-4D79-B30F-7D128784AC10}" dt="2024-11-26T23:03:21.494" v="101" actId="207"/>
          <ac:spMkLst>
            <pc:docMk/>
            <pc:sldMk cId="1180939228" sldId="488"/>
            <ac:spMk id="12" creationId="{A93A212C-4AD3-4AB4-BDF0-9774A19A73AE}"/>
          </ac:spMkLst>
        </pc:spChg>
        <pc:spChg chg="add del mod ord">
          <ac:chgData name="Penny Meddings (Health)" userId="f942a480-4399-4aba-b0ed-0db233993f31" providerId="ADAL" clId="{10DDDAFA-AC0A-4D79-B30F-7D128784AC10}" dt="2024-11-26T23:02:50.696" v="68" actId="478"/>
          <ac:spMkLst>
            <pc:docMk/>
            <pc:sldMk cId="1180939228" sldId="488"/>
            <ac:spMk id="13" creationId="{2E008667-C535-0D54-EA0D-018FA848E3A2}"/>
          </ac:spMkLst>
        </pc:spChg>
        <pc:spChg chg="mod ord">
          <ac:chgData name="Penny Meddings (Health)" userId="f942a480-4399-4aba-b0ed-0db233993f31" providerId="ADAL" clId="{10DDDAFA-AC0A-4D79-B30F-7D128784AC10}" dt="2024-11-26T23:02:47.357" v="67" actId="6264"/>
          <ac:spMkLst>
            <pc:docMk/>
            <pc:sldMk cId="1180939228" sldId="488"/>
            <ac:spMk id="15" creationId="{4FDA1C0E-E21A-485E-B92E-C5EB120D4664}"/>
          </ac:spMkLst>
        </pc:spChg>
        <pc:graphicFrameChg chg="mod">
          <ac:chgData name="Penny Meddings (Health)" userId="f942a480-4399-4aba-b0ed-0db233993f31" providerId="ADAL" clId="{10DDDAFA-AC0A-4D79-B30F-7D128784AC10}" dt="2024-11-26T23:03:01.793" v="97" actId="1035"/>
          <ac:graphicFrameMkLst>
            <pc:docMk/>
            <pc:sldMk cId="1180939228" sldId="488"/>
            <ac:graphicFrameMk id="10" creationId="{DF12848C-1823-4845-AC39-A2DB6A7922A2}"/>
          </ac:graphicFrameMkLst>
        </pc:graphicFrameChg>
        <pc:graphicFrameChg chg="mod">
          <ac:chgData name="Penny Meddings (Health)" userId="f942a480-4399-4aba-b0ed-0db233993f31" providerId="ADAL" clId="{10DDDAFA-AC0A-4D79-B30F-7D128784AC10}" dt="2024-11-26T23:03:01.793" v="97" actId="1035"/>
          <ac:graphicFrameMkLst>
            <pc:docMk/>
            <pc:sldMk cId="1180939228" sldId="488"/>
            <ac:graphicFrameMk id="11" creationId="{E5A52E5B-CF3C-4BC5-A738-E366662EAF60}"/>
          </ac:graphicFrameMkLst>
        </pc:graphicFrameChg>
        <pc:graphicFrameChg chg="mod">
          <ac:chgData name="Penny Meddings (Health)" userId="f942a480-4399-4aba-b0ed-0db233993f31" providerId="ADAL" clId="{10DDDAFA-AC0A-4D79-B30F-7D128784AC10}" dt="2024-11-26T23:03:01.793" v="97" actId="1035"/>
          <ac:graphicFrameMkLst>
            <pc:docMk/>
            <pc:sldMk cId="1180939228" sldId="488"/>
            <ac:graphicFrameMk id="18" creationId="{00293A04-6B80-4AE2-8889-F078DA127016}"/>
          </ac:graphicFrameMkLst>
        </pc:graphicFrameChg>
        <pc:graphicFrameChg chg="mod">
          <ac:chgData name="Penny Meddings (Health)" userId="f942a480-4399-4aba-b0ed-0db233993f31" providerId="ADAL" clId="{10DDDAFA-AC0A-4D79-B30F-7D128784AC10}" dt="2024-11-26T23:03:01.793" v="97" actId="1035"/>
          <ac:graphicFrameMkLst>
            <pc:docMk/>
            <pc:sldMk cId="1180939228" sldId="488"/>
            <ac:graphicFrameMk id="24" creationId="{CAFE2E70-9814-4337-8E34-CF92FD7A8C78}"/>
          </ac:graphicFrameMkLst>
        </pc:graphicFrameChg>
        <pc:graphicFrameChg chg="mod">
          <ac:chgData name="Penny Meddings (Health)" userId="f942a480-4399-4aba-b0ed-0db233993f31" providerId="ADAL" clId="{10DDDAFA-AC0A-4D79-B30F-7D128784AC10}" dt="2024-11-26T23:03:01.793" v="97" actId="1035"/>
          <ac:graphicFrameMkLst>
            <pc:docMk/>
            <pc:sldMk cId="1180939228" sldId="488"/>
            <ac:graphicFrameMk id="25" creationId="{BAB7C82D-8888-4804-B8DF-98FFAC678006}"/>
          </ac:graphicFrameMkLst>
        </pc:graphicFrameChg>
      </pc:sldChg>
      <pc:sldChg chg="delSp modSp mod modClrScheme chgLayout">
        <pc:chgData name="Penny Meddings (Health)" userId="f942a480-4399-4aba-b0ed-0db233993f31" providerId="ADAL" clId="{10DDDAFA-AC0A-4D79-B30F-7D128784AC10}" dt="2024-11-26T23:03:53.421" v="102" actId="478"/>
        <pc:sldMkLst>
          <pc:docMk/>
          <pc:sldMk cId="4015451527" sldId="489"/>
        </pc:sldMkLst>
        <pc:spChg chg="mod ord">
          <ac:chgData name="Penny Meddings (Health)" userId="f942a480-4399-4aba-b0ed-0db233993f31" providerId="ADAL" clId="{10DDDAFA-AC0A-4D79-B30F-7D128784AC10}" dt="2024-11-26T22:55:05.969" v="28" actId="700"/>
          <ac:spMkLst>
            <pc:docMk/>
            <pc:sldMk cId="4015451527" sldId="489"/>
            <ac:spMk id="2" creationId="{00000000-0000-0000-0000-000000000000}"/>
          </ac:spMkLst>
        </pc:spChg>
        <pc:spChg chg="del mod ord">
          <ac:chgData name="Penny Meddings (Health)" userId="f942a480-4399-4aba-b0ed-0db233993f31" providerId="ADAL" clId="{10DDDAFA-AC0A-4D79-B30F-7D128784AC10}" dt="2024-11-26T23:03:53.421" v="102" actId="478"/>
          <ac:spMkLst>
            <pc:docMk/>
            <pc:sldMk cId="4015451527" sldId="489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5:05.969" v="28" actId="700"/>
          <ac:spMkLst>
            <pc:docMk/>
            <pc:sldMk cId="4015451527" sldId="489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5:05.969" v="28" actId="700"/>
          <ac:spMkLst>
            <pc:docMk/>
            <pc:sldMk cId="4015451527" sldId="489"/>
            <ac:spMk id="5" creationId="{0A4B11F9-B1D3-48B1-ABA1-9A8251AEBFD5}"/>
          </ac:spMkLst>
        </pc:spChg>
      </pc:sldChg>
      <pc:sldChg chg="addSp delSp modSp mod modClrScheme chgLayout">
        <pc:chgData name="Penny Meddings (Health)" userId="f942a480-4399-4aba-b0ed-0db233993f31" providerId="ADAL" clId="{10DDDAFA-AC0A-4D79-B30F-7D128784AC10}" dt="2024-11-26T23:04:44.034" v="113" actId="12"/>
        <pc:sldMkLst>
          <pc:docMk/>
          <pc:sldMk cId="931495726" sldId="490"/>
        </pc:sldMkLst>
        <pc:spChg chg="mod">
          <ac:chgData name="Penny Meddings (Health)" userId="f942a480-4399-4aba-b0ed-0db233993f31" providerId="ADAL" clId="{10DDDAFA-AC0A-4D79-B30F-7D128784AC10}" dt="2024-11-26T23:04:24.423" v="110" actId="20577"/>
          <ac:spMkLst>
            <pc:docMk/>
            <pc:sldMk cId="931495726" sldId="490"/>
            <ac:spMk id="2" creationId="{051E0DD3-A894-43FB-B7B8-E740F8A688B7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931495726" sldId="490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931495726" sldId="490"/>
            <ac:spMk id="4" creationId="{00000000-0000-0000-0000-000000000000}"/>
          </ac:spMkLst>
        </pc:spChg>
        <pc:spChg chg="mod">
          <ac:chgData name="Penny Meddings (Health)" userId="f942a480-4399-4aba-b0ed-0db233993f31" providerId="ADAL" clId="{10DDDAFA-AC0A-4D79-B30F-7D128784AC10}" dt="2024-11-26T23:04:44.034" v="113" actId="12"/>
          <ac:spMkLst>
            <pc:docMk/>
            <pc:sldMk cId="931495726" sldId="490"/>
            <ac:spMk id="5" creationId="{2DDD8010-5101-4060-94DB-2411FF90C671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931495726" sldId="490"/>
            <ac:spMk id="6" creationId="{0986CF90-4AAA-42F5-8C6E-B98917B09C21}"/>
          </ac:spMkLst>
        </pc:spChg>
        <pc:spChg chg="add del mod ord">
          <ac:chgData name="Penny Meddings (Health)" userId="f942a480-4399-4aba-b0ed-0db233993f31" providerId="ADAL" clId="{10DDDAFA-AC0A-4D79-B30F-7D128784AC10}" dt="2024-11-26T23:04:04.078" v="103" actId="478"/>
          <ac:spMkLst>
            <pc:docMk/>
            <pc:sldMk cId="931495726" sldId="490"/>
            <ac:spMk id="7" creationId="{616C8837-E4EB-FA51-78F7-4AB37BC538DE}"/>
          </ac:spMkLst>
        </pc:spChg>
      </pc:sldChg>
      <pc:sldChg chg="modSp mod">
        <pc:chgData name="Penny Meddings (Health)" userId="f942a480-4399-4aba-b0ed-0db233993f31" providerId="ADAL" clId="{10DDDAFA-AC0A-4D79-B30F-7D128784AC10}" dt="2024-11-26T22:55:52.399" v="59" actId="14100"/>
        <pc:sldMkLst>
          <pc:docMk/>
          <pc:sldMk cId="1784706176" sldId="505"/>
        </pc:sldMkLst>
        <pc:spChg chg="mod">
          <ac:chgData name="Penny Meddings (Health)" userId="f942a480-4399-4aba-b0ed-0db233993f31" providerId="ADAL" clId="{10DDDAFA-AC0A-4D79-B30F-7D128784AC10}" dt="2024-11-26T22:55:52.399" v="59" actId="14100"/>
          <ac:spMkLst>
            <pc:docMk/>
            <pc:sldMk cId="1784706176" sldId="505"/>
            <ac:spMk id="4" creationId="{CF323130-5AE0-0141-BB3B-8C4DC55F3822}"/>
          </ac:spMkLst>
        </pc:spChg>
      </pc:sldChg>
      <pc:sldChg chg="modSp mod">
        <pc:chgData name="Penny Meddings (Health)" userId="f942a480-4399-4aba-b0ed-0db233993f31" providerId="ADAL" clId="{10DDDAFA-AC0A-4D79-B30F-7D128784AC10}" dt="2024-11-26T23:01:20.014" v="62" actId="255"/>
        <pc:sldMkLst>
          <pc:docMk/>
          <pc:sldMk cId="1599675738" sldId="506"/>
        </pc:sldMkLst>
        <pc:spChg chg="mod">
          <ac:chgData name="Penny Meddings (Health)" userId="f942a480-4399-4aba-b0ed-0db233993f31" providerId="ADAL" clId="{10DDDAFA-AC0A-4D79-B30F-7D128784AC10}" dt="2024-11-26T23:01:20.014" v="62" actId="255"/>
          <ac:spMkLst>
            <pc:docMk/>
            <pc:sldMk cId="1599675738" sldId="506"/>
            <ac:spMk id="8" creationId="{46D27480-ABD2-0552-ED54-EE2083B080C6}"/>
          </ac:spMkLst>
        </pc:spChg>
      </pc:sldChg>
      <pc:sldChg chg="addSp delSp modSp mod modClrScheme chgLayout">
        <pc:chgData name="Penny Meddings (Health)" userId="f942a480-4399-4aba-b0ed-0db233993f31" providerId="ADAL" clId="{10DDDAFA-AC0A-4D79-B30F-7D128784AC10}" dt="2024-11-26T23:06:56.382" v="125"/>
        <pc:sldMkLst>
          <pc:docMk/>
          <pc:sldMk cId="2592372916" sldId="513"/>
        </pc:sldMkLst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592372916" sldId="513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592372916" sldId="513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2592372916" sldId="513"/>
            <ac:spMk id="5" creationId="{5D48E9D4-21D0-4A1D-9D8E-CBBDAE066CE3}"/>
          </ac:spMkLst>
        </pc:spChg>
        <pc:spChg chg="add del mod ord">
          <ac:chgData name="Penny Meddings (Health)" userId="f942a480-4399-4aba-b0ed-0db233993f31" providerId="ADAL" clId="{10DDDAFA-AC0A-4D79-B30F-7D128784AC10}" dt="2024-11-26T23:05:16.337" v="114" actId="478"/>
          <ac:spMkLst>
            <pc:docMk/>
            <pc:sldMk cId="2592372916" sldId="513"/>
            <ac:spMk id="6" creationId="{0537090B-8C8C-273B-4ED3-948521F8058F}"/>
          </ac:spMkLst>
        </pc:spChg>
        <pc:spChg chg="mod">
          <ac:chgData name="Penny Meddings (Health)" userId="f942a480-4399-4aba-b0ed-0db233993f31" providerId="ADAL" clId="{10DDDAFA-AC0A-4D79-B30F-7D128784AC10}" dt="2024-11-26T23:05:30.419" v="115" actId="255"/>
          <ac:spMkLst>
            <pc:docMk/>
            <pc:sldMk cId="2592372916" sldId="513"/>
            <ac:spMk id="8" creationId="{C33ABD48-FA90-4C5F-9780-3D8005196676}"/>
          </ac:spMkLst>
        </pc:spChg>
        <pc:graphicFrameChg chg="mod">
          <ac:chgData name="Penny Meddings (Health)" userId="f942a480-4399-4aba-b0ed-0db233993f31" providerId="ADAL" clId="{10DDDAFA-AC0A-4D79-B30F-7D128784AC10}" dt="2024-11-26T23:06:56.382" v="125"/>
          <ac:graphicFrameMkLst>
            <pc:docMk/>
            <pc:sldMk cId="2592372916" sldId="513"/>
            <ac:graphicFrameMk id="2" creationId="{BC3D6109-EBFE-4ABE-AD67-A275D8AD232F}"/>
          </ac:graphicFrameMkLst>
        </pc:graphicFrameChg>
      </pc:sldChg>
      <pc:sldChg chg="addSp delSp modSp mod modClrScheme chgLayout">
        <pc:chgData name="Penny Meddings (Health)" userId="f942a480-4399-4aba-b0ed-0db233993f31" providerId="ADAL" clId="{10DDDAFA-AC0A-4D79-B30F-7D128784AC10}" dt="2024-11-27T00:25:10.954" v="128" actId="478"/>
        <pc:sldMkLst>
          <pc:docMk/>
          <pc:sldMk cId="340574252" sldId="514"/>
        </pc:sldMkLst>
        <pc:spChg chg="add del mod ord">
          <ac:chgData name="Penny Meddings (Health)" userId="f942a480-4399-4aba-b0ed-0db233993f31" providerId="ADAL" clId="{10DDDAFA-AC0A-4D79-B30F-7D128784AC10}" dt="2024-11-27T00:25:10.954" v="128" actId="478"/>
          <ac:spMkLst>
            <pc:docMk/>
            <pc:sldMk cId="340574252" sldId="514"/>
            <ac:spMk id="2" creationId="{96D48CD7-0A49-04A3-A913-5863556BED68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40574252" sldId="514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40574252" sldId="514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40574252" sldId="514"/>
            <ac:spMk id="5" creationId="{5D48E9D4-21D0-4A1D-9D8E-CBBDAE066CE3}"/>
          </ac:spMkLst>
        </pc:spChg>
        <pc:graphicFrameChg chg="modGraphic">
          <ac:chgData name="Penny Meddings (Health)" userId="f942a480-4399-4aba-b0ed-0db233993f31" providerId="ADAL" clId="{10DDDAFA-AC0A-4D79-B30F-7D128784AC10}" dt="2024-11-27T00:24:23.865" v="127" actId="782"/>
          <ac:graphicFrameMkLst>
            <pc:docMk/>
            <pc:sldMk cId="340574252" sldId="514"/>
            <ac:graphicFrameMk id="7" creationId="{64AD80B5-716F-4585-9C93-BC1BE02C0EA6}"/>
          </ac:graphicFrameMkLst>
        </pc:graphicFrameChg>
      </pc:sldChg>
      <pc:sldChg chg="delSp modSp mod modClrScheme chgLayout">
        <pc:chgData name="Penny Meddings (Health)" userId="f942a480-4399-4aba-b0ed-0db233993f31" providerId="ADAL" clId="{10DDDAFA-AC0A-4D79-B30F-7D128784AC10}" dt="2024-11-27T00:25:42.766" v="132" actId="478"/>
        <pc:sldMkLst>
          <pc:docMk/>
          <pc:sldMk cId="3460373893" sldId="515"/>
        </pc:sldMkLst>
        <pc:spChg chg="mod ord">
          <ac:chgData name="Penny Meddings (Health)" userId="f942a480-4399-4aba-b0ed-0db233993f31" providerId="ADAL" clId="{10DDDAFA-AC0A-4D79-B30F-7D128784AC10}" dt="2024-11-26T22:55:00.211" v="27" actId="700"/>
          <ac:spMkLst>
            <pc:docMk/>
            <pc:sldMk cId="3460373893" sldId="515"/>
            <ac:spMk id="2" creationId="{00000000-0000-0000-0000-000000000000}"/>
          </ac:spMkLst>
        </pc:spChg>
        <pc:spChg chg="del mod ord">
          <ac:chgData name="Penny Meddings (Health)" userId="f942a480-4399-4aba-b0ed-0db233993f31" providerId="ADAL" clId="{10DDDAFA-AC0A-4D79-B30F-7D128784AC10}" dt="2024-11-27T00:25:42.766" v="132" actId="478"/>
          <ac:spMkLst>
            <pc:docMk/>
            <pc:sldMk cId="3460373893" sldId="515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5:00.211" v="27" actId="700"/>
          <ac:spMkLst>
            <pc:docMk/>
            <pc:sldMk cId="3460373893" sldId="515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5:00.211" v="27" actId="700"/>
          <ac:spMkLst>
            <pc:docMk/>
            <pc:sldMk cId="3460373893" sldId="515"/>
            <ac:spMk id="5" creationId="{D1B71FEA-FA33-4C2D-93D3-95B3F85F5FBA}"/>
          </ac:spMkLst>
        </pc:spChg>
      </pc:sldChg>
      <pc:sldChg chg="addSp delSp modSp mod modClrScheme chgLayout">
        <pc:chgData name="Penny Meddings (Health)" userId="f942a480-4399-4aba-b0ed-0db233993f31" providerId="ADAL" clId="{10DDDAFA-AC0A-4D79-B30F-7D128784AC10}" dt="2024-11-27T00:26:46.693" v="141" actId="20577"/>
        <pc:sldMkLst>
          <pc:docMk/>
          <pc:sldMk cId="3753886269" sldId="516"/>
        </pc:sldMkLst>
        <pc:spChg chg="add del mod ord">
          <ac:chgData name="Penny Meddings (Health)" userId="f942a480-4399-4aba-b0ed-0db233993f31" providerId="ADAL" clId="{10DDDAFA-AC0A-4D79-B30F-7D128784AC10}" dt="2024-11-27T00:26:25.938" v="138" actId="478"/>
          <ac:spMkLst>
            <pc:docMk/>
            <pc:sldMk cId="3753886269" sldId="516"/>
            <ac:spMk id="2" creationId="{799535F2-48BB-DB89-FE20-FBE1B9E4C79A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753886269" sldId="516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753886269" sldId="516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7T00:26:46.693" v="141" actId="20577"/>
          <ac:spMkLst>
            <pc:docMk/>
            <pc:sldMk cId="3753886269" sldId="516"/>
            <ac:spMk id="10" creationId="{C65228C2-4465-4530-9EB0-B218A257EB4A}"/>
          </ac:spMkLst>
        </pc:spChg>
        <pc:spChg chg="mod">
          <ac:chgData name="Penny Meddings (Health)" userId="f942a480-4399-4aba-b0ed-0db233993f31" providerId="ADAL" clId="{10DDDAFA-AC0A-4D79-B30F-7D128784AC10}" dt="2024-11-27T00:26:34.588" v="140" actId="255"/>
          <ac:spMkLst>
            <pc:docMk/>
            <pc:sldMk cId="3753886269" sldId="516"/>
            <ac:spMk id="14" creationId="{2E2ED570-613F-4E56-98BA-3ED251251F01}"/>
          </ac:spMkLst>
        </pc:spChg>
      </pc:sldChg>
      <pc:sldChg chg="delSp modSp mod modClrScheme chgLayout">
        <pc:chgData name="Penny Meddings (Health)" userId="f942a480-4399-4aba-b0ed-0db233993f31" providerId="ADAL" clId="{10DDDAFA-AC0A-4D79-B30F-7D128784AC10}" dt="2024-11-27T00:27:20.869" v="146" actId="478"/>
        <pc:sldMkLst>
          <pc:docMk/>
          <pc:sldMk cId="3582055006" sldId="517"/>
        </pc:sldMkLst>
        <pc:spChg chg="mod ord">
          <ac:chgData name="Penny Meddings (Health)" userId="f942a480-4399-4aba-b0ed-0db233993f31" providerId="ADAL" clId="{10DDDAFA-AC0A-4D79-B30F-7D128784AC10}" dt="2024-11-26T22:54:54.025" v="26" actId="700"/>
          <ac:spMkLst>
            <pc:docMk/>
            <pc:sldMk cId="3582055006" sldId="517"/>
            <ac:spMk id="2" creationId="{00000000-0000-0000-0000-000000000000}"/>
          </ac:spMkLst>
        </pc:spChg>
        <pc:spChg chg="del mod ord">
          <ac:chgData name="Penny Meddings (Health)" userId="f942a480-4399-4aba-b0ed-0db233993f31" providerId="ADAL" clId="{10DDDAFA-AC0A-4D79-B30F-7D128784AC10}" dt="2024-11-27T00:27:20.869" v="146" actId="478"/>
          <ac:spMkLst>
            <pc:docMk/>
            <pc:sldMk cId="3582055006" sldId="517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54.025" v="26" actId="700"/>
          <ac:spMkLst>
            <pc:docMk/>
            <pc:sldMk cId="3582055006" sldId="517"/>
            <ac:spMk id="4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54.025" v="26" actId="700"/>
          <ac:spMkLst>
            <pc:docMk/>
            <pc:sldMk cId="3582055006" sldId="517"/>
            <ac:spMk id="5" creationId="{D6D7AE90-FE81-4CA2-BD8F-EFF018C3F34D}"/>
          </ac:spMkLst>
        </pc:spChg>
      </pc:sldChg>
      <pc:sldChg chg="addSp delSp modSp mod modClrScheme chgLayout">
        <pc:chgData name="Penny Meddings (Health)" userId="f942a480-4399-4aba-b0ed-0db233993f31" providerId="ADAL" clId="{10DDDAFA-AC0A-4D79-B30F-7D128784AC10}" dt="2024-11-27T00:28:35.552" v="160" actId="12"/>
        <pc:sldMkLst>
          <pc:docMk/>
          <pc:sldMk cId="3055994822" sldId="518"/>
        </pc:sldMkLst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055994822" sldId="518"/>
            <ac:spMk id="2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055994822" sldId="518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055994822" sldId="518"/>
            <ac:spMk id="4" creationId="{00000000-0000-0000-0000-000000000000}"/>
          </ac:spMkLst>
        </pc:spChg>
        <pc:spChg chg="mod">
          <ac:chgData name="Penny Meddings (Health)" userId="f942a480-4399-4aba-b0ed-0db233993f31" providerId="ADAL" clId="{10DDDAFA-AC0A-4D79-B30F-7D128784AC10}" dt="2024-11-27T00:28:10.103" v="153" actId="207"/>
          <ac:spMkLst>
            <pc:docMk/>
            <pc:sldMk cId="3055994822" sldId="518"/>
            <ac:spMk id="6" creationId="{9423DFCF-EA92-4E45-9075-409519C71EE3}"/>
          </ac:spMkLst>
        </pc:spChg>
        <pc:spChg chg="add del mod ord">
          <ac:chgData name="Penny Meddings (Health)" userId="f942a480-4399-4aba-b0ed-0db233993f31" providerId="ADAL" clId="{10DDDAFA-AC0A-4D79-B30F-7D128784AC10}" dt="2024-11-27T00:28:01.625" v="151" actId="478"/>
          <ac:spMkLst>
            <pc:docMk/>
            <pc:sldMk cId="3055994822" sldId="518"/>
            <ac:spMk id="7" creationId="{CACF248A-2182-CB52-9136-815632EB9B72}"/>
          </ac:spMkLst>
        </pc:spChg>
        <pc:spChg chg="mod">
          <ac:chgData name="Penny Meddings (Health)" userId="f942a480-4399-4aba-b0ed-0db233993f31" providerId="ADAL" clId="{10DDDAFA-AC0A-4D79-B30F-7D128784AC10}" dt="2024-11-27T00:28:35.552" v="160" actId="12"/>
          <ac:spMkLst>
            <pc:docMk/>
            <pc:sldMk cId="3055994822" sldId="518"/>
            <ac:spMk id="10" creationId="{73E8BE1F-63B1-4161-9D74-7997CF6D7C01}"/>
          </ac:spMkLst>
        </pc:spChg>
        <pc:spChg chg="mod">
          <ac:chgData name="Penny Meddings (Health)" userId="f942a480-4399-4aba-b0ed-0db233993f31" providerId="ADAL" clId="{10DDDAFA-AC0A-4D79-B30F-7D128784AC10}" dt="2024-11-27T00:28:23.222" v="158" actId="120"/>
          <ac:spMkLst>
            <pc:docMk/>
            <pc:sldMk cId="3055994822" sldId="518"/>
            <ac:spMk id="12" creationId="{60BB7C50-923F-416E-994E-523BF27683F3}"/>
          </ac:spMkLst>
        </pc:spChg>
      </pc:sldChg>
      <pc:sldChg chg="addSp delSp modSp mod modClrScheme chgLayout">
        <pc:chgData name="Penny Meddings (Health)" userId="f942a480-4399-4aba-b0ed-0db233993f31" providerId="ADAL" clId="{10DDDAFA-AC0A-4D79-B30F-7D128784AC10}" dt="2024-11-27T00:28:56.533" v="163" actId="207"/>
        <pc:sldMkLst>
          <pc:docMk/>
          <pc:sldMk cId="3759609528" sldId="519"/>
        </pc:sldMkLst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759609528" sldId="519"/>
            <ac:spMk id="2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759609528" sldId="519"/>
            <ac:spMk id="3" creationId="{00000000-0000-0000-0000-000000000000}"/>
          </ac:spMkLst>
        </pc:spChg>
        <pc:spChg chg="mod ord">
          <ac:chgData name="Penny Meddings (Health)" userId="f942a480-4399-4aba-b0ed-0db233993f31" providerId="ADAL" clId="{10DDDAFA-AC0A-4D79-B30F-7D128784AC10}" dt="2024-11-26T22:54:44.506" v="24" actId="700"/>
          <ac:spMkLst>
            <pc:docMk/>
            <pc:sldMk cId="3759609528" sldId="519"/>
            <ac:spMk id="4" creationId="{00000000-0000-0000-0000-000000000000}"/>
          </ac:spMkLst>
        </pc:spChg>
        <pc:spChg chg="add del mod ord">
          <ac:chgData name="Penny Meddings (Health)" userId="f942a480-4399-4aba-b0ed-0db233993f31" providerId="ADAL" clId="{10DDDAFA-AC0A-4D79-B30F-7D128784AC10}" dt="2024-11-27T00:28:51.152" v="161" actId="478"/>
          <ac:spMkLst>
            <pc:docMk/>
            <pc:sldMk cId="3759609528" sldId="519"/>
            <ac:spMk id="5" creationId="{38605DA7-071D-CE01-328A-58DED5B576CA}"/>
          </ac:spMkLst>
        </pc:spChg>
        <pc:spChg chg="mod">
          <ac:chgData name="Penny Meddings (Health)" userId="f942a480-4399-4aba-b0ed-0db233993f31" providerId="ADAL" clId="{10DDDAFA-AC0A-4D79-B30F-7D128784AC10}" dt="2024-11-27T00:28:56.533" v="163" actId="207"/>
          <ac:spMkLst>
            <pc:docMk/>
            <pc:sldMk cId="3759609528" sldId="519"/>
            <ac:spMk id="9" creationId="{F82973B4-F797-4D13-ADB1-84B580BB1CF8}"/>
          </ac:spMkLst>
        </pc:spChg>
      </pc:sldChg>
      <pc:sldChg chg="addSp delSp modSp new del mod modClrScheme chgLayout">
        <pc:chgData name="Penny Meddings (Health)" userId="f942a480-4399-4aba-b0ed-0db233993f31" providerId="ADAL" clId="{10DDDAFA-AC0A-4D79-B30F-7D128784AC10}" dt="2024-11-27T00:25:37.097" v="131" actId="2696"/>
        <pc:sldMkLst>
          <pc:docMk/>
          <pc:sldMk cId="286834875" sldId="520"/>
        </pc:sldMkLst>
        <pc:spChg chg="del">
          <ac:chgData name="Penny Meddings (Health)" userId="f942a480-4399-4aba-b0ed-0db233993f31" providerId="ADAL" clId="{10DDDAFA-AC0A-4D79-B30F-7D128784AC10}" dt="2024-11-27T00:25:16.642" v="129" actId="700"/>
          <ac:spMkLst>
            <pc:docMk/>
            <pc:sldMk cId="286834875" sldId="520"/>
            <ac:spMk id="2" creationId="{0A00CFCA-E05A-E578-D9C3-40BFF4ACA713}"/>
          </ac:spMkLst>
        </pc:spChg>
        <pc:spChg chg="del mod ord">
          <ac:chgData name="Penny Meddings (Health)" userId="f942a480-4399-4aba-b0ed-0db233993f31" providerId="ADAL" clId="{10DDDAFA-AC0A-4D79-B30F-7D128784AC10}" dt="2024-11-27T00:25:16.642" v="129" actId="700"/>
          <ac:spMkLst>
            <pc:docMk/>
            <pc:sldMk cId="286834875" sldId="520"/>
            <ac:spMk id="3" creationId="{A37EB5A6-9DDA-1EE7-0366-62BCF511DD4A}"/>
          </ac:spMkLst>
        </pc:spChg>
        <pc:spChg chg="del mod ord">
          <ac:chgData name="Penny Meddings (Health)" userId="f942a480-4399-4aba-b0ed-0db233993f31" providerId="ADAL" clId="{10DDDAFA-AC0A-4D79-B30F-7D128784AC10}" dt="2024-11-27T00:25:20.044" v="130" actId="478"/>
          <ac:spMkLst>
            <pc:docMk/>
            <pc:sldMk cId="286834875" sldId="520"/>
            <ac:spMk id="4" creationId="{C7B02E4C-C9DC-F975-6AE7-41987ECFAD3F}"/>
          </ac:spMkLst>
        </pc:spChg>
        <pc:spChg chg="add mod ord">
          <ac:chgData name="Penny Meddings (Health)" userId="f942a480-4399-4aba-b0ed-0db233993f31" providerId="ADAL" clId="{10DDDAFA-AC0A-4D79-B30F-7D128784AC10}" dt="2024-11-27T00:25:16.642" v="129" actId="700"/>
          <ac:spMkLst>
            <pc:docMk/>
            <pc:sldMk cId="286834875" sldId="520"/>
            <ac:spMk id="5" creationId="{16EE9152-6530-045B-B9F7-4F788D122765}"/>
          </ac:spMkLst>
        </pc:spChg>
      </pc:sldChg>
      <pc:sldChg chg="del">
        <pc:chgData name="Penny Meddings (Health)" userId="f942a480-4399-4aba-b0ed-0db233993f31" providerId="ADAL" clId="{10DDDAFA-AC0A-4D79-B30F-7D128784AC10}" dt="2024-11-26T23:00:56.376" v="60" actId="2696"/>
        <pc:sldMkLst>
          <pc:docMk/>
          <pc:sldMk cId="1071883583" sldId="520"/>
        </pc:sldMkLst>
      </pc:sldChg>
      <pc:sldMasterChg chg="modSp delSldLayout modSldLayout">
        <pc:chgData name="Penny Meddings (Health)" userId="f942a480-4399-4aba-b0ed-0db233993f31" providerId="ADAL" clId="{10DDDAFA-AC0A-4D79-B30F-7D128784AC10}" dt="2024-11-26T23:01:59.434" v="65" actId="255"/>
        <pc:sldMasterMkLst>
          <pc:docMk/>
          <pc:sldMasterMk cId="0" sldId="2147483648"/>
        </pc:sldMasterMkLst>
        <pc:spChg chg="mod">
          <ac:chgData name="Penny Meddings (Health)" userId="f942a480-4399-4aba-b0ed-0db233993f31" providerId="ADAL" clId="{10DDDAFA-AC0A-4D79-B30F-7D128784AC10}" dt="2024-11-26T23:01:59.434" v="65" actId="255"/>
          <ac:spMkLst>
            <pc:docMk/>
            <pc:sldMasterMk cId="0" sldId="2147483648"/>
            <ac:spMk id="3" creationId="{00000000-0000-0000-0000-000000000000}"/>
          </ac:spMkLst>
        </pc:spChg>
        <pc:sldLayoutChg chg="modSp mod">
          <pc:chgData name="Penny Meddings (Health)" userId="f942a480-4399-4aba-b0ed-0db233993f31" providerId="ADAL" clId="{10DDDAFA-AC0A-4D79-B30F-7D128784AC10}" dt="2024-11-26T23:01:50.529" v="64" actId="255"/>
          <pc:sldLayoutMkLst>
            <pc:docMk/>
            <pc:sldMasterMk cId="0" sldId="2147483648"/>
            <pc:sldLayoutMk cId="4242618407" sldId="2147483873"/>
          </pc:sldLayoutMkLst>
          <pc:spChg chg="mod">
            <ac:chgData name="Penny Meddings (Health)" userId="f942a480-4399-4aba-b0ed-0db233993f31" providerId="ADAL" clId="{10DDDAFA-AC0A-4D79-B30F-7D128784AC10}" dt="2024-11-26T23:01:50.529" v="64" actId="255"/>
            <ac:spMkLst>
              <pc:docMk/>
              <pc:sldMasterMk cId="0" sldId="2147483648"/>
              <pc:sldLayoutMk cId="4242618407" sldId="2147483873"/>
              <ac:spMk id="11" creationId="{FCEF514A-54E8-376A-8875-EEC3FEF9DF5D}"/>
            </ac:spMkLst>
          </pc:spChg>
        </pc:sldLayoutChg>
        <pc:sldLayoutChg chg="del">
          <pc:chgData name="Penny Meddings (Health)" userId="f942a480-4399-4aba-b0ed-0db233993f31" providerId="ADAL" clId="{10DDDAFA-AC0A-4D79-B30F-7D128784AC10}" dt="2024-11-26T22:55:27.736" v="29" actId="2696"/>
          <pc:sldLayoutMkLst>
            <pc:docMk/>
            <pc:sldMasterMk cId="0" sldId="2147483648"/>
            <pc:sldLayoutMk cId="4122210766" sldId="2147483875"/>
          </pc:sldLayoutMkLst>
        </pc:sldLayoutChg>
        <pc:sldLayoutChg chg="del">
          <pc:chgData name="Penny Meddings (Health)" userId="f942a480-4399-4aba-b0ed-0db233993f31" providerId="ADAL" clId="{10DDDAFA-AC0A-4D79-B30F-7D128784AC10}" dt="2024-11-26T23:00:56.376" v="60" actId="2696"/>
          <pc:sldLayoutMkLst>
            <pc:docMk/>
            <pc:sldMasterMk cId="0" sldId="2147483648"/>
            <pc:sldLayoutMk cId="3833990678" sldId="2147483878"/>
          </pc:sldLayoutMkLst>
        </pc:sldLayoutChg>
      </pc:sldMasterChg>
    </pc:docChg>
  </pc:docChgLst>
  <pc:docChgLst>
    <pc:chgData name="Penny Meddings (Health)" userId="f942a480-4399-4aba-b0ed-0db233993f31" providerId="ADAL" clId="{68B17BE2-CD4D-47E7-9AD2-30B8A0C937DD}"/>
    <pc:docChg chg="custSel modSld">
      <pc:chgData name="Penny Meddings (Health)" userId="f942a480-4399-4aba-b0ed-0db233993f31" providerId="ADAL" clId="{68B17BE2-CD4D-47E7-9AD2-30B8A0C937DD}" dt="2024-11-27T01:34:32.181" v="8" actId="207"/>
      <pc:docMkLst>
        <pc:docMk/>
      </pc:docMkLst>
      <pc:sldChg chg="modSp mod">
        <pc:chgData name="Penny Meddings (Health)" userId="f942a480-4399-4aba-b0ed-0db233993f31" providerId="ADAL" clId="{68B17BE2-CD4D-47E7-9AD2-30B8A0C937DD}" dt="2024-11-27T01:34:32.181" v="8" actId="207"/>
        <pc:sldMkLst>
          <pc:docMk/>
          <pc:sldMk cId="340574252" sldId="514"/>
        </pc:sldMkLst>
        <pc:graphicFrameChg chg="modGraphic">
          <ac:chgData name="Penny Meddings (Health)" userId="f942a480-4399-4aba-b0ed-0db233993f31" providerId="ADAL" clId="{68B17BE2-CD4D-47E7-9AD2-30B8A0C937DD}" dt="2024-11-27T01:34:32.181" v="8" actId="207"/>
          <ac:graphicFrameMkLst>
            <pc:docMk/>
            <pc:sldMk cId="340574252" sldId="514"/>
            <ac:graphicFrameMk id="7" creationId="{64AD80B5-716F-4585-9C93-BC1BE02C0EA6}"/>
          </ac:graphicFrameMkLst>
        </pc:graphicFrameChg>
      </pc:sldChg>
    </pc:docChg>
  </pc:docChgLst>
  <pc:docChgLst>
    <pc:chgData name="Penny Meddings (Health)" userId="f942a480-4399-4aba-b0ed-0db233993f31" providerId="ADAL" clId="{381311F5-759E-4CFA-8079-6FCE5851EC3B}"/>
    <pc:docChg chg="custSel modSld">
      <pc:chgData name="Penny Meddings (Health)" userId="f942a480-4399-4aba-b0ed-0db233993f31" providerId="ADAL" clId="{381311F5-759E-4CFA-8079-6FCE5851EC3B}" dt="2024-11-29T04:47:44.620" v="8" actId="13926"/>
      <pc:docMkLst>
        <pc:docMk/>
      </pc:docMkLst>
      <pc:sldChg chg="modSp mod">
        <pc:chgData name="Penny Meddings (Health)" userId="f942a480-4399-4aba-b0ed-0db233993f31" providerId="ADAL" clId="{381311F5-759E-4CFA-8079-6FCE5851EC3B}" dt="2024-11-29T04:47:05.552" v="4" actId="1440"/>
        <pc:sldMkLst>
          <pc:docMk/>
          <pc:sldMk cId="2396199622" sldId="423"/>
        </pc:sldMkLst>
        <pc:picChg chg="mod">
          <ac:chgData name="Penny Meddings (Health)" userId="f942a480-4399-4aba-b0ed-0db233993f31" providerId="ADAL" clId="{381311F5-759E-4CFA-8079-6FCE5851EC3B}" dt="2024-11-29T04:47:05.552" v="4" actId="1440"/>
          <ac:picMkLst>
            <pc:docMk/>
            <pc:sldMk cId="2396199622" sldId="423"/>
            <ac:picMk id="9" creationId="{A5237C65-AFA3-4A75-BC5C-49C1BC2B42F2}"/>
          </ac:picMkLst>
        </pc:picChg>
      </pc:sldChg>
      <pc:sldChg chg="modSp mod">
        <pc:chgData name="Penny Meddings (Health)" userId="f942a480-4399-4aba-b0ed-0db233993f31" providerId="ADAL" clId="{381311F5-759E-4CFA-8079-6FCE5851EC3B}" dt="2024-11-29T04:47:31.607" v="6" actId="207"/>
        <pc:sldMkLst>
          <pc:docMk/>
          <pc:sldMk cId="3265177814" sldId="424"/>
        </pc:sldMkLst>
        <pc:graphicFrameChg chg="modGraphic">
          <ac:chgData name="Penny Meddings (Health)" userId="f942a480-4399-4aba-b0ed-0db233993f31" providerId="ADAL" clId="{381311F5-759E-4CFA-8079-6FCE5851EC3B}" dt="2024-11-29T04:47:31.607" v="6" actId="207"/>
          <ac:graphicFrameMkLst>
            <pc:docMk/>
            <pc:sldMk cId="3265177814" sldId="424"/>
            <ac:graphicFrameMk id="5" creationId="{AC6959E8-D1A7-4651-BDA6-063DB8B77936}"/>
          </ac:graphicFrameMkLst>
        </pc:graphicFrameChg>
      </pc:sldChg>
      <pc:sldChg chg="modSp mod">
        <pc:chgData name="Penny Meddings (Health)" userId="f942a480-4399-4aba-b0ed-0db233993f31" providerId="ADAL" clId="{381311F5-759E-4CFA-8079-6FCE5851EC3B}" dt="2024-11-29T04:46:37.494" v="0" actId="120"/>
        <pc:sldMkLst>
          <pc:docMk/>
          <pc:sldMk cId="931495726" sldId="490"/>
        </pc:sldMkLst>
        <pc:spChg chg="mod">
          <ac:chgData name="Penny Meddings (Health)" userId="f942a480-4399-4aba-b0ed-0db233993f31" providerId="ADAL" clId="{381311F5-759E-4CFA-8079-6FCE5851EC3B}" dt="2024-11-29T04:46:37.494" v="0" actId="120"/>
          <ac:spMkLst>
            <pc:docMk/>
            <pc:sldMk cId="931495726" sldId="490"/>
            <ac:spMk id="2" creationId="{051E0DD3-A894-43FB-B7B8-E740F8A688B7}"/>
          </ac:spMkLst>
        </pc:spChg>
      </pc:sldChg>
      <pc:sldChg chg="modSp mod">
        <pc:chgData name="Penny Meddings (Health)" userId="f942a480-4399-4aba-b0ed-0db233993f31" providerId="ADAL" clId="{381311F5-759E-4CFA-8079-6FCE5851EC3B}" dt="2024-11-29T04:47:44.620" v="8" actId="13926"/>
        <pc:sldMkLst>
          <pc:docMk/>
          <pc:sldMk cId="1599675738" sldId="506"/>
        </pc:sldMkLst>
        <pc:spChg chg="mod">
          <ac:chgData name="Penny Meddings (Health)" userId="f942a480-4399-4aba-b0ed-0db233993f31" providerId="ADAL" clId="{381311F5-759E-4CFA-8079-6FCE5851EC3B}" dt="2024-11-29T04:47:44.620" v="8" actId="13926"/>
          <ac:spMkLst>
            <pc:docMk/>
            <pc:sldMk cId="1599675738" sldId="506"/>
            <ac:spMk id="2" creationId="{C90B715F-0C33-E246-9E6E-B6F8E7833C04}"/>
          </ac:spMkLst>
        </pc:spChg>
      </pc:sldChg>
      <pc:sldChg chg="modSp mod">
        <pc:chgData name="Penny Meddings (Health)" userId="f942a480-4399-4aba-b0ed-0db233993f31" providerId="ADAL" clId="{381311F5-759E-4CFA-8079-6FCE5851EC3B}" dt="2024-11-29T04:46:51.613" v="3" actId="14100"/>
        <pc:sldMkLst>
          <pc:docMk/>
          <pc:sldMk cId="2592372916" sldId="513"/>
        </pc:sldMkLst>
        <pc:spChg chg="mod">
          <ac:chgData name="Penny Meddings (Health)" userId="f942a480-4399-4aba-b0ed-0db233993f31" providerId="ADAL" clId="{381311F5-759E-4CFA-8079-6FCE5851EC3B}" dt="2024-11-29T04:46:51.613" v="3" actId="14100"/>
          <ac:spMkLst>
            <pc:docMk/>
            <pc:sldMk cId="2592372916" sldId="513"/>
            <ac:spMk id="8" creationId="{C33ABD48-FA90-4C5F-9780-3D8005196676}"/>
          </ac:spMkLst>
        </pc:spChg>
      </pc:sldChg>
      <pc:sldChg chg="modSp mod">
        <pc:chgData name="Penny Meddings (Health)" userId="f942a480-4399-4aba-b0ed-0db233993f31" providerId="ADAL" clId="{381311F5-759E-4CFA-8079-6FCE5851EC3B}" dt="2024-11-29T04:47:38.699" v="7" actId="1440"/>
        <pc:sldMkLst>
          <pc:docMk/>
          <pc:sldMk cId="3055994822" sldId="518"/>
        </pc:sldMkLst>
        <pc:picChg chg="mod">
          <ac:chgData name="Penny Meddings (Health)" userId="f942a480-4399-4aba-b0ed-0db233993f31" providerId="ADAL" clId="{381311F5-759E-4CFA-8079-6FCE5851EC3B}" dt="2024-11-29T04:47:38.699" v="7" actId="1440"/>
          <ac:picMkLst>
            <pc:docMk/>
            <pc:sldMk cId="3055994822" sldId="518"/>
            <ac:picMk id="5" creationId="{BDE18F53-1054-4D3D-9DBB-ADBE86F0AEFE}"/>
          </ac:picMkLst>
        </pc:picChg>
      </pc:sldChg>
    </pc:docChg>
  </pc:docChgLst>
  <pc:docChgLst>
    <pc:chgData name="Louise Shanahan-McKenna (Health)" userId="212d7edf-c2e9-4a42-b376-45ac23aabf9d" providerId="ADAL" clId="{8042E1DD-3C88-4A5C-BD26-BD08EBC443CD}"/>
    <pc:docChg chg="delSld modSld modSection">
      <pc:chgData name="Louise Shanahan-McKenna (Health)" userId="212d7edf-c2e9-4a42-b376-45ac23aabf9d" providerId="ADAL" clId="{8042E1DD-3C88-4A5C-BD26-BD08EBC443CD}" dt="2024-12-09T05:00:25.940" v="1" actId="13926"/>
      <pc:docMkLst>
        <pc:docMk/>
      </pc:docMkLst>
      <pc:sldChg chg="modSp mod">
        <pc:chgData name="Louise Shanahan-McKenna (Health)" userId="212d7edf-c2e9-4a42-b376-45ac23aabf9d" providerId="ADAL" clId="{8042E1DD-3C88-4A5C-BD26-BD08EBC443CD}" dt="2024-12-09T05:00:25.940" v="1" actId="13926"/>
        <pc:sldMkLst>
          <pc:docMk/>
          <pc:sldMk cId="2164217955" sldId="287"/>
        </pc:sldMkLst>
        <pc:spChg chg="mod">
          <ac:chgData name="Louise Shanahan-McKenna (Health)" userId="212d7edf-c2e9-4a42-b376-45ac23aabf9d" providerId="ADAL" clId="{8042E1DD-3C88-4A5C-BD26-BD08EBC443CD}" dt="2024-12-09T05:00:25.940" v="1" actId="13926"/>
          <ac:spMkLst>
            <pc:docMk/>
            <pc:sldMk cId="2164217955" sldId="287"/>
            <ac:spMk id="6" creationId="{FD41A34D-5107-8D48-BF12-718F060816E7}"/>
          </ac:spMkLst>
        </pc:spChg>
      </pc:sldChg>
      <pc:sldChg chg="del">
        <pc:chgData name="Louise Shanahan-McKenna (Health)" userId="212d7edf-c2e9-4a42-b376-45ac23aabf9d" providerId="ADAL" clId="{8042E1DD-3C88-4A5C-BD26-BD08EBC443CD}" dt="2024-12-05T01:11:54.601" v="0" actId="2696"/>
        <pc:sldMkLst>
          <pc:docMk/>
          <pc:sldMk cId="1599675738" sldId="506"/>
        </pc:sldMkLst>
      </pc:sldChg>
    </pc:docChg>
  </pc:docChgLst>
  <pc:docChgLst>
    <pc:chgData name="Lauren Jordan (Health)" userId="bd9e29b4-658f-42bb-8a8e-fd6adb16ffc3" providerId="ADAL" clId="{20974D28-1127-44F7-86E6-ADA3958C3C4B}"/>
    <pc:docChg chg="modSld">
      <pc:chgData name="Lauren Jordan (Health)" userId="bd9e29b4-658f-42bb-8a8e-fd6adb16ffc3" providerId="ADAL" clId="{20974D28-1127-44F7-86E6-ADA3958C3C4B}" dt="2024-12-05T02:45:26.448" v="12" actId="20577"/>
      <pc:docMkLst>
        <pc:docMk/>
      </pc:docMkLst>
      <pc:sldChg chg="modSp mod">
        <pc:chgData name="Lauren Jordan (Health)" userId="bd9e29b4-658f-42bb-8a8e-fd6adb16ffc3" providerId="ADAL" clId="{20974D28-1127-44F7-86E6-ADA3958C3C4B}" dt="2024-12-05T02:45:26.448" v="12" actId="20577"/>
        <pc:sldMkLst>
          <pc:docMk/>
          <pc:sldMk cId="2164217955" sldId="287"/>
        </pc:sldMkLst>
        <pc:spChg chg="mod">
          <ac:chgData name="Lauren Jordan (Health)" userId="bd9e29b4-658f-42bb-8a8e-fd6adb16ffc3" providerId="ADAL" clId="{20974D28-1127-44F7-86E6-ADA3958C3C4B}" dt="2024-12-05T02:45:26.448" v="12" actId="20577"/>
          <ac:spMkLst>
            <pc:docMk/>
            <pc:sldMk cId="2164217955" sldId="287"/>
            <ac:spMk id="3" creationId="{81256F45-0BD4-2342-8B7A-3760A0B84DD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2392C-EBBD-4830-BFEC-A1AACD93EB27}" type="doc">
      <dgm:prSet loTypeId="urn:microsoft.com/office/officeart/2005/8/layout/hierarchy6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F6F7AA0A-BFC0-4783-B5C0-A9A6FAA2DA0F}">
      <dgm:prSet phldrT="[Text]" custT="1"/>
      <dgm:spPr>
        <a:solidFill>
          <a:srgbClr val="CBD8DC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60960" tIns="60960" rIns="60960" bIns="60960" numCol="1" spcCol="1270" anchor="ctr" anchorCtr="0"/>
        <a:lstStyle/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prstClr val="black"/>
              </a:solidFill>
              <a:latin typeface="Arial"/>
              <a:ea typeface="+mn-ea"/>
              <a:cs typeface="+mn-cs"/>
            </a:rPr>
            <a:t>Risk Manager 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00B050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</a:t>
          </a:r>
          <a:r>
            <a:rPr lang="en-AU" sz="1000" b="0" kern="1200" dirty="0">
              <a:solidFill>
                <a:prstClr val="black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  Access to all ‘clinical’ incidents 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</a:t>
          </a:r>
          <a:r>
            <a:rPr lang="en-AU" sz="1000" b="0" kern="1200" dirty="0">
              <a:solidFill>
                <a:prstClr val="black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  Limited access to ‘OHS’ incidents and hazards 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</a:t>
          </a:r>
          <a:r>
            <a:rPr lang="en-AU" sz="1000" b="0" kern="1200" dirty="0">
              <a:solidFill>
                <a:prstClr val="black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  No access to administration module</a:t>
          </a:r>
          <a:endParaRPr lang="en-AU" sz="1000" b="0" kern="120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EC58DCF5-C382-43BD-9325-BD4BBA7DA1A4}" type="parTrans" cxnId="{AB8D1674-5231-4DA1-9946-B6F47D253D7D}">
      <dgm:prSet/>
      <dgm:spPr/>
      <dgm:t>
        <a:bodyPr/>
        <a:lstStyle/>
        <a:p>
          <a:endParaRPr lang="en-AU"/>
        </a:p>
      </dgm:t>
    </dgm:pt>
    <dgm:pt modelId="{2AED029A-209E-4662-A81F-553DF20D718B}" type="sibTrans" cxnId="{AB8D1674-5231-4DA1-9946-B6F47D253D7D}">
      <dgm:prSet/>
      <dgm:spPr/>
      <dgm:t>
        <a:bodyPr/>
        <a:lstStyle/>
        <a:p>
          <a:endParaRPr lang="en-AU"/>
        </a:p>
      </dgm:t>
    </dgm:pt>
    <dgm:pt modelId="{092C5CDB-FE86-4301-A9AF-946B6D89D3FF}">
      <dgm:prSet phldrT="[Text]" custT="1"/>
      <dgm:spPr>
        <a:solidFill>
          <a:srgbClr val="CBD8DC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AU" sz="1000" b="1" dirty="0">
              <a:solidFill>
                <a:schemeClr val="tx1"/>
              </a:solidFill>
            </a:rPr>
            <a:t>Manager</a:t>
          </a:r>
        </a:p>
        <a:p>
          <a:r>
            <a:rPr lang="en-AU" sz="1000" dirty="0"/>
            <a:t> </a:t>
          </a:r>
          <a:r>
            <a:rPr lang="en-AU" sz="1000" b="1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dirty="0">
              <a:sym typeface="Wingdings 2" panose="05020102010507070707" pitchFamily="18" charset="2"/>
            </a:rPr>
            <a:t> </a:t>
          </a:r>
          <a:r>
            <a:rPr lang="en-AU" sz="1000" dirty="0">
              <a:sym typeface="Wingdings 2" panose="05020102010507070707" pitchFamily="18" charset="2"/>
            </a:rPr>
            <a:t>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Can manage incidents and feedback </a:t>
          </a:r>
        </a:p>
        <a:p>
          <a:r>
            <a:rPr lang="en-AU" sz="1000" b="1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dirty="0">
              <a:sym typeface="Wingdings 2" panose="05020102010507070707" pitchFamily="18" charset="2"/>
            </a:rPr>
            <a:t> 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Limited access to incidents and feedback </a:t>
          </a:r>
        </a:p>
        <a:p>
          <a:r>
            <a:rPr lang="en-AU" sz="1000" b="1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dirty="0">
              <a:sym typeface="Wingdings 2" panose="05020102010507070707" pitchFamily="18" charset="2"/>
            </a:rPr>
            <a:t> 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No access to administration module</a:t>
          </a:r>
          <a:endParaRPr lang="en-AU" sz="1000" dirty="0">
            <a:solidFill>
              <a:schemeClr val="tx1"/>
            </a:solidFill>
          </a:endParaRPr>
        </a:p>
      </dgm:t>
    </dgm:pt>
    <dgm:pt modelId="{85EAF186-DE8D-486C-B3F2-DAA741449367}" type="parTrans" cxnId="{38E0002D-D6F7-4A2A-9ACA-5D6799E300B0}">
      <dgm:prSet/>
      <dgm:spPr/>
      <dgm:t>
        <a:bodyPr/>
        <a:lstStyle/>
        <a:p>
          <a:endParaRPr lang="en-AU"/>
        </a:p>
      </dgm:t>
    </dgm:pt>
    <dgm:pt modelId="{CB4D252E-74E8-4F77-B01B-7E3C64F4A807}" type="sibTrans" cxnId="{38E0002D-D6F7-4A2A-9ACA-5D6799E300B0}">
      <dgm:prSet/>
      <dgm:spPr/>
      <dgm:t>
        <a:bodyPr/>
        <a:lstStyle/>
        <a:p>
          <a:endParaRPr lang="en-AU"/>
        </a:p>
      </dgm:t>
    </dgm:pt>
    <dgm:pt modelId="{5AB0073E-10E6-4D5C-89FC-8794800BEE88}">
      <dgm:prSet phldrT="[Text]" custT="1"/>
      <dgm:spPr>
        <a:solidFill>
          <a:srgbClr val="CBD8DC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AU" sz="1000" b="1" dirty="0">
              <a:solidFill>
                <a:schemeClr val="tx1"/>
              </a:solidFill>
            </a:rPr>
            <a:t>Reporter </a:t>
          </a:r>
        </a:p>
        <a:p>
          <a:r>
            <a:rPr lang="en-AU" sz="1000" b="1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dirty="0">
              <a:sym typeface="Wingdings 2" panose="05020102010507070707" pitchFamily="18" charset="2"/>
            </a:rPr>
            <a:t> </a:t>
          </a:r>
          <a:r>
            <a:rPr lang="en-AU" sz="1000" dirty="0">
              <a:sym typeface="Wingdings 2" panose="05020102010507070707" pitchFamily="18" charset="2"/>
            </a:rPr>
            <a:t>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Can create incidents </a:t>
          </a:r>
        </a:p>
        <a:p>
          <a:r>
            <a:rPr lang="en-AU" sz="1000" b="1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dirty="0">
              <a:sym typeface="Wingdings 2" panose="05020102010507070707" pitchFamily="18" charset="2"/>
            </a:rPr>
            <a:t> 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Cannot create feedback</a:t>
          </a:r>
          <a:endParaRPr lang="en-AU" sz="1000" dirty="0">
            <a:solidFill>
              <a:schemeClr val="tx1"/>
            </a:solidFill>
          </a:endParaRPr>
        </a:p>
      </dgm:t>
    </dgm:pt>
    <dgm:pt modelId="{98FCA327-DA71-4B0A-856F-490A88674FAD}" type="parTrans" cxnId="{4174D397-1E8D-429D-AD25-2131F9DA9246}">
      <dgm:prSet/>
      <dgm:spPr/>
      <dgm:t>
        <a:bodyPr/>
        <a:lstStyle/>
        <a:p>
          <a:endParaRPr lang="en-AU"/>
        </a:p>
      </dgm:t>
    </dgm:pt>
    <dgm:pt modelId="{37FBBEDA-0B84-4934-9711-83B12D231A50}" type="sibTrans" cxnId="{4174D397-1E8D-429D-AD25-2131F9DA9246}">
      <dgm:prSet/>
      <dgm:spPr/>
      <dgm:t>
        <a:bodyPr/>
        <a:lstStyle/>
        <a:p>
          <a:endParaRPr lang="en-AU"/>
        </a:p>
      </dgm:t>
    </dgm:pt>
    <dgm:pt modelId="{60D4C426-267F-4412-9A34-4E93BA340F5E}">
      <dgm:prSet phldrT="[Text]" custT="1"/>
      <dgm:spPr>
        <a:solidFill>
          <a:srgbClr val="CBD8DC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AU" sz="1000" b="1" dirty="0">
              <a:solidFill>
                <a:schemeClr val="tx1"/>
              </a:solidFill>
            </a:rPr>
            <a:t>Staff</a:t>
          </a:r>
          <a:r>
            <a:rPr lang="en-AU" sz="1000" dirty="0">
              <a:solidFill>
                <a:schemeClr val="tx1"/>
              </a:solidFill>
            </a:rPr>
            <a:t> </a:t>
          </a:r>
        </a:p>
        <a:p>
          <a:r>
            <a:rPr lang="en-AU" sz="1000" b="1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dirty="0">
              <a:sym typeface="Wingdings 2" panose="05020102010507070707" pitchFamily="18" charset="2"/>
            </a:rPr>
            <a:t> </a:t>
          </a:r>
          <a:r>
            <a:rPr lang="en-AU" sz="1000" dirty="0">
              <a:sym typeface="Wingdings 2" panose="05020102010507070707" pitchFamily="18" charset="2"/>
            </a:rPr>
            <a:t>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Can create incidents</a:t>
          </a:r>
        </a:p>
        <a:p>
          <a:r>
            <a:rPr lang="en-AU" sz="1000" dirty="0">
              <a:sym typeface="Wingdings 2" panose="05020102010507070707" pitchFamily="18" charset="2"/>
            </a:rPr>
            <a:t> </a:t>
          </a:r>
          <a:r>
            <a:rPr lang="en-AU" sz="1000" b="1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dirty="0">
              <a:sym typeface="Wingdings 2" panose="05020102010507070707" pitchFamily="18" charset="2"/>
            </a:rPr>
            <a:t> </a:t>
          </a:r>
          <a:r>
            <a:rPr lang="en-AU" sz="1000" dirty="0">
              <a:sym typeface="Wingdings 2" panose="05020102010507070707" pitchFamily="18" charset="2"/>
            </a:rPr>
            <a:t>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Can create feedback</a:t>
          </a:r>
          <a:endParaRPr lang="en-AU" sz="1000" dirty="0">
            <a:solidFill>
              <a:schemeClr val="tx1"/>
            </a:solidFill>
          </a:endParaRPr>
        </a:p>
      </dgm:t>
    </dgm:pt>
    <dgm:pt modelId="{8E4365D1-C58D-4AD1-9C3B-1AC0A072533C}" type="parTrans" cxnId="{F5044F91-2142-477C-9080-FAB4FB7980F6}">
      <dgm:prSet/>
      <dgm:spPr/>
      <dgm:t>
        <a:bodyPr/>
        <a:lstStyle/>
        <a:p>
          <a:endParaRPr lang="en-AU"/>
        </a:p>
      </dgm:t>
    </dgm:pt>
    <dgm:pt modelId="{98AC8663-170C-469D-BF9E-DC7431BCF2A5}" type="sibTrans" cxnId="{F5044F91-2142-477C-9080-FAB4FB7980F6}">
      <dgm:prSet/>
      <dgm:spPr/>
      <dgm:t>
        <a:bodyPr/>
        <a:lstStyle/>
        <a:p>
          <a:endParaRPr lang="en-AU"/>
        </a:p>
      </dgm:t>
    </dgm:pt>
    <dgm:pt modelId="{01197AA6-F392-4BF0-9DD1-AD9955343287}">
      <dgm:prSet phldrT="[Text]" custT="1"/>
      <dgm:spPr>
        <a:solidFill>
          <a:srgbClr val="CBD8DC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AU" sz="1000" b="1" dirty="0">
              <a:solidFill>
                <a:schemeClr val="tx1"/>
              </a:solidFill>
            </a:rPr>
            <a:t>Executive</a:t>
          </a:r>
        </a:p>
        <a:p>
          <a:r>
            <a:rPr lang="en-AU" sz="1000" b="1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dirty="0">
              <a:solidFill>
                <a:schemeClr val="tx1"/>
              </a:solidFill>
              <a:sym typeface="Wingdings 2" panose="05020102010507070707" pitchFamily="18" charset="2"/>
            </a:rPr>
            <a:t> 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Highest level of system access</a:t>
          </a:r>
        </a:p>
        <a:p>
          <a:r>
            <a:rPr lang="en-AU" sz="1000" b="1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dirty="0">
              <a:sym typeface="Wingdings 2" panose="05020102010507070707" pitchFamily="18" charset="2"/>
            </a:rPr>
            <a:t> 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Access to all incidents and feedback </a:t>
          </a:r>
        </a:p>
        <a:p>
          <a:r>
            <a:rPr lang="en-AU" sz="1000" b="1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dirty="0">
              <a:sym typeface="Wingdings 2" panose="05020102010507070707" pitchFamily="18" charset="2"/>
            </a:rPr>
            <a:t>  </a:t>
          </a:r>
          <a:r>
            <a:rPr lang="en-AU" sz="1000" dirty="0">
              <a:solidFill>
                <a:schemeClr val="tx1"/>
              </a:solidFill>
              <a:sym typeface="Wingdings 2" panose="05020102010507070707" pitchFamily="18" charset="2"/>
            </a:rPr>
            <a:t>No access to administration module</a:t>
          </a:r>
          <a:r>
            <a:rPr lang="en-AU" sz="1000" dirty="0">
              <a:solidFill>
                <a:schemeClr val="tx1"/>
              </a:solidFill>
            </a:rPr>
            <a:t> </a:t>
          </a:r>
        </a:p>
      </dgm:t>
    </dgm:pt>
    <dgm:pt modelId="{8B727EDB-7A17-4D3D-88A1-A8A6E30B6E81}" type="parTrans" cxnId="{C4235C72-3239-4179-92D7-0211532802A8}">
      <dgm:prSet/>
      <dgm:spPr/>
      <dgm:t>
        <a:bodyPr/>
        <a:lstStyle/>
        <a:p>
          <a:endParaRPr lang="en-AU"/>
        </a:p>
      </dgm:t>
    </dgm:pt>
    <dgm:pt modelId="{0692E8F0-1211-4311-8083-ABE5789DB28C}" type="sibTrans" cxnId="{C4235C72-3239-4179-92D7-0211532802A8}">
      <dgm:prSet/>
      <dgm:spPr/>
      <dgm:t>
        <a:bodyPr/>
        <a:lstStyle/>
        <a:p>
          <a:endParaRPr lang="en-AU"/>
        </a:p>
      </dgm:t>
    </dgm:pt>
    <dgm:pt modelId="{450EC6C8-448D-4C3A-A2E9-870D0894A27B}" type="pres">
      <dgm:prSet presAssocID="{CF32392C-EBBD-4830-BFEC-A1AACD93EB2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A2DB702-D21F-481C-A385-C9876B59A630}" type="pres">
      <dgm:prSet presAssocID="{CF32392C-EBBD-4830-BFEC-A1AACD93EB27}" presName="hierFlow" presStyleCnt="0"/>
      <dgm:spPr/>
    </dgm:pt>
    <dgm:pt modelId="{BD581227-09FB-408F-82BC-0D2F69E176A9}" type="pres">
      <dgm:prSet presAssocID="{CF32392C-EBBD-4830-BFEC-A1AACD93EB2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615576D-9800-4496-BE19-6DCAFB93A577}" type="pres">
      <dgm:prSet presAssocID="{01197AA6-F392-4BF0-9DD1-AD9955343287}" presName="Name14" presStyleCnt="0"/>
      <dgm:spPr/>
    </dgm:pt>
    <dgm:pt modelId="{098FD40D-4471-4964-823F-659CF0B90D44}" type="pres">
      <dgm:prSet presAssocID="{01197AA6-F392-4BF0-9DD1-AD9955343287}" presName="level1Shape" presStyleLbl="node0" presStyleIdx="0" presStyleCnt="1" custScaleX="288444" custScaleY="130037">
        <dgm:presLayoutVars>
          <dgm:chPref val="3"/>
        </dgm:presLayoutVars>
      </dgm:prSet>
      <dgm:spPr/>
    </dgm:pt>
    <dgm:pt modelId="{AF7DC6E9-4A52-46E0-B7F6-C8D9E306A115}" type="pres">
      <dgm:prSet presAssocID="{01197AA6-F392-4BF0-9DD1-AD9955343287}" presName="hierChild2" presStyleCnt="0"/>
      <dgm:spPr/>
    </dgm:pt>
    <dgm:pt modelId="{6623270E-D97D-4DD5-9147-97BD23D2245B}" type="pres">
      <dgm:prSet presAssocID="{EC58DCF5-C382-43BD-9325-BD4BBA7DA1A4}" presName="Name19" presStyleLbl="parChTrans1D2" presStyleIdx="0" presStyleCnt="1"/>
      <dgm:spPr/>
    </dgm:pt>
    <dgm:pt modelId="{86923BDA-5FAA-484A-820C-6C31A62C5887}" type="pres">
      <dgm:prSet presAssocID="{F6F7AA0A-BFC0-4783-B5C0-A9A6FAA2DA0F}" presName="Name21" presStyleCnt="0"/>
      <dgm:spPr/>
    </dgm:pt>
    <dgm:pt modelId="{F31DA1BE-3C5E-4F93-B8CA-8408716AEF7F}" type="pres">
      <dgm:prSet presAssocID="{F6F7AA0A-BFC0-4783-B5C0-A9A6FAA2DA0F}" presName="level2Shape" presStyleLbl="node2" presStyleIdx="0" presStyleCnt="1" custScaleX="288444" custScaleY="163961"/>
      <dgm:spPr>
        <a:xfrm>
          <a:off x="2857808" y="1439443"/>
          <a:ext cx="3656271" cy="1098885"/>
        </a:xfrm>
        <a:prstGeom prst="roundRect">
          <a:avLst>
            <a:gd name="adj" fmla="val 10000"/>
          </a:avLst>
        </a:prstGeom>
      </dgm:spPr>
    </dgm:pt>
    <dgm:pt modelId="{85B8BE95-C8A1-4422-8AE0-E3E3CEECD039}" type="pres">
      <dgm:prSet presAssocID="{F6F7AA0A-BFC0-4783-B5C0-A9A6FAA2DA0F}" presName="hierChild3" presStyleCnt="0"/>
      <dgm:spPr/>
    </dgm:pt>
    <dgm:pt modelId="{45EEBBE8-ED3B-4A9C-BD4E-04536FF67DF7}" type="pres">
      <dgm:prSet presAssocID="{85EAF186-DE8D-486C-B3F2-DAA741449367}" presName="Name19" presStyleLbl="parChTrans1D3" presStyleIdx="0" presStyleCnt="1"/>
      <dgm:spPr/>
    </dgm:pt>
    <dgm:pt modelId="{569BB9EC-8A9C-48BC-9F2B-684A3EC0C1B1}" type="pres">
      <dgm:prSet presAssocID="{092C5CDB-FE86-4301-A9AF-946B6D89D3FF}" presName="Name21" presStyleCnt="0"/>
      <dgm:spPr/>
    </dgm:pt>
    <dgm:pt modelId="{775AD501-4BEE-452A-8D16-09C625748603}" type="pres">
      <dgm:prSet presAssocID="{092C5CDB-FE86-4301-A9AF-946B6D89D3FF}" presName="level2Shape" presStyleLbl="node3" presStyleIdx="0" presStyleCnt="1" custScaleX="288444" custScaleY="164580"/>
      <dgm:spPr/>
    </dgm:pt>
    <dgm:pt modelId="{037A1428-527A-48EB-AD29-A85E8A9AA691}" type="pres">
      <dgm:prSet presAssocID="{092C5CDB-FE86-4301-A9AF-946B6D89D3FF}" presName="hierChild3" presStyleCnt="0"/>
      <dgm:spPr/>
    </dgm:pt>
    <dgm:pt modelId="{A84BE2F3-9F13-4599-BCBF-706BE5EAD0AA}" type="pres">
      <dgm:prSet presAssocID="{98FCA327-DA71-4B0A-856F-490A88674FAD}" presName="Name19" presStyleLbl="parChTrans1D4" presStyleIdx="0" presStyleCnt="2"/>
      <dgm:spPr/>
    </dgm:pt>
    <dgm:pt modelId="{719621FB-66FE-41B6-B58A-6D916DDDA0AB}" type="pres">
      <dgm:prSet presAssocID="{5AB0073E-10E6-4D5C-89FC-8794800BEE88}" presName="Name21" presStyleCnt="0"/>
      <dgm:spPr/>
    </dgm:pt>
    <dgm:pt modelId="{C91E3164-03DF-4B51-882F-4CE92CF4DDF9}" type="pres">
      <dgm:prSet presAssocID="{5AB0073E-10E6-4D5C-89FC-8794800BEE88}" presName="level2Shape" presStyleLbl="node4" presStyleIdx="0" presStyleCnt="2" custScaleX="239377"/>
      <dgm:spPr/>
    </dgm:pt>
    <dgm:pt modelId="{209FE2CC-5122-4992-91C3-A67D6C2F417B}" type="pres">
      <dgm:prSet presAssocID="{5AB0073E-10E6-4D5C-89FC-8794800BEE88}" presName="hierChild3" presStyleCnt="0"/>
      <dgm:spPr/>
    </dgm:pt>
    <dgm:pt modelId="{B7447FA1-E733-4C36-B8AE-DD47543F98C9}" type="pres">
      <dgm:prSet presAssocID="{8E4365D1-C58D-4AD1-9C3B-1AC0A072533C}" presName="Name19" presStyleLbl="parChTrans1D4" presStyleIdx="1" presStyleCnt="2"/>
      <dgm:spPr/>
    </dgm:pt>
    <dgm:pt modelId="{EAAAD8D0-32C4-4574-BDFA-36033CBC0370}" type="pres">
      <dgm:prSet presAssocID="{60D4C426-267F-4412-9A34-4E93BA340F5E}" presName="Name21" presStyleCnt="0"/>
      <dgm:spPr/>
    </dgm:pt>
    <dgm:pt modelId="{BB156DAE-3F7D-4EE6-A8C2-96E5D7843E6C}" type="pres">
      <dgm:prSet presAssocID="{60D4C426-267F-4412-9A34-4E93BA340F5E}" presName="level2Shape" presStyleLbl="node4" presStyleIdx="1" presStyleCnt="2" custScaleX="217287"/>
      <dgm:spPr/>
    </dgm:pt>
    <dgm:pt modelId="{E8603AB8-D2FA-46F6-8598-B2EB239538E4}" type="pres">
      <dgm:prSet presAssocID="{60D4C426-267F-4412-9A34-4E93BA340F5E}" presName="hierChild3" presStyleCnt="0"/>
      <dgm:spPr/>
    </dgm:pt>
    <dgm:pt modelId="{88E3847E-6FD5-4733-A404-1013479DB31C}" type="pres">
      <dgm:prSet presAssocID="{CF32392C-EBBD-4830-BFEC-A1AACD93EB27}" presName="bgShapesFlow" presStyleCnt="0"/>
      <dgm:spPr/>
    </dgm:pt>
  </dgm:ptLst>
  <dgm:cxnLst>
    <dgm:cxn modelId="{7D23C90A-8D2A-4A06-8B04-19A34D682D2B}" type="presOf" srcId="{F6F7AA0A-BFC0-4783-B5C0-A9A6FAA2DA0F}" destId="{F31DA1BE-3C5E-4F93-B8CA-8408716AEF7F}" srcOrd="0" destOrd="0" presId="urn:microsoft.com/office/officeart/2005/8/layout/hierarchy6"/>
    <dgm:cxn modelId="{38E0002D-D6F7-4A2A-9ACA-5D6799E300B0}" srcId="{F6F7AA0A-BFC0-4783-B5C0-A9A6FAA2DA0F}" destId="{092C5CDB-FE86-4301-A9AF-946B6D89D3FF}" srcOrd="0" destOrd="0" parTransId="{85EAF186-DE8D-486C-B3F2-DAA741449367}" sibTransId="{CB4D252E-74E8-4F77-B01B-7E3C64F4A807}"/>
    <dgm:cxn modelId="{1E28A838-BB37-492E-A58A-C2273FC982AB}" type="presOf" srcId="{8E4365D1-C58D-4AD1-9C3B-1AC0A072533C}" destId="{B7447FA1-E733-4C36-B8AE-DD47543F98C9}" srcOrd="0" destOrd="0" presId="urn:microsoft.com/office/officeart/2005/8/layout/hierarchy6"/>
    <dgm:cxn modelId="{2D24F139-929E-48AF-9DEF-8B1B52DE31C9}" type="presOf" srcId="{CF32392C-EBBD-4830-BFEC-A1AACD93EB27}" destId="{450EC6C8-448D-4C3A-A2E9-870D0894A27B}" srcOrd="0" destOrd="0" presId="urn:microsoft.com/office/officeart/2005/8/layout/hierarchy6"/>
    <dgm:cxn modelId="{F1CAB645-0583-408E-A46E-79606404189C}" type="presOf" srcId="{5AB0073E-10E6-4D5C-89FC-8794800BEE88}" destId="{C91E3164-03DF-4B51-882F-4CE92CF4DDF9}" srcOrd="0" destOrd="0" presId="urn:microsoft.com/office/officeart/2005/8/layout/hierarchy6"/>
    <dgm:cxn modelId="{B787364F-5645-4B2B-8DB2-476EE275B708}" type="presOf" srcId="{98FCA327-DA71-4B0A-856F-490A88674FAD}" destId="{A84BE2F3-9F13-4599-BCBF-706BE5EAD0AA}" srcOrd="0" destOrd="0" presId="urn:microsoft.com/office/officeart/2005/8/layout/hierarchy6"/>
    <dgm:cxn modelId="{504BFC50-E2BE-41F8-89BB-A0340FF066D3}" type="presOf" srcId="{60D4C426-267F-4412-9A34-4E93BA340F5E}" destId="{BB156DAE-3F7D-4EE6-A8C2-96E5D7843E6C}" srcOrd="0" destOrd="0" presId="urn:microsoft.com/office/officeart/2005/8/layout/hierarchy6"/>
    <dgm:cxn modelId="{C4235C72-3239-4179-92D7-0211532802A8}" srcId="{CF32392C-EBBD-4830-BFEC-A1AACD93EB27}" destId="{01197AA6-F392-4BF0-9DD1-AD9955343287}" srcOrd="0" destOrd="0" parTransId="{8B727EDB-7A17-4D3D-88A1-A8A6E30B6E81}" sibTransId="{0692E8F0-1211-4311-8083-ABE5789DB28C}"/>
    <dgm:cxn modelId="{AB8D1674-5231-4DA1-9946-B6F47D253D7D}" srcId="{01197AA6-F392-4BF0-9DD1-AD9955343287}" destId="{F6F7AA0A-BFC0-4783-B5C0-A9A6FAA2DA0F}" srcOrd="0" destOrd="0" parTransId="{EC58DCF5-C382-43BD-9325-BD4BBA7DA1A4}" sibTransId="{2AED029A-209E-4662-A81F-553DF20D718B}"/>
    <dgm:cxn modelId="{1DAA8483-591D-42B8-966E-96465620AFCB}" type="presOf" srcId="{85EAF186-DE8D-486C-B3F2-DAA741449367}" destId="{45EEBBE8-ED3B-4A9C-BD4E-04536FF67DF7}" srcOrd="0" destOrd="0" presId="urn:microsoft.com/office/officeart/2005/8/layout/hierarchy6"/>
    <dgm:cxn modelId="{7B2B5E88-0B13-4B37-923D-D80301340394}" type="presOf" srcId="{092C5CDB-FE86-4301-A9AF-946B6D89D3FF}" destId="{775AD501-4BEE-452A-8D16-09C625748603}" srcOrd="0" destOrd="0" presId="urn:microsoft.com/office/officeart/2005/8/layout/hierarchy6"/>
    <dgm:cxn modelId="{F5044F91-2142-477C-9080-FAB4FB7980F6}" srcId="{092C5CDB-FE86-4301-A9AF-946B6D89D3FF}" destId="{60D4C426-267F-4412-9A34-4E93BA340F5E}" srcOrd="1" destOrd="0" parTransId="{8E4365D1-C58D-4AD1-9C3B-1AC0A072533C}" sibTransId="{98AC8663-170C-469D-BF9E-DC7431BCF2A5}"/>
    <dgm:cxn modelId="{4174D397-1E8D-429D-AD25-2131F9DA9246}" srcId="{092C5CDB-FE86-4301-A9AF-946B6D89D3FF}" destId="{5AB0073E-10E6-4D5C-89FC-8794800BEE88}" srcOrd="0" destOrd="0" parTransId="{98FCA327-DA71-4B0A-856F-490A88674FAD}" sibTransId="{37FBBEDA-0B84-4934-9711-83B12D231A50}"/>
    <dgm:cxn modelId="{CCD19BB0-003F-4A0D-8942-F763A677B9F0}" type="presOf" srcId="{EC58DCF5-C382-43BD-9325-BD4BBA7DA1A4}" destId="{6623270E-D97D-4DD5-9147-97BD23D2245B}" srcOrd="0" destOrd="0" presId="urn:microsoft.com/office/officeart/2005/8/layout/hierarchy6"/>
    <dgm:cxn modelId="{60116BD3-D784-49FE-925F-8FFB3B7FB16C}" type="presOf" srcId="{01197AA6-F392-4BF0-9DD1-AD9955343287}" destId="{098FD40D-4471-4964-823F-659CF0B90D44}" srcOrd="0" destOrd="0" presId="urn:microsoft.com/office/officeart/2005/8/layout/hierarchy6"/>
    <dgm:cxn modelId="{0A5D41DA-B361-4888-B63E-B79745686464}" type="presParOf" srcId="{450EC6C8-448D-4C3A-A2E9-870D0894A27B}" destId="{4A2DB702-D21F-481C-A385-C9876B59A630}" srcOrd="0" destOrd="0" presId="urn:microsoft.com/office/officeart/2005/8/layout/hierarchy6"/>
    <dgm:cxn modelId="{5B2C2D58-71F5-4F42-9A8E-D630A0B43DD0}" type="presParOf" srcId="{4A2DB702-D21F-481C-A385-C9876B59A630}" destId="{BD581227-09FB-408F-82BC-0D2F69E176A9}" srcOrd="0" destOrd="0" presId="urn:microsoft.com/office/officeart/2005/8/layout/hierarchy6"/>
    <dgm:cxn modelId="{E1D273F7-53A5-4F9C-A644-6DD7C4D120B2}" type="presParOf" srcId="{BD581227-09FB-408F-82BC-0D2F69E176A9}" destId="{9615576D-9800-4496-BE19-6DCAFB93A577}" srcOrd="0" destOrd="0" presId="urn:microsoft.com/office/officeart/2005/8/layout/hierarchy6"/>
    <dgm:cxn modelId="{522FE648-B1DD-4960-AE6E-F86B19E071E1}" type="presParOf" srcId="{9615576D-9800-4496-BE19-6DCAFB93A577}" destId="{098FD40D-4471-4964-823F-659CF0B90D44}" srcOrd="0" destOrd="0" presId="urn:microsoft.com/office/officeart/2005/8/layout/hierarchy6"/>
    <dgm:cxn modelId="{D18250B1-FD31-48C2-AFBA-DAE6B4C63EA0}" type="presParOf" srcId="{9615576D-9800-4496-BE19-6DCAFB93A577}" destId="{AF7DC6E9-4A52-46E0-B7F6-C8D9E306A115}" srcOrd="1" destOrd="0" presId="urn:microsoft.com/office/officeart/2005/8/layout/hierarchy6"/>
    <dgm:cxn modelId="{8B734D95-0420-42A3-A6C9-480009D2F232}" type="presParOf" srcId="{AF7DC6E9-4A52-46E0-B7F6-C8D9E306A115}" destId="{6623270E-D97D-4DD5-9147-97BD23D2245B}" srcOrd="0" destOrd="0" presId="urn:microsoft.com/office/officeart/2005/8/layout/hierarchy6"/>
    <dgm:cxn modelId="{CFECB4E2-B213-45F8-8B6A-2E7CCFADF921}" type="presParOf" srcId="{AF7DC6E9-4A52-46E0-B7F6-C8D9E306A115}" destId="{86923BDA-5FAA-484A-820C-6C31A62C5887}" srcOrd="1" destOrd="0" presId="urn:microsoft.com/office/officeart/2005/8/layout/hierarchy6"/>
    <dgm:cxn modelId="{3DEBECB1-360F-4732-8E6B-AEC784960F97}" type="presParOf" srcId="{86923BDA-5FAA-484A-820C-6C31A62C5887}" destId="{F31DA1BE-3C5E-4F93-B8CA-8408716AEF7F}" srcOrd="0" destOrd="0" presId="urn:microsoft.com/office/officeart/2005/8/layout/hierarchy6"/>
    <dgm:cxn modelId="{5FB9BA7C-AFA4-4E99-B687-019F18A10480}" type="presParOf" srcId="{86923BDA-5FAA-484A-820C-6C31A62C5887}" destId="{85B8BE95-C8A1-4422-8AE0-E3E3CEECD039}" srcOrd="1" destOrd="0" presId="urn:microsoft.com/office/officeart/2005/8/layout/hierarchy6"/>
    <dgm:cxn modelId="{7DF17785-98C0-49BB-B4FE-B1F2059C8817}" type="presParOf" srcId="{85B8BE95-C8A1-4422-8AE0-E3E3CEECD039}" destId="{45EEBBE8-ED3B-4A9C-BD4E-04536FF67DF7}" srcOrd="0" destOrd="0" presId="urn:microsoft.com/office/officeart/2005/8/layout/hierarchy6"/>
    <dgm:cxn modelId="{CEDD115B-227C-454A-8253-859DB9CFA1DE}" type="presParOf" srcId="{85B8BE95-C8A1-4422-8AE0-E3E3CEECD039}" destId="{569BB9EC-8A9C-48BC-9F2B-684A3EC0C1B1}" srcOrd="1" destOrd="0" presId="urn:microsoft.com/office/officeart/2005/8/layout/hierarchy6"/>
    <dgm:cxn modelId="{831A3E72-E4B4-49E6-843B-ED471BBFEF85}" type="presParOf" srcId="{569BB9EC-8A9C-48BC-9F2B-684A3EC0C1B1}" destId="{775AD501-4BEE-452A-8D16-09C625748603}" srcOrd="0" destOrd="0" presId="urn:microsoft.com/office/officeart/2005/8/layout/hierarchy6"/>
    <dgm:cxn modelId="{DBE7A3CC-B90F-4EE9-8E96-8B716BDD5451}" type="presParOf" srcId="{569BB9EC-8A9C-48BC-9F2B-684A3EC0C1B1}" destId="{037A1428-527A-48EB-AD29-A85E8A9AA691}" srcOrd="1" destOrd="0" presId="urn:microsoft.com/office/officeart/2005/8/layout/hierarchy6"/>
    <dgm:cxn modelId="{2755B669-1D4B-4B75-828E-67B815811D47}" type="presParOf" srcId="{037A1428-527A-48EB-AD29-A85E8A9AA691}" destId="{A84BE2F3-9F13-4599-BCBF-706BE5EAD0AA}" srcOrd="0" destOrd="0" presId="urn:microsoft.com/office/officeart/2005/8/layout/hierarchy6"/>
    <dgm:cxn modelId="{BB817916-E348-4C2D-9BC1-8C0E8249544F}" type="presParOf" srcId="{037A1428-527A-48EB-AD29-A85E8A9AA691}" destId="{719621FB-66FE-41B6-B58A-6D916DDDA0AB}" srcOrd="1" destOrd="0" presId="urn:microsoft.com/office/officeart/2005/8/layout/hierarchy6"/>
    <dgm:cxn modelId="{CB08F1C5-EB4E-446B-AE95-D098E2F82D74}" type="presParOf" srcId="{719621FB-66FE-41B6-B58A-6D916DDDA0AB}" destId="{C91E3164-03DF-4B51-882F-4CE92CF4DDF9}" srcOrd="0" destOrd="0" presId="urn:microsoft.com/office/officeart/2005/8/layout/hierarchy6"/>
    <dgm:cxn modelId="{30ED2980-F793-410C-BD1B-40A2B276898D}" type="presParOf" srcId="{719621FB-66FE-41B6-B58A-6D916DDDA0AB}" destId="{209FE2CC-5122-4992-91C3-A67D6C2F417B}" srcOrd="1" destOrd="0" presId="urn:microsoft.com/office/officeart/2005/8/layout/hierarchy6"/>
    <dgm:cxn modelId="{C0F7BCB9-5644-483A-A0D2-4FE2BFB122F0}" type="presParOf" srcId="{037A1428-527A-48EB-AD29-A85E8A9AA691}" destId="{B7447FA1-E733-4C36-B8AE-DD47543F98C9}" srcOrd="2" destOrd="0" presId="urn:microsoft.com/office/officeart/2005/8/layout/hierarchy6"/>
    <dgm:cxn modelId="{219B402C-7C95-4B2D-8FDD-9397D80E08F6}" type="presParOf" srcId="{037A1428-527A-48EB-AD29-A85E8A9AA691}" destId="{EAAAD8D0-32C4-4574-BDFA-36033CBC0370}" srcOrd="3" destOrd="0" presId="urn:microsoft.com/office/officeart/2005/8/layout/hierarchy6"/>
    <dgm:cxn modelId="{4472D6D2-E1BB-44BE-8F9D-141981F6E55B}" type="presParOf" srcId="{EAAAD8D0-32C4-4574-BDFA-36033CBC0370}" destId="{BB156DAE-3F7D-4EE6-A8C2-96E5D7843E6C}" srcOrd="0" destOrd="0" presId="urn:microsoft.com/office/officeart/2005/8/layout/hierarchy6"/>
    <dgm:cxn modelId="{A300E013-5A61-4B85-AAF1-AB37E6DBF9D6}" type="presParOf" srcId="{EAAAD8D0-32C4-4574-BDFA-36033CBC0370}" destId="{E8603AB8-D2FA-46F6-8598-B2EB239538E4}" srcOrd="1" destOrd="0" presId="urn:microsoft.com/office/officeart/2005/8/layout/hierarchy6"/>
    <dgm:cxn modelId="{F67C69F1-5DC5-49DE-95F1-74DC860A5D54}" type="presParOf" srcId="{450EC6C8-448D-4C3A-A2E9-870D0894A27B}" destId="{88E3847E-6FD5-4733-A404-1013479DB31C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FD40D-4471-4964-823F-659CF0B90D44}">
      <dsp:nvSpPr>
        <dsp:cNvPr id="0" name=""/>
        <dsp:cNvSpPr/>
      </dsp:nvSpPr>
      <dsp:spPr>
        <a:xfrm>
          <a:off x="2279142" y="176"/>
          <a:ext cx="2401592" cy="721794"/>
        </a:xfrm>
        <a:prstGeom prst="roundRect">
          <a:avLst>
            <a:gd name="adj" fmla="val 10000"/>
          </a:avLst>
        </a:prstGeom>
        <a:solidFill>
          <a:srgbClr val="CBD8DC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chemeClr val="tx1"/>
              </a:solidFill>
            </a:rPr>
            <a:t>Executive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kern="1200" dirty="0">
              <a:solidFill>
                <a:schemeClr val="tx1"/>
              </a:solidFill>
              <a:sym typeface="Wingdings 2" panose="05020102010507070707" pitchFamily="18" charset="2"/>
            </a:rPr>
            <a:t> 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Highest level of system access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kern="1200" dirty="0">
              <a:sym typeface="Wingdings 2" panose="05020102010507070707" pitchFamily="18" charset="2"/>
            </a:rPr>
            <a:t> 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Access to all incidents and feedback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kern="1200" dirty="0">
              <a:sym typeface="Wingdings 2" panose="05020102010507070707" pitchFamily="18" charset="2"/>
            </a:rPr>
            <a:t> 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No access to administration module</a:t>
          </a:r>
          <a:r>
            <a:rPr lang="en-AU" sz="1000" kern="1200" dirty="0">
              <a:solidFill>
                <a:schemeClr val="tx1"/>
              </a:solidFill>
            </a:rPr>
            <a:t> </a:t>
          </a:r>
        </a:p>
      </dsp:txBody>
      <dsp:txXfrm>
        <a:off x="2300283" y="21317"/>
        <a:ext cx="2359310" cy="679512"/>
      </dsp:txXfrm>
    </dsp:sp>
    <dsp:sp modelId="{6623270E-D97D-4DD5-9147-97BD23D2245B}">
      <dsp:nvSpPr>
        <dsp:cNvPr id="0" name=""/>
        <dsp:cNvSpPr/>
      </dsp:nvSpPr>
      <dsp:spPr>
        <a:xfrm>
          <a:off x="3434219" y="721970"/>
          <a:ext cx="91440" cy="222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0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1DA1BE-3C5E-4F93-B8CA-8408716AEF7F}">
      <dsp:nvSpPr>
        <dsp:cNvPr id="0" name=""/>
        <dsp:cNvSpPr/>
      </dsp:nvSpPr>
      <dsp:spPr>
        <a:xfrm>
          <a:off x="2279142" y="943998"/>
          <a:ext cx="2401592" cy="910095"/>
        </a:xfrm>
        <a:prstGeom prst="roundRect">
          <a:avLst>
            <a:gd name="adj" fmla="val 10000"/>
          </a:avLst>
        </a:prstGeom>
        <a:solidFill>
          <a:srgbClr val="CBD8DC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prstClr val="black"/>
              </a:solidFill>
              <a:latin typeface="Arial"/>
              <a:ea typeface="+mn-ea"/>
              <a:cs typeface="+mn-cs"/>
            </a:rPr>
            <a:t>Risk Manager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00B050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</a:t>
          </a:r>
          <a:r>
            <a:rPr lang="en-AU" sz="1000" b="0" kern="1200" dirty="0">
              <a:solidFill>
                <a:prstClr val="black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  Access to all ‘clinical’ incidents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</a:t>
          </a:r>
          <a:r>
            <a:rPr lang="en-AU" sz="1000" b="0" kern="1200" dirty="0">
              <a:solidFill>
                <a:prstClr val="black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  Limited access to ‘OHS’ incidents and hazards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</a:t>
          </a:r>
          <a:r>
            <a:rPr lang="en-AU" sz="1000" b="0" kern="1200" dirty="0">
              <a:solidFill>
                <a:prstClr val="black"/>
              </a:solidFill>
              <a:latin typeface="Arial"/>
              <a:ea typeface="+mn-ea"/>
              <a:cs typeface="+mn-cs"/>
              <a:sym typeface="Wingdings 2" panose="05020102010507070707" pitchFamily="18" charset="2"/>
            </a:rPr>
            <a:t>  No access to administration module</a:t>
          </a:r>
          <a:endParaRPr lang="en-AU" sz="1000" b="0" kern="120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2305798" y="970654"/>
        <a:ext cx="2348280" cy="856783"/>
      </dsp:txXfrm>
    </dsp:sp>
    <dsp:sp modelId="{45EEBBE8-ED3B-4A9C-BD4E-04536FF67DF7}">
      <dsp:nvSpPr>
        <dsp:cNvPr id="0" name=""/>
        <dsp:cNvSpPr/>
      </dsp:nvSpPr>
      <dsp:spPr>
        <a:xfrm>
          <a:off x="3434219" y="1854093"/>
          <a:ext cx="91440" cy="222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AD501-4BEE-452A-8D16-09C625748603}">
      <dsp:nvSpPr>
        <dsp:cNvPr id="0" name=""/>
        <dsp:cNvSpPr/>
      </dsp:nvSpPr>
      <dsp:spPr>
        <a:xfrm>
          <a:off x="2279142" y="2076121"/>
          <a:ext cx="2401592" cy="913531"/>
        </a:xfrm>
        <a:prstGeom prst="roundRect">
          <a:avLst>
            <a:gd name="adj" fmla="val 10000"/>
          </a:avLst>
        </a:prstGeom>
        <a:solidFill>
          <a:srgbClr val="CBD8DC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chemeClr val="tx1"/>
              </a:solidFill>
            </a:rPr>
            <a:t>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/>
            <a:t> </a:t>
          </a:r>
          <a:r>
            <a:rPr lang="en-AU" sz="1000" b="1" kern="1200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Can manage incidents and feedback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kern="1200" dirty="0">
              <a:sym typeface="Wingdings 2" panose="05020102010507070707" pitchFamily="18" charset="2"/>
            </a:rPr>
            <a:t> 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Limited access to incidents and feedback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kern="1200" dirty="0">
              <a:sym typeface="Wingdings 2" panose="05020102010507070707" pitchFamily="18" charset="2"/>
            </a:rPr>
            <a:t> 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No access to administration module</a:t>
          </a:r>
          <a:endParaRPr lang="en-AU" sz="1000" kern="1200" dirty="0">
            <a:solidFill>
              <a:schemeClr val="tx1"/>
            </a:solidFill>
          </a:endParaRPr>
        </a:p>
      </dsp:txBody>
      <dsp:txXfrm>
        <a:off x="2305898" y="2102877"/>
        <a:ext cx="2348080" cy="860019"/>
      </dsp:txXfrm>
    </dsp:sp>
    <dsp:sp modelId="{A84BE2F3-9F13-4599-BCBF-706BE5EAD0AA}">
      <dsp:nvSpPr>
        <dsp:cNvPr id="0" name=""/>
        <dsp:cNvSpPr/>
      </dsp:nvSpPr>
      <dsp:spPr>
        <a:xfrm>
          <a:off x="2450480" y="2989652"/>
          <a:ext cx="1029458" cy="222027"/>
        </a:xfrm>
        <a:custGeom>
          <a:avLst/>
          <a:gdLst/>
          <a:ahLst/>
          <a:cxnLst/>
          <a:rect l="0" t="0" r="0" b="0"/>
          <a:pathLst>
            <a:path>
              <a:moveTo>
                <a:pt x="1029458" y="0"/>
              </a:moveTo>
              <a:lnTo>
                <a:pt x="1029458" y="111013"/>
              </a:lnTo>
              <a:lnTo>
                <a:pt x="0" y="111013"/>
              </a:lnTo>
              <a:lnTo>
                <a:pt x="0" y="222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E3164-03DF-4B51-882F-4CE92CF4DDF9}">
      <dsp:nvSpPr>
        <dsp:cNvPr id="0" name=""/>
        <dsp:cNvSpPr/>
      </dsp:nvSpPr>
      <dsp:spPr>
        <a:xfrm>
          <a:off x="1453950" y="3211680"/>
          <a:ext cx="1993059" cy="555068"/>
        </a:xfrm>
        <a:prstGeom prst="roundRect">
          <a:avLst>
            <a:gd name="adj" fmla="val 10000"/>
          </a:avLst>
        </a:prstGeom>
        <a:solidFill>
          <a:srgbClr val="CBD8DC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chemeClr val="tx1"/>
              </a:solidFill>
            </a:rPr>
            <a:t>Reporter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Can create incidents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FF0000"/>
              </a:solidFill>
              <a:sym typeface="Wingdings 2" panose="05020102010507070707" pitchFamily="18" charset="2"/>
            </a:rPr>
            <a:t></a:t>
          </a:r>
          <a:r>
            <a:rPr lang="en-AU" sz="1000" b="1" kern="1200" dirty="0">
              <a:sym typeface="Wingdings 2" panose="05020102010507070707" pitchFamily="18" charset="2"/>
            </a:rPr>
            <a:t> 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Cannot create feedback</a:t>
          </a:r>
          <a:endParaRPr lang="en-AU" sz="1000" kern="1200" dirty="0">
            <a:solidFill>
              <a:schemeClr val="tx1"/>
            </a:solidFill>
          </a:endParaRPr>
        </a:p>
      </dsp:txBody>
      <dsp:txXfrm>
        <a:off x="1470207" y="3227937"/>
        <a:ext cx="1960545" cy="522554"/>
      </dsp:txXfrm>
    </dsp:sp>
    <dsp:sp modelId="{B7447FA1-E733-4C36-B8AE-DD47543F98C9}">
      <dsp:nvSpPr>
        <dsp:cNvPr id="0" name=""/>
        <dsp:cNvSpPr/>
      </dsp:nvSpPr>
      <dsp:spPr>
        <a:xfrm>
          <a:off x="3479939" y="2989652"/>
          <a:ext cx="1121419" cy="222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013"/>
              </a:lnTo>
              <a:lnTo>
                <a:pt x="1121419" y="111013"/>
              </a:lnTo>
              <a:lnTo>
                <a:pt x="1121419" y="222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56DAE-3F7D-4EE6-A8C2-96E5D7843E6C}">
      <dsp:nvSpPr>
        <dsp:cNvPr id="0" name=""/>
        <dsp:cNvSpPr/>
      </dsp:nvSpPr>
      <dsp:spPr>
        <a:xfrm>
          <a:off x="3696790" y="3211680"/>
          <a:ext cx="1809137" cy="555068"/>
        </a:xfrm>
        <a:prstGeom prst="roundRect">
          <a:avLst>
            <a:gd name="adj" fmla="val 10000"/>
          </a:avLst>
        </a:prstGeom>
        <a:solidFill>
          <a:srgbClr val="CBD8DC"/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chemeClr val="tx1"/>
              </a:solidFill>
            </a:rPr>
            <a:t>Staff</a:t>
          </a:r>
          <a:r>
            <a:rPr lang="en-AU" sz="10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Can create incidents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ym typeface="Wingdings 2" panose="05020102010507070707" pitchFamily="18" charset="2"/>
            </a:rPr>
            <a:t> </a:t>
          </a:r>
          <a:r>
            <a:rPr lang="en-AU" sz="1000" b="1" kern="1200" dirty="0">
              <a:solidFill>
                <a:srgbClr val="00B050"/>
              </a:solidFill>
              <a:sym typeface="Wingdings 2" panose="05020102010507070707" pitchFamily="18" charset="2"/>
            </a:rPr>
            <a:t></a:t>
          </a:r>
          <a:r>
            <a:rPr lang="en-AU" sz="1000" b="1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ym typeface="Wingdings 2" panose="05020102010507070707" pitchFamily="18" charset="2"/>
            </a:rPr>
            <a:t> </a:t>
          </a:r>
          <a:r>
            <a:rPr lang="en-AU" sz="1000" kern="1200" dirty="0">
              <a:solidFill>
                <a:schemeClr val="tx1"/>
              </a:solidFill>
              <a:sym typeface="Wingdings 2" panose="05020102010507070707" pitchFamily="18" charset="2"/>
            </a:rPr>
            <a:t>Can create feedback</a:t>
          </a:r>
          <a:endParaRPr lang="en-AU" sz="1000" kern="1200" dirty="0">
            <a:solidFill>
              <a:schemeClr val="tx1"/>
            </a:solidFill>
          </a:endParaRPr>
        </a:p>
      </dsp:txBody>
      <dsp:txXfrm>
        <a:off x="3713047" y="3227937"/>
        <a:ext cx="1776623" cy="522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4B3EAE-599F-4337-95D0-2917641C3D63}" type="datetimeFigureOut">
              <a:rPr lang="en-AU"/>
              <a:pPr>
                <a:defRPr/>
              </a:pPr>
              <a:t>9/12/2024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6296A8-20EE-44BB-B7CD-DB4AE54BF57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86098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A593CC-2149-4E6C-BC3C-0044C280ECB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822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9386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8633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54533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6483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4508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49163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13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1502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5217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7729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7840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888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4388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2004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790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99" y="649118"/>
            <a:ext cx="6803775" cy="1417807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rgbClr val="201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2143125"/>
            <a:ext cx="4832100" cy="971551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53565A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125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11AE8D2-9D12-D2E1-FBAE-474DA59E37B6}"/>
              </a:ext>
            </a:extLst>
          </p:cNvPr>
          <p:cNvSpPr/>
          <p:nvPr userDrawn="1"/>
        </p:nvSpPr>
        <p:spPr>
          <a:xfrm>
            <a:off x="-1" y="-2381"/>
            <a:ext cx="9144001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7C35242-5448-D6A5-031C-929A1AD5C4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55675" y="2257277"/>
            <a:ext cx="5832648" cy="628946"/>
          </a:xfrm>
          <a:prstGeom prst="rect">
            <a:avLst/>
          </a:prstGeom>
        </p:spPr>
        <p:txBody>
          <a:bodyPr/>
          <a:lstStyle>
            <a:lvl1pPr algn="ctr">
              <a:defRPr sz="3750" i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  <a:lvl2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itchFamily="34" charset="0"/>
              <a:buNone/>
              <a:tabLst/>
              <a:defRPr sz="1875" b="1">
                <a:solidFill>
                  <a:srgbClr val="244C5A"/>
                </a:solidFill>
              </a:defRPr>
            </a:lvl2pPr>
            <a:lvl3pPr marL="13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3pPr>
            <a:lvl4pPr marL="270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4pPr>
            <a:lvl5pPr marL="40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5pPr>
            <a:lvl6pPr marL="540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6pPr>
            <a:lvl7pPr marL="67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7pPr>
            <a:lvl8pPr marL="810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8pPr>
            <a:lvl9pPr marL="94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950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shallow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-116849"/>
            <a:ext cx="7199313" cy="809625"/>
          </a:xfrm>
        </p:spPr>
        <p:txBody>
          <a:bodyPr/>
          <a:lstStyle>
            <a:lvl1pPr>
              <a:lnSpc>
                <a:spcPct val="110000"/>
              </a:lnSpc>
              <a:defRPr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989814"/>
            <a:ext cx="8243888" cy="3865722"/>
          </a:xfrm>
        </p:spPr>
        <p:txBody>
          <a:bodyPr/>
          <a:lstStyle>
            <a:lvl1pPr marL="0" indent="0" algn="l">
              <a:lnSpc>
                <a:spcPct val="110000"/>
              </a:lnSpc>
              <a:defRPr sz="1200" baseline="0">
                <a:solidFill>
                  <a:srgbClr val="201547"/>
                </a:solidFill>
              </a:defRPr>
            </a:lvl1pPr>
            <a:lvl2pPr marL="171450" indent="-171450" algn="l">
              <a:lnSpc>
                <a:spcPct val="110000"/>
              </a:lnSpc>
              <a:buFont typeface="Arial" panose="020B0604020202020204" pitchFamily="34" charset="0"/>
              <a:buChar char="•"/>
              <a:defRPr sz="1200"/>
            </a:lvl2pPr>
            <a:lvl3pPr marL="252000" indent="-252000" algn="l">
              <a:lnSpc>
                <a:spcPct val="110000"/>
              </a:lnSpc>
              <a:defRPr sz="1200"/>
            </a:lvl3pPr>
            <a:lvl4pPr marL="504000" indent="-252000" algn="l">
              <a:lnSpc>
                <a:spcPct val="110000"/>
              </a:lnSpc>
              <a:defRPr sz="1200"/>
            </a:lvl4pPr>
            <a:lvl5pPr algn="l">
              <a:lnSpc>
                <a:spcPct val="110000"/>
              </a:lnSpc>
              <a:defRPr sz="1200"/>
            </a:lvl5pPr>
          </a:lstStyle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5B4BC06-7D9B-09C7-AF83-60AD0E36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CEF514A-54E8-376A-8875-EEC3FEF9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AU"/>
              <a:t>VHIMS CS end user training – System roles and permissions | December 2024</a:t>
            </a:r>
            <a:endParaRPr lang="en-AU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4603173-4C37-9EA1-B99C-1FE73F26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80F9-C0BF-4CC2-A043-27BA3E10BB14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4261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pic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D883-0F60-9040-AE69-0660C131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32" y="474402"/>
            <a:ext cx="4104456" cy="693193"/>
          </a:xfrm>
          <a:prstGeom prst="rect">
            <a:avLst/>
          </a:prstGeom>
        </p:spPr>
        <p:txBody>
          <a:bodyPr/>
          <a:lstStyle>
            <a:lvl1pPr>
              <a:defRPr sz="1950" spc="0">
                <a:solidFill>
                  <a:srgbClr val="244C5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2AAB4A-C29D-F244-8B8C-9881693996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F96A1-AF88-AB4F-B31E-D7FDBED0BD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0BA9CD-66AD-AC41-A2E2-DAA3CA2EE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9" name="Text Placeholder 41">
            <a:extLst>
              <a:ext uri="{FF2B5EF4-FFF2-40B4-BE49-F238E27FC236}">
                <a16:creationId xmlns:a16="http://schemas.microsoft.com/office/drawing/2014/main" id="{87A64442-4DE0-D34B-B55D-9D1A95189E0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532" y="1318469"/>
            <a:ext cx="4104470" cy="981786"/>
          </a:xfrm>
          <a:prstGeom prst="rect">
            <a:avLst/>
          </a:prstGeom>
        </p:spPr>
        <p:txBody>
          <a:bodyPr/>
          <a:lstStyle>
            <a:lvl1pPr>
              <a:defRPr sz="1275">
                <a:solidFill>
                  <a:srgbClr val="244C5A"/>
                </a:solidFill>
              </a:defRPr>
            </a:lvl1pPr>
            <a:lvl2pPr>
              <a:spcAft>
                <a:spcPts val="450"/>
              </a:spcAft>
              <a:defRPr sz="788">
                <a:solidFill>
                  <a:srgbClr val="244C5A"/>
                </a:solidFill>
              </a:defRPr>
            </a:lvl2pPr>
            <a:lvl3pPr>
              <a:spcAft>
                <a:spcPts val="450"/>
              </a:spcAft>
              <a:defRPr sz="788">
                <a:solidFill>
                  <a:srgbClr val="244C5A"/>
                </a:solidFill>
              </a:defRPr>
            </a:lvl3pPr>
            <a:lvl4pPr>
              <a:defRPr sz="788">
                <a:solidFill>
                  <a:srgbClr val="244C5A"/>
                </a:solidFill>
              </a:defRPr>
            </a:lvl4pPr>
            <a:lvl5pPr>
              <a:defRPr sz="788">
                <a:solidFill>
                  <a:srgbClr val="244C5A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46">
            <a:extLst>
              <a:ext uri="{FF2B5EF4-FFF2-40B4-BE49-F238E27FC236}">
                <a16:creationId xmlns:a16="http://schemas.microsoft.com/office/drawing/2014/main" id="{C36B4931-15E5-F846-991B-DCBC2583D8F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932041" y="0"/>
            <a:ext cx="4211637" cy="45699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85C26CE-F6CD-F447-BDFB-3215B6D22AB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97" y="2356247"/>
            <a:ext cx="4103891" cy="971588"/>
          </a:xfrm>
          <a:prstGeom prst="rect">
            <a:avLst/>
          </a:prstGeom>
        </p:spPr>
        <p:txBody>
          <a:bodyPr/>
          <a:lstStyle>
            <a:lvl1pPr>
              <a:defRPr sz="1275">
                <a:solidFill>
                  <a:srgbClr val="244C5A"/>
                </a:solidFill>
              </a:defRPr>
            </a:lvl1pPr>
            <a:lvl2pPr>
              <a:spcAft>
                <a:spcPts val="450"/>
              </a:spcAft>
              <a:defRPr sz="788">
                <a:solidFill>
                  <a:srgbClr val="244C5A"/>
                </a:solidFill>
              </a:defRPr>
            </a:lvl2pPr>
            <a:lvl3pPr>
              <a:spcAft>
                <a:spcPts val="450"/>
              </a:spcAft>
              <a:defRPr sz="788">
                <a:solidFill>
                  <a:srgbClr val="244C5A"/>
                </a:solidFill>
              </a:defRPr>
            </a:lvl3pPr>
            <a:lvl4pPr>
              <a:spcAft>
                <a:spcPts val="450"/>
              </a:spcAft>
              <a:defRPr sz="788">
                <a:solidFill>
                  <a:srgbClr val="244C5A"/>
                </a:solidFill>
              </a:defRPr>
            </a:lvl4pPr>
            <a:lvl5pPr>
              <a:spcAft>
                <a:spcPts val="450"/>
              </a:spcAft>
              <a:defRPr sz="788">
                <a:solidFill>
                  <a:srgbClr val="244C5A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741F2BF-0C8C-BE4A-9D16-11C46037E4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60097" y="3383828"/>
            <a:ext cx="4103891" cy="1133829"/>
          </a:xfrm>
          <a:prstGeom prst="rect">
            <a:avLst/>
          </a:prstGeom>
        </p:spPr>
        <p:txBody>
          <a:bodyPr/>
          <a:lstStyle>
            <a:lvl1pPr>
              <a:defRPr sz="1275">
                <a:solidFill>
                  <a:srgbClr val="244C5A"/>
                </a:solidFill>
              </a:defRPr>
            </a:lvl1pPr>
            <a:lvl2pPr>
              <a:spcAft>
                <a:spcPts val="450"/>
              </a:spcAft>
              <a:defRPr sz="788">
                <a:solidFill>
                  <a:srgbClr val="244C5A"/>
                </a:solidFill>
              </a:defRPr>
            </a:lvl2pPr>
            <a:lvl3pPr>
              <a:spcAft>
                <a:spcPts val="450"/>
              </a:spcAft>
              <a:defRPr sz="788">
                <a:solidFill>
                  <a:srgbClr val="244C5A"/>
                </a:solidFill>
              </a:defRPr>
            </a:lvl3pPr>
            <a:lvl4pPr>
              <a:spcAft>
                <a:spcPts val="450"/>
              </a:spcAft>
              <a:defRPr sz="788">
                <a:solidFill>
                  <a:srgbClr val="244C5A"/>
                </a:solidFill>
              </a:defRPr>
            </a:lvl4pPr>
            <a:lvl5pPr>
              <a:spcAft>
                <a:spcPts val="450"/>
              </a:spcAft>
              <a:defRPr sz="788">
                <a:solidFill>
                  <a:srgbClr val="244C5A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674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4E28E269-7812-0443-B86C-31A6566EF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49531" y="4731991"/>
            <a:ext cx="41495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1">
                <a:solidFill>
                  <a:srgbClr val="007D8A"/>
                </a:solidFill>
              </a:defRPr>
            </a:lvl1pPr>
          </a:lstStyle>
          <a:p>
            <a:fld id="{9E9F96A1-AF88-AB4F-B31E-D7FDBED0BD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0">
            <a:extLst>
              <a:ext uri="{FF2B5EF4-FFF2-40B4-BE49-F238E27FC236}">
                <a16:creationId xmlns:a16="http://schemas.microsoft.com/office/drawing/2014/main" id="{41AAFA4B-4607-044D-9448-5F7803DF3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61398" y="4731991"/>
            <a:ext cx="161505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0DC6543-ED7C-4144-9724-342C45A8F7D6}"/>
              </a:ext>
            </a:extLst>
          </p:cNvPr>
          <p:cNvSpPr/>
          <p:nvPr userDrawn="1"/>
        </p:nvSpPr>
        <p:spPr>
          <a:xfrm>
            <a:off x="1971" y="1437624"/>
            <a:ext cx="9142030" cy="3132348"/>
          </a:xfrm>
          <a:prstGeom prst="rect">
            <a:avLst/>
          </a:prstGeom>
          <a:gradFill>
            <a:gsLst>
              <a:gs pos="0">
                <a:schemeClr val="bg1"/>
              </a:gs>
              <a:gs pos="83000">
                <a:srgbClr val="E1E2DC"/>
              </a:gs>
              <a:gs pos="100000">
                <a:srgbClr val="C2D3D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8C21D433-AA16-4342-9E6C-99DB083E2D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9672" y="1545636"/>
            <a:ext cx="5832648" cy="1242138"/>
          </a:xfrm>
          <a:prstGeom prst="rect">
            <a:avLst/>
          </a:prstGeom>
        </p:spPr>
        <p:txBody>
          <a:bodyPr/>
          <a:lstStyle>
            <a:lvl1pPr algn="ctr">
              <a:defRPr sz="3750" i="1">
                <a:solidFill>
                  <a:srgbClr val="007D8A"/>
                </a:solidFill>
                <a:latin typeface="+mn-lt"/>
              </a:defRPr>
            </a:lvl1pPr>
            <a:lvl2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itchFamily="34" charset="0"/>
              <a:buNone/>
              <a:tabLst/>
              <a:defRPr sz="1875" b="1">
                <a:solidFill>
                  <a:srgbClr val="244C5A"/>
                </a:solidFill>
              </a:defRPr>
            </a:lvl2pPr>
            <a:lvl3pPr marL="13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3pPr>
            <a:lvl4pPr marL="270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4pPr>
            <a:lvl5pPr marL="40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5pPr>
            <a:lvl6pPr marL="540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6pPr>
            <a:lvl7pPr marL="67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7pPr>
            <a:lvl8pPr marL="810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8pPr>
            <a:lvl9pPr marL="945000" indent="-135000">
              <a:spcAft>
                <a:spcPts val="0"/>
              </a:spcAft>
              <a:defRPr sz="13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“Edit Master text styles”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0366211B-90CC-F948-A372-8E0713A71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19251" y="2895600"/>
            <a:ext cx="5833070" cy="432234"/>
          </a:xfrm>
          <a:prstGeom prst="rect">
            <a:avLst/>
          </a:prstGeom>
        </p:spPr>
        <p:txBody>
          <a:bodyPr/>
          <a:lstStyle>
            <a:lvl1pPr algn="ctr">
              <a:defRPr sz="1875">
                <a:solidFill>
                  <a:srgbClr val="244C5A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989E0416-57C6-164F-9BA6-936F5CF606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19251" y="3436145"/>
            <a:ext cx="5833070" cy="215726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rgbClr val="244C5A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96AFE3-3ABE-704D-B398-576F77A30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343" y="912246"/>
            <a:ext cx="611312" cy="47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78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1" y="202406"/>
            <a:ext cx="719931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214438"/>
            <a:ext cx="8243888" cy="337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119814" y="4860131"/>
            <a:ext cx="1800225" cy="2809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9750" y="4931480"/>
            <a:ext cx="5400675" cy="2809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AU"/>
              <a:t>VHIMS CS end user training – System roles and permissions | December 2024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4864894"/>
            <a:ext cx="539750" cy="280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ED7680F9-C0BF-4CC2-A043-27BA3E10BB14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5" name="MSIPCMContentMarking" descr="{&quot;HashCode&quot;:904758361,&quot;Placement&quot;:&quot;Footer&quot;,&quot;Top&quot;:382.448425,&quot;Left&quot;:323.117157,&quot;SlideWidth&quot;:720,&quot;SlideHeight&quot;:405}">
            <a:extLst>
              <a:ext uri="{FF2B5EF4-FFF2-40B4-BE49-F238E27FC236}">
                <a16:creationId xmlns:a16="http://schemas.microsoft.com/office/drawing/2014/main" id="{76712CD4-F58D-438E-BC1E-240E73B8014B}"/>
              </a:ext>
            </a:extLst>
          </p:cNvPr>
          <p:cNvSpPr txBox="1"/>
          <p:nvPr userDrawn="1"/>
        </p:nvSpPr>
        <p:spPr>
          <a:xfrm>
            <a:off x="4103588" y="4857095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4" r:id="rId2"/>
    <p:sldLayoutId id="2147483873" r:id="rId3"/>
    <p:sldLayoutId id="2147483876" r:id="rId4"/>
    <p:sldLayoutId id="2147483877" r:id="rId5"/>
  </p:sldLayoutIdLst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201547"/>
          </a:solidFill>
          <a:latin typeface="+mn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hyperlink" Target="mailto:vhims@support.vic.gov.au" TargetMode="External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hyperlink" Target="mailto:vhims2@vahi.vic.gov.au" TargetMode="External"/><Relationship Id="rId10" Type="http://schemas.openxmlformats.org/officeDocument/2006/relationships/image" Target="../media/image11.svg"/><Relationship Id="rId4" Type="http://schemas.openxmlformats.org/officeDocument/2006/relationships/hyperlink" Target="https://vahi.vic.gov.au/ourwork/safety-and-surveillance-reporting/vhims-program-of-reforms/vhims-central-solution" TargetMode="External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D369-DFD6-174F-87D4-DA05F65D7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538" y="653327"/>
            <a:ext cx="6803775" cy="1417807"/>
          </a:xfrm>
        </p:spPr>
        <p:txBody>
          <a:bodyPr/>
          <a:lstStyle/>
          <a:p>
            <a:r>
              <a:rPr lang="en-US" dirty="0"/>
              <a:t>VHIMS Central Solution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23130-5AE0-0141-BB3B-8C4DC55F3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538" y="2355776"/>
            <a:ext cx="6972546" cy="971551"/>
          </a:xfrm>
        </p:spPr>
        <p:txBody>
          <a:bodyPr/>
          <a:lstStyle/>
          <a:p>
            <a:r>
              <a:rPr lang="en-US" dirty="0"/>
              <a:t>End User Training – System roles and permissions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3FDF6E-FA54-4C62-B580-5983046A42FD}"/>
              </a:ext>
            </a:extLst>
          </p:cNvPr>
          <p:cNvSpPr txBox="1">
            <a:spLocks/>
          </p:cNvSpPr>
          <p:nvPr/>
        </p:nvSpPr>
        <p:spPr>
          <a:xfrm>
            <a:off x="318976" y="644431"/>
            <a:ext cx="4378201" cy="27027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300" b="1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25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50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756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008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6pPr>
            <a:lvl7pPr marL="1260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7pPr>
            <a:lvl8pPr marL="151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8pPr>
            <a:lvl9pPr marL="176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9pPr>
          </a:lstStyle>
          <a:p>
            <a:pPr defTabSz="685800" fontAlgn="auto">
              <a:spcAft>
                <a:spcPts val="375"/>
              </a:spcAft>
              <a:defRPr/>
            </a:pPr>
            <a:r>
              <a:rPr lang="en-US" sz="975" dirty="0">
                <a:solidFill>
                  <a:schemeClr val="accent4">
                    <a:lumMod val="50000"/>
                  </a:schemeClr>
                </a:solidFill>
                <a:latin typeface="Arial"/>
              </a:rPr>
              <a:t>Consumer Experience Outcomes and Safety | December 2024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3299251-0124-4A5E-91F7-11DEC04EC77B}"/>
              </a:ext>
            </a:extLst>
          </p:cNvPr>
          <p:cNvSpPr txBox="1">
            <a:spLocks/>
          </p:cNvSpPr>
          <p:nvPr/>
        </p:nvSpPr>
        <p:spPr>
          <a:xfrm>
            <a:off x="318976" y="1355678"/>
            <a:ext cx="3336753" cy="27027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300" b="1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25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50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756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008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6pPr>
            <a:lvl7pPr marL="1260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7pPr>
            <a:lvl8pPr marL="151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8pPr>
            <a:lvl9pPr marL="176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9pPr>
          </a:lstStyle>
          <a:p>
            <a:pPr defTabSz="685800" fontAlgn="auto">
              <a:spcAft>
                <a:spcPts val="375"/>
              </a:spcAft>
              <a:defRPr/>
            </a:pPr>
            <a:r>
              <a:rPr lang="en-US" sz="975" dirty="0">
                <a:solidFill>
                  <a:schemeClr val="accent4">
                    <a:lumMod val="50000"/>
                  </a:schemeClr>
                </a:solidFill>
                <a:latin typeface="Arial"/>
              </a:rPr>
              <a:t>Victorian Health Incident Management System </a:t>
            </a:r>
          </a:p>
        </p:txBody>
      </p:sp>
    </p:spTree>
    <p:extLst>
      <p:ext uri="{BB962C8B-B14F-4D97-AF65-F5344CB8AC3E}">
        <p14:creationId xmlns:p14="http://schemas.microsoft.com/office/powerpoint/2010/main" val="178470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5237C65-AFA3-4A75-BC5C-49C1BC2B4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945" y="3003799"/>
            <a:ext cx="4870111" cy="1655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53197F1-7ECD-4596-90A6-0A4CA32F9AA3}"/>
              </a:ext>
            </a:extLst>
          </p:cNvPr>
          <p:cNvSpPr/>
          <p:nvPr/>
        </p:nvSpPr>
        <p:spPr>
          <a:xfrm>
            <a:off x="5313298" y="4144194"/>
            <a:ext cx="500841" cy="51477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65228C2-4465-4530-9EB0-B218A257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Which records do I see in the </a:t>
            </a:r>
            <a:r>
              <a:rPr lang="en-AU" i="1" dirty="0"/>
              <a:t>Actions Dashboard?</a:t>
            </a:r>
            <a:br>
              <a:rPr lang="en-AU" i="1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2E2ED570-613F-4E56-98BA-3ED251251F01}"/>
              </a:ext>
            </a:extLst>
          </p:cNvPr>
          <p:cNvSpPr txBox="1">
            <a:spLocks/>
          </p:cNvSpPr>
          <p:nvPr/>
        </p:nvSpPr>
        <p:spPr>
          <a:xfrm>
            <a:off x="350298" y="931356"/>
            <a:ext cx="8199233" cy="19644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700" b="1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2pPr>
            <a:lvl3pPr marL="252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3pPr>
            <a:lvl4pPr marL="504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4pPr>
            <a:lvl5pPr marL="756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050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5pPr>
            <a:lvl6pPr marL="1008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6pPr>
            <a:lvl7pPr marL="1260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7pPr>
            <a:lvl8pPr marL="151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8pPr>
            <a:lvl9pPr marL="176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9pPr>
          </a:lstStyle>
          <a:p>
            <a:pPr algn="just"/>
            <a:r>
              <a:rPr lang="en-AU" sz="1200" i="1" dirty="0">
                <a:solidFill>
                  <a:schemeClr val="accent4">
                    <a:lumMod val="50000"/>
                  </a:schemeClr>
                </a:solidFill>
              </a:rPr>
              <a:t>As a user, which records do I see in the Actions dashboard?</a:t>
            </a:r>
          </a:p>
          <a:p>
            <a:pPr marL="214313" indent="-214313" algn="just">
              <a:lnSpc>
                <a:spcPts val="1350"/>
              </a:lnSpc>
              <a:buSzPct val="101000"/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outstanding actions from incidents I can see on the Incident dashboard</a:t>
            </a:r>
          </a:p>
          <a:p>
            <a:pPr marL="214313" indent="-214313" algn="just">
              <a:lnSpc>
                <a:spcPts val="1350"/>
              </a:lnSpc>
              <a:buSzPct val="101000"/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outstanding actions from feedback records I can see on the Feedback dashboard</a:t>
            </a:r>
          </a:p>
          <a:p>
            <a:pPr algn="just">
              <a:lnSpc>
                <a:spcPts val="1350"/>
              </a:lnSpc>
              <a:buSzPct val="101000"/>
            </a:pPr>
            <a:endParaRPr lang="en-AU" sz="1200" dirty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ts val="1350"/>
              </a:lnSpc>
              <a:buSzPct val="101000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NOTES:</a:t>
            </a:r>
          </a:p>
          <a:p>
            <a:pPr marL="214313" indent="-214313" algn="just">
              <a:lnSpc>
                <a:spcPts val="1350"/>
              </a:lnSpc>
              <a:buSzPct val="101000"/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The Actions dashboard defaults to displaying only the actions allocated to you (i.e. "Assigned to" = "My actions")</a:t>
            </a:r>
          </a:p>
          <a:p>
            <a:pPr marL="214313" indent="-214313" algn="just">
              <a:lnSpc>
                <a:spcPts val="1350"/>
              </a:lnSpc>
              <a:buSzPct val="101000"/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To see all actions related to incidents and feedback records that you have access to, change the filter ‘Assigned to’ and select 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All</a:t>
            </a:r>
            <a:endParaRPr lang="en-AU" sz="1200" b="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9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System administration</a:t>
            </a:r>
            <a:endParaRPr lang="en-AU" dirty="0"/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D6D7AE90-FE81-4CA2-BD8F-EFF018C3F34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17475"/>
            <a:ext cx="7199313" cy="80962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System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582055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administration roles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23DFCF-EA92-4E45-9075-409519C71EE3}"/>
              </a:ext>
            </a:extLst>
          </p:cNvPr>
          <p:cNvSpPr txBox="1"/>
          <p:nvPr/>
        </p:nvSpPr>
        <p:spPr>
          <a:xfrm>
            <a:off x="260406" y="873826"/>
            <a:ext cx="8289125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The administration module is how changes to your organisations users, teams, notifications and organisation are managed</a:t>
            </a:r>
          </a:p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There are two types of system roles available which provide access to the administration module sections: </a:t>
            </a: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Helpdesk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and </a:t>
            </a: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Organisation Admin</a:t>
            </a:r>
          </a:p>
          <a:p>
            <a:pPr>
              <a:spcAft>
                <a:spcPts val="450"/>
              </a:spcAft>
            </a:pPr>
            <a:endParaRPr lang="en-AU" sz="1200" dirty="0">
              <a:solidFill>
                <a:schemeClr val="accent4">
                  <a:lumMod val="5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C6959E8-D1A7-4651-BDA6-063DB8B7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801049"/>
              </p:ext>
            </p:extLst>
          </p:nvPr>
        </p:nvGraphicFramePr>
        <p:xfrm>
          <a:off x="949097" y="2031690"/>
          <a:ext cx="7245805" cy="2499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72109">
                  <a:extLst>
                    <a:ext uri="{9D8B030D-6E8A-4147-A177-3AD203B41FA5}">
                      <a16:colId xmlns:a16="http://schemas.microsoft.com/office/drawing/2014/main" val="3450882481"/>
                    </a:ext>
                  </a:extLst>
                </a:gridCol>
                <a:gridCol w="5573696">
                  <a:extLst>
                    <a:ext uri="{9D8B030D-6E8A-4147-A177-3AD203B41FA5}">
                      <a16:colId xmlns:a16="http://schemas.microsoft.com/office/drawing/2014/main" val="4011401794"/>
                    </a:ext>
                  </a:extLst>
                </a:gridCol>
              </a:tblGrid>
              <a:tr h="1417320"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AU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Helpdesk</a:t>
                      </a:r>
                      <a:endParaRPr lang="en-AU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61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Provides access to organisation-wide data in the Incidents, Feedback and Actions sections of your VHIMS CS system.</a:t>
                      </a:r>
                    </a:p>
                    <a:p>
                      <a:pPr marL="361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Provides access to the four administration module sections of: Users, Team, Notifications and Organisation.</a:t>
                      </a:r>
                    </a:p>
                    <a:p>
                      <a:pPr marL="361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361950" algn="l"/>
                        </a:tabLst>
                      </a:pPr>
                      <a:r>
                        <a:rPr lang="en-A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This role does not allow the user to have subordinates (users in this role cannot be line managers).</a:t>
                      </a:r>
                      <a:endParaRPr lang="en-AU" sz="1400" b="0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12564417"/>
                  </a:ext>
                </a:extLst>
              </a:tr>
              <a:tr h="948690">
                <a:tc>
                  <a:txBody>
                    <a:bodyPr/>
                    <a:lstStyle/>
                    <a:p>
                      <a:r>
                        <a:rPr lang="en-AU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Organisation Admin</a:t>
                      </a:r>
                      <a:endParaRPr lang="en-AU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61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361950" algn="l"/>
                        </a:tabLst>
                      </a:pPr>
                      <a:r>
                        <a:rPr lang="en-AU" sz="14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Provides access to the administration module specific sections of</a:t>
                      </a:r>
                      <a:r>
                        <a:rPr lang="en-A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: Users, Teams, Notifications and Organisations.</a:t>
                      </a:r>
                    </a:p>
                    <a:p>
                      <a:pPr marL="361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361950" algn="l"/>
                        </a:tabLst>
                      </a:pPr>
                      <a:r>
                        <a:rPr lang="en-AU" sz="14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This role provides no access to create or manage incidents or feedback, it is purely a system administration role.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99950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17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Profile delegation</a:t>
            </a:r>
            <a:endParaRPr lang="en-AU" dirty="0"/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E1D8BFFE-FC00-40AD-A6B9-C4998A30F20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17475"/>
            <a:ext cx="7199313" cy="80962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Profile delegation</a:t>
            </a:r>
          </a:p>
        </p:txBody>
      </p:sp>
    </p:spTree>
    <p:extLst>
      <p:ext uri="{BB962C8B-B14F-4D97-AF65-F5344CB8AC3E}">
        <p14:creationId xmlns:p14="http://schemas.microsoft.com/office/powerpoint/2010/main" val="142948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E18F53-1054-4D3D-9DBB-ADBE86F0A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6912" y="886053"/>
            <a:ext cx="4687288" cy="3629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Profile delegation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23DFCF-EA92-4E45-9075-409519C71EE3}"/>
              </a:ext>
            </a:extLst>
          </p:cNvPr>
          <p:cNvSpPr txBox="1"/>
          <p:nvPr/>
        </p:nvSpPr>
        <p:spPr>
          <a:xfrm>
            <a:off x="260406" y="1221600"/>
            <a:ext cx="3555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</a:rPr>
              <a:t>My Profile 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module allows users with these system roles to temporarily delegate their VHIMS Central incidents and feedback to another staff member: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DB4580-2F18-4B95-920F-A95A35457C89}"/>
              </a:ext>
            </a:extLst>
          </p:cNvPr>
          <p:cNvSpPr/>
          <p:nvPr/>
        </p:nvSpPr>
        <p:spPr>
          <a:xfrm>
            <a:off x="5922150" y="864624"/>
            <a:ext cx="810090" cy="3569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E8BE1F-63B1-4161-9D74-7997CF6D7C01}"/>
              </a:ext>
            </a:extLst>
          </p:cNvPr>
          <p:cNvSpPr txBox="1"/>
          <p:nvPr/>
        </p:nvSpPr>
        <p:spPr>
          <a:xfrm>
            <a:off x="683568" y="2052399"/>
            <a:ext cx="3132348" cy="732349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14313" indent="-214313" algn="just">
              <a:lnSpc>
                <a:spcPts val="1350"/>
              </a:lnSpc>
              <a:spcAft>
                <a:spcPts val="375"/>
              </a:spcAft>
              <a:buSzPct val="101000"/>
              <a:buFont typeface="Courier New" panose="02070309020205020404" pitchFamily="49" charset="0"/>
              <a:buChar char="o"/>
              <a:tabLst>
                <a:tab pos="342900" algn="l"/>
              </a:tabLst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Manager</a:t>
            </a:r>
          </a:p>
          <a:p>
            <a:pPr marL="214313" indent="-214313" algn="just">
              <a:lnSpc>
                <a:spcPts val="1350"/>
              </a:lnSpc>
              <a:spcAft>
                <a:spcPts val="375"/>
              </a:spcAft>
              <a:buSzPct val="101000"/>
              <a:buFont typeface="Courier New" panose="02070309020205020404" pitchFamily="49" charset="0"/>
              <a:buChar char="o"/>
              <a:tabLst>
                <a:tab pos="342900" algn="l"/>
              </a:tabLst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OHS manager</a:t>
            </a:r>
          </a:p>
          <a:p>
            <a:pPr marL="214313" indent="-214313" algn="just">
              <a:lnSpc>
                <a:spcPts val="1350"/>
              </a:lnSpc>
              <a:spcAft>
                <a:spcPts val="375"/>
              </a:spcAft>
              <a:buSzPct val="101000"/>
              <a:buFont typeface="Courier New" panose="02070309020205020404" pitchFamily="49" charset="0"/>
              <a:buChar char="o"/>
              <a:tabLst>
                <a:tab pos="342900" algn="l"/>
              </a:tabLst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CLO</a:t>
            </a:r>
          </a:p>
          <a:p>
            <a:pPr marL="214313" indent="-214313" algn="just">
              <a:lnSpc>
                <a:spcPts val="1350"/>
              </a:lnSpc>
              <a:spcAft>
                <a:spcPts val="375"/>
              </a:spcAft>
              <a:buSzPct val="101000"/>
              <a:buFont typeface="Courier New" panose="02070309020205020404" pitchFamily="49" charset="0"/>
              <a:buChar char="o"/>
              <a:tabLst>
                <a:tab pos="342900" algn="l"/>
              </a:tabLst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Risk manager</a:t>
            </a:r>
          </a:p>
          <a:p>
            <a:pPr marL="214313" indent="-214313" algn="just">
              <a:lnSpc>
                <a:spcPts val="1350"/>
              </a:lnSpc>
              <a:spcAft>
                <a:spcPts val="375"/>
              </a:spcAft>
              <a:buSzPct val="101000"/>
              <a:buFont typeface="Courier New" panose="02070309020205020404" pitchFamily="49" charset="0"/>
              <a:buChar char="o"/>
              <a:tabLst>
                <a:tab pos="342900" algn="l"/>
              </a:tabLst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Executive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BB7C50-923F-416E-994E-523BF27683F3}"/>
              </a:ext>
            </a:extLst>
          </p:cNvPr>
          <p:cNvSpPr txBox="1"/>
          <p:nvPr/>
        </p:nvSpPr>
        <p:spPr>
          <a:xfrm>
            <a:off x="260406" y="2934012"/>
            <a:ext cx="3555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chemeClr val="accent4">
                    <a:lumMod val="50000"/>
                  </a:schemeClr>
                </a:solidFill>
              </a:rPr>
              <a:t>System administrators (</a:t>
            </a:r>
            <a:r>
              <a:rPr lang="en-AU" sz="1100" i="1" dirty="0">
                <a:solidFill>
                  <a:schemeClr val="accent4">
                    <a:lumMod val="50000"/>
                  </a:schemeClr>
                </a:solidFill>
              </a:rPr>
              <a:t>Helpdesk</a:t>
            </a:r>
            <a:r>
              <a:rPr lang="en-AU" sz="1100" dirty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en-AU" sz="1100" i="1" dirty="0">
                <a:solidFill>
                  <a:schemeClr val="accent4">
                    <a:lumMod val="50000"/>
                  </a:schemeClr>
                </a:solidFill>
              </a:rPr>
              <a:t>Organisation Admin </a:t>
            </a:r>
            <a:r>
              <a:rPr lang="en-AU" sz="1100" dirty="0">
                <a:solidFill>
                  <a:schemeClr val="accent4">
                    <a:lumMod val="50000"/>
                  </a:schemeClr>
                </a:solidFill>
              </a:rPr>
              <a:t>roles) and VHIMS Support have access to manage users and are able to set up or cancel a delegation on someone’s behalf.</a:t>
            </a:r>
          </a:p>
        </p:txBody>
      </p:sp>
    </p:spTree>
    <p:extLst>
      <p:ext uri="{BB962C8B-B14F-4D97-AF65-F5344CB8AC3E}">
        <p14:creationId xmlns:p14="http://schemas.microsoft.com/office/powerpoint/2010/main" val="3055994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Profile delegation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2973B4-F797-4D13-ADB1-84B580BB1CF8}"/>
              </a:ext>
            </a:extLst>
          </p:cNvPr>
          <p:cNvSpPr txBox="1"/>
          <p:nvPr/>
        </p:nvSpPr>
        <p:spPr>
          <a:xfrm>
            <a:off x="344578" y="1059798"/>
            <a:ext cx="8204953" cy="2941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If you delegate to another user (or if a system administrator delegates on your behalf), the delegated user will be able to:</a:t>
            </a:r>
          </a:p>
          <a:p>
            <a:pPr marL="600075" lvl="1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receive all </a:t>
            </a: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email notifications 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that you receive (you will also continue to receive notification emails while the delegation is in effect).</a:t>
            </a:r>
          </a:p>
          <a:p>
            <a:pPr marL="600075" lvl="1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view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all the incidents and feedback records that you see on your dashboards.</a:t>
            </a:r>
          </a:p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The delegated user will be able to </a:t>
            </a: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edit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the fields they can access based on their delegated system role. For example:</a:t>
            </a:r>
          </a:p>
          <a:p>
            <a:pPr marL="600075" lvl="1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i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Reporters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will have access to Feedback</a:t>
            </a:r>
            <a:endParaRPr lang="en-AU" sz="1200" i="1" dirty="0">
              <a:solidFill>
                <a:schemeClr val="accent4">
                  <a:lumMod val="50000"/>
                </a:schemeClr>
              </a:solidFill>
              <a:cs typeface="Arial" pitchFamily="34" charset="0"/>
            </a:endParaRPr>
          </a:p>
          <a:p>
            <a:pPr marL="600075" lvl="1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i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Reporters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and </a:t>
            </a:r>
            <a:r>
              <a:rPr lang="en-AU" sz="1200" i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Staff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will be able manage incidents (edit  the ‘Why and How’ section) and close or re-open incidents and feedback.</a:t>
            </a:r>
          </a:p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Delegation can be created for a user even if the user status is ‘inactive’ in the system.</a:t>
            </a:r>
          </a:p>
          <a:p>
            <a:pPr marL="257175" indent="-257175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The system allows for chained profile delegation – the delegated user can further delegate to another person (e.g. User A can delegate to User B who can delegate to User C).</a:t>
            </a:r>
          </a:p>
        </p:txBody>
      </p:sp>
    </p:spTree>
    <p:extLst>
      <p:ext uri="{BB962C8B-B14F-4D97-AF65-F5344CB8AC3E}">
        <p14:creationId xmlns:p14="http://schemas.microsoft.com/office/powerpoint/2010/main" val="3759609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0B715F-0C33-E246-9E6E-B6F8E7833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4220" y="1123626"/>
            <a:ext cx="4752409" cy="534530"/>
          </a:xfrm>
        </p:spPr>
        <p:txBody>
          <a:bodyPr/>
          <a:lstStyle/>
          <a:p>
            <a:r>
              <a:rPr lang="en-US" sz="3300"/>
              <a:t>For further information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2DC40-5C0A-1345-8694-582A317EDE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271488" y="3770844"/>
            <a:ext cx="954805" cy="181239"/>
          </a:xfrm>
        </p:spPr>
        <p:txBody>
          <a:bodyPr/>
          <a:lstStyle/>
          <a:p>
            <a:pPr algn="ctr"/>
            <a:r>
              <a:rPr lang="en-US" sz="1000"/>
              <a:t>1800 848 900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818F5-83A0-2E4C-B74F-95BD0271303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530454" y="3770844"/>
            <a:ext cx="2003946" cy="292345"/>
          </a:xfrm>
        </p:spPr>
        <p:txBody>
          <a:bodyPr/>
          <a:lstStyle/>
          <a:p>
            <a:pPr algn="ctr"/>
            <a:r>
              <a:rPr lang="en-US" sz="1000">
                <a:solidFill>
                  <a:schemeClr val="accent4">
                    <a:lumMod val="50000"/>
                  </a:schemeClr>
                </a:solidFill>
                <a:ea typeface="ＭＳ Ｐゴシック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vhims@support.vic.gov.au</a:t>
            </a:r>
            <a:endParaRPr lang="en-US" sz="1000">
              <a:cs typeface="Arial"/>
            </a:endParaRPr>
          </a:p>
        </p:txBody>
      </p:sp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0DD2C315-B962-4721-9B0F-B4BDB4F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AU"/>
              <a:t>For further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41A34D-5107-8D48-BF12-718F060816E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485007" y="3770844"/>
            <a:ext cx="2925513" cy="181239"/>
          </a:xfrm>
        </p:spPr>
        <p:txBody>
          <a:bodyPr/>
          <a:lstStyle/>
          <a:p>
            <a:pPr algn="ctr"/>
            <a:r>
              <a:rPr lang="en-AU" sz="1000" dirty="0">
                <a:solidFill>
                  <a:schemeClr val="accent4">
                    <a:lumMod val="50000"/>
                  </a:schemeClr>
                </a:solidFill>
                <a:hlinkClick r:id="rId4"/>
              </a:rPr>
              <a:t>VHIMS CS education and training resources</a:t>
            </a:r>
            <a:endParaRPr lang="en-US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56F45-0BD4-2342-8B7A-3760A0B84DD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0747" y="1770888"/>
            <a:ext cx="3514035" cy="1058150"/>
          </a:xfrm>
        </p:spPr>
        <p:txBody>
          <a:bodyPr/>
          <a:lstStyle/>
          <a:p>
            <a:r>
              <a:rPr lang="en-US" sz="1000" dirty="0"/>
              <a:t>Contact </a:t>
            </a:r>
            <a:r>
              <a:rPr lang="en-US" sz="1000"/>
              <a:t>your local </a:t>
            </a:r>
            <a:r>
              <a:rPr lang="en-US" sz="1000" dirty="0"/>
              <a:t>VHIMS CS administrator </a:t>
            </a:r>
          </a:p>
          <a:p>
            <a:r>
              <a:rPr lang="en-US" sz="1000" dirty="0">
                <a:solidFill>
                  <a:schemeClr val="accent4">
                    <a:lumMod val="50000"/>
                  </a:schemeClr>
                </a:solidFill>
                <a:ea typeface="ＭＳ Ｐゴシック"/>
              </a:rPr>
              <a:t>Contact the VHIMS team: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ea typeface="ＭＳ Ｐゴシック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vhims2@vahi.vic.gov.au</a:t>
            </a:r>
            <a:endParaRPr lang="en-US" sz="1000" dirty="0">
              <a:solidFill>
                <a:schemeClr val="accent4">
                  <a:lumMod val="50000"/>
                </a:schemeClr>
              </a:solidFill>
              <a:ea typeface="ＭＳ Ｐゴシック"/>
            </a:endParaRPr>
          </a:p>
          <a:p>
            <a:r>
              <a:rPr lang="en-US" sz="1000" dirty="0"/>
              <a:t>Contact VHIMS Support using the details below: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A53B9E-7449-CDF4-BD7C-52BE6AC61F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9144000" cy="7938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735702-F8D0-F2B5-0B74-2EFE85BD81E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rcRect t="1842"/>
          <a:stretch/>
        </p:blipFill>
        <p:spPr>
          <a:xfrm>
            <a:off x="0" y="0"/>
            <a:ext cx="2391318" cy="5143500"/>
          </a:xfrm>
          <a:prstGeom prst="rect">
            <a:avLst/>
          </a:prstGeom>
        </p:spPr>
      </p:pic>
      <p:pic>
        <p:nvPicPr>
          <p:cNvPr id="12" name="Graphic 11" descr="Telephone with solid fill">
            <a:extLst>
              <a:ext uri="{FF2B5EF4-FFF2-40B4-BE49-F238E27FC236}">
                <a16:creationId xmlns:a16="http://schemas.microsoft.com/office/drawing/2014/main" id="{D3A33A6A-21BF-DAF4-0327-11A2A16884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88890" y="3091141"/>
            <a:ext cx="720000" cy="720000"/>
          </a:xfrm>
          <a:prstGeom prst="rect">
            <a:avLst/>
          </a:prstGeom>
        </p:spPr>
      </p:pic>
      <p:pic>
        <p:nvPicPr>
          <p:cNvPr id="14" name="Graphic 13" descr="Email with solid fill">
            <a:extLst>
              <a:ext uri="{FF2B5EF4-FFF2-40B4-BE49-F238E27FC236}">
                <a16:creationId xmlns:a16="http://schemas.microsoft.com/office/drawing/2014/main" id="{EFC2B8AC-13F1-FE3C-A776-4CC1A7E58B2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34357" y="3091141"/>
            <a:ext cx="596140" cy="596140"/>
          </a:xfrm>
          <a:prstGeom prst="rect">
            <a:avLst/>
          </a:prstGeom>
        </p:spPr>
      </p:pic>
      <p:pic>
        <p:nvPicPr>
          <p:cNvPr id="16" name="Graphic 15" descr="Internet with solid fill">
            <a:extLst>
              <a:ext uri="{FF2B5EF4-FFF2-40B4-BE49-F238E27FC236}">
                <a16:creationId xmlns:a16="http://schemas.microsoft.com/office/drawing/2014/main" id="{CB190275-1931-95E7-7B19-1BADB7D961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87763" y="3091141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21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4FDA1C0E-E21A-485E-B92E-C5EB120D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16849"/>
            <a:ext cx="7199313" cy="809625"/>
          </a:xfrm>
        </p:spPr>
        <p:txBody>
          <a:bodyPr/>
          <a:lstStyle/>
          <a:p>
            <a:r>
              <a:rPr lang="en-AU" dirty="0"/>
              <a:t>Table of contents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9750" y="4931480"/>
            <a:ext cx="5400675" cy="280988"/>
          </a:xfrm>
        </p:spPr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F12848C-1823-4845-AC39-A2DB6A792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027627"/>
              </p:ext>
            </p:extLst>
          </p:nvPr>
        </p:nvGraphicFramePr>
        <p:xfrm>
          <a:off x="2695292" y="1272797"/>
          <a:ext cx="3753417" cy="973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381">
                  <a:extLst>
                    <a:ext uri="{9D8B030D-6E8A-4147-A177-3AD203B41FA5}">
                      <a16:colId xmlns:a16="http://schemas.microsoft.com/office/drawing/2014/main" val="2249471477"/>
                    </a:ext>
                  </a:extLst>
                </a:gridCol>
                <a:gridCol w="324036">
                  <a:extLst>
                    <a:ext uri="{9D8B030D-6E8A-4147-A177-3AD203B41FA5}">
                      <a16:colId xmlns:a16="http://schemas.microsoft.com/office/drawing/2014/main" val="3633956096"/>
                    </a:ext>
                  </a:extLst>
                </a:gridCol>
              </a:tblGrid>
              <a:tr h="243464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solidFill>
                            <a:schemeClr val="bg1"/>
                          </a:solidFill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1. System roles and permissions</a:t>
                      </a:r>
                      <a:endParaRPr lang="en-AU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dirty="0">
                          <a:latin typeface="+mn-lt"/>
                        </a:rPr>
                        <a:t>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02079735"/>
                  </a:ext>
                </a:extLst>
              </a:tr>
              <a:tr h="243464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1.1 Understanding VHIMS CS roles and permissions</a:t>
                      </a:r>
                      <a:endParaRPr lang="en-AU" sz="900" b="0" kern="1200" baseline="0" dirty="0">
                        <a:solidFill>
                          <a:srgbClr val="244C5A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698368689"/>
                  </a:ext>
                </a:extLst>
              </a:tr>
              <a:tr h="243464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1.2 Most common roles</a:t>
                      </a:r>
                      <a:endParaRPr lang="en-AU" sz="900" b="0" kern="1200" baseline="0" dirty="0">
                        <a:solidFill>
                          <a:srgbClr val="244C5A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97476033"/>
                  </a:ext>
                </a:extLst>
              </a:tr>
              <a:tr h="243464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1.2 Overview of roles and permissions</a:t>
                      </a:r>
                      <a:endParaRPr lang="en-AU" sz="900" b="0" kern="1200" baseline="0" dirty="0">
                        <a:solidFill>
                          <a:srgbClr val="244C5A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49229724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5A52E5B-CF3C-4BC5-A738-E366662EA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07526"/>
              </p:ext>
            </p:extLst>
          </p:nvPr>
        </p:nvGraphicFramePr>
        <p:xfrm>
          <a:off x="2695591" y="2355878"/>
          <a:ext cx="3753416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381">
                  <a:extLst>
                    <a:ext uri="{9D8B030D-6E8A-4147-A177-3AD203B41FA5}">
                      <a16:colId xmlns:a16="http://schemas.microsoft.com/office/drawing/2014/main" val="2249471477"/>
                    </a:ext>
                  </a:extLst>
                </a:gridCol>
                <a:gridCol w="324035">
                  <a:extLst>
                    <a:ext uri="{9D8B030D-6E8A-4147-A177-3AD203B41FA5}">
                      <a16:colId xmlns:a16="http://schemas.microsoft.com/office/drawing/2014/main" val="3633956096"/>
                    </a:ext>
                  </a:extLst>
                </a:gridCol>
              </a:tblGrid>
              <a:tr h="236220">
                <a:tc>
                  <a:txBody>
                    <a:bodyPr/>
                    <a:lstStyle/>
                    <a:p>
                      <a:r>
                        <a:rPr lang="en-AU" sz="900" b="1" dirty="0">
                          <a:solidFill>
                            <a:schemeClr val="bg1"/>
                          </a:solidFill>
                          <a:latin typeface="+mn-lt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2. What do I see on my dashboards?</a:t>
                      </a:r>
                      <a:endParaRPr lang="en-AU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dirty="0">
                          <a:latin typeface="+mn-lt"/>
                        </a:rPr>
                        <a:t>7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020797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2.1  Incidents dashboard</a:t>
                      </a:r>
                      <a:endParaRPr lang="en-AU" sz="900" b="0" kern="1200" baseline="0" dirty="0">
                        <a:solidFill>
                          <a:srgbClr val="244C5A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04165038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2.2  Feedback dashboard</a:t>
                      </a:r>
                      <a:endParaRPr lang="en-AU" sz="900" b="0" kern="1200" baseline="0" dirty="0">
                        <a:solidFill>
                          <a:srgbClr val="244C5A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1156159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2.3  Actions dashboard</a:t>
                      </a:r>
                      <a:endParaRPr lang="en-AU" sz="900" b="0" kern="1200" baseline="0" dirty="0">
                        <a:solidFill>
                          <a:srgbClr val="244C5A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900" b="0" kern="1200" baseline="0" dirty="0">
                          <a:solidFill>
                            <a:srgbClr val="244C5A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8571392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0293A04-6B80-4AE2-8889-F078DA127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44186"/>
              </p:ext>
            </p:extLst>
          </p:nvPr>
        </p:nvGraphicFramePr>
        <p:xfrm>
          <a:off x="2695291" y="3319021"/>
          <a:ext cx="3753416" cy="24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381">
                  <a:extLst>
                    <a:ext uri="{9D8B030D-6E8A-4147-A177-3AD203B41FA5}">
                      <a16:colId xmlns:a16="http://schemas.microsoft.com/office/drawing/2014/main" val="2249471477"/>
                    </a:ext>
                  </a:extLst>
                </a:gridCol>
                <a:gridCol w="324035">
                  <a:extLst>
                    <a:ext uri="{9D8B030D-6E8A-4147-A177-3AD203B41FA5}">
                      <a16:colId xmlns:a16="http://schemas.microsoft.com/office/drawing/2014/main" val="3633956096"/>
                    </a:ext>
                  </a:extLst>
                </a:gridCol>
              </a:tblGrid>
              <a:tr h="243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solidFill>
                            <a:schemeClr val="bg1"/>
                          </a:solidFill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3. System administration roles</a:t>
                      </a:r>
                      <a:endParaRPr lang="en-AU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latin typeface="+mn-lt"/>
                        </a:rPr>
                        <a:t>11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0207973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CAFE2E70-9814-4337-8E34-CF92FD7A8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198872"/>
              </p:ext>
            </p:extLst>
          </p:nvPr>
        </p:nvGraphicFramePr>
        <p:xfrm>
          <a:off x="2695291" y="3658961"/>
          <a:ext cx="3753416" cy="24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381">
                  <a:extLst>
                    <a:ext uri="{9D8B030D-6E8A-4147-A177-3AD203B41FA5}">
                      <a16:colId xmlns:a16="http://schemas.microsoft.com/office/drawing/2014/main" val="2249471477"/>
                    </a:ext>
                  </a:extLst>
                </a:gridCol>
                <a:gridCol w="324035">
                  <a:extLst>
                    <a:ext uri="{9D8B030D-6E8A-4147-A177-3AD203B41FA5}">
                      <a16:colId xmlns:a16="http://schemas.microsoft.com/office/drawing/2014/main" val="3633956096"/>
                    </a:ext>
                  </a:extLst>
                </a:gridCol>
              </a:tblGrid>
              <a:tr h="243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solidFill>
                            <a:schemeClr val="bg1"/>
                          </a:solidFill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4. Profile delegation</a:t>
                      </a:r>
                      <a:endParaRPr lang="en-AU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dirty="0">
                          <a:latin typeface="+mn-lt"/>
                        </a:rPr>
                        <a:t>13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0207973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AB7C82D-8888-4804-B8DF-98FFAC678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57005"/>
              </p:ext>
            </p:extLst>
          </p:nvPr>
        </p:nvGraphicFramePr>
        <p:xfrm>
          <a:off x="2695291" y="3996876"/>
          <a:ext cx="3753417" cy="24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381">
                  <a:extLst>
                    <a:ext uri="{9D8B030D-6E8A-4147-A177-3AD203B41FA5}">
                      <a16:colId xmlns:a16="http://schemas.microsoft.com/office/drawing/2014/main" val="2249471477"/>
                    </a:ext>
                  </a:extLst>
                </a:gridCol>
                <a:gridCol w="324036">
                  <a:extLst>
                    <a:ext uri="{9D8B030D-6E8A-4147-A177-3AD203B41FA5}">
                      <a16:colId xmlns:a16="http://schemas.microsoft.com/office/drawing/2014/main" val="3633956096"/>
                    </a:ext>
                  </a:extLst>
                </a:gridCol>
              </a:tblGrid>
              <a:tr h="243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>
                          <a:solidFill>
                            <a:schemeClr val="bg1"/>
                          </a:solidFill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5. For further information</a:t>
                      </a:r>
                      <a:endParaRPr lang="en-AU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dirty="0">
                          <a:latin typeface="+mn-lt"/>
                        </a:rPr>
                        <a:t>16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0207973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93A212C-4AD3-4AB4-BDF0-9774A19A73AE}"/>
              </a:ext>
            </a:extLst>
          </p:cNvPr>
          <p:cNvSpPr txBox="1"/>
          <p:nvPr/>
        </p:nvSpPr>
        <p:spPr>
          <a:xfrm>
            <a:off x="1597933" y="757209"/>
            <a:ext cx="594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AU" dirty="0">
                <a:solidFill>
                  <a:schemeClr val="accent4">
                    <a:lumMod val="50000"/>
                  </a:schemeClr>
                </a:solidFill>
              </a:rPr>
              <a:t>Select any section to go directly to that page.</a:t>
            </a:r>
          </a:p>
        </p:txBody>
      </p:sp>
    </p:spTree>
    <p:extLst>
      <p:ext uri="{BB962C8B-B14F-4D97-AF65-F5344CB8AC3E}">
        <p14:creationId xmlns:p14="http://schemas.microsoft.com/office/powerpoint/2010/main" val="118093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VHIMS CS roles and permissions</a:t>
            </a:r>
            <a:endParaRPr lang="en-AU" dirty="0"/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0A4B11F9-B1D3-48B1-ABA1-9A8251AEBFD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17475"/>
            <a:ext cx="7199313" cy="80962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VHIMS </a:t>
            </a:r>
            <a:r>
              <a:rPr lang="en-AU" dirty="0" err="1"/>
              <a:t>CSroles</a:t>
            </a:r>
            <a:r>
              <a:rPr lang="en-AU" dirty="0"/>
              <a:t> and permissions</a:t>
            </a:r>
          </a:p>
        </p:txBody>
      </p:sp>
    </p:spTree>
    <p:extLst>
      <p:ext uri="{BB962C8B-B14F-4D97-AF65-F5344CB8AC3E}">
        <p14:creationId xmlns:p14="http://schemas.microsoft.com/office/powerpoint/2010/main" val="401545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86CF90-4AAA-42F5-8C6E-B98917B0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Understanding VHIMS CS </a:t>
            </a:r>
            <a:r>
              <a:rPr lang="en-AU" baseline="0" dirty="0"/>
              <a:t>roles and permissions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1E0DD3-A894-43FB-B7B8-E740F8A688B7}"/>
              </a:ext>
            </a:extLst>
          </p:cNvPr>
          <p:cNvSpPr txBox="1"/>
          <p:nvPr/>
        </p:nvSpPr>
        <p:spPr>
          <a:xfrm>
            <a:off x="440996" y="964587"/>
            <a:ext cx="7703945" cy="1910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 user can only be assigned </a:t>
            </a:r>
            <a:r>
              <a:rPr lang="en-AU" sz="12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one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role in VHIMS CS.</a:t>
            </a:r>
          </a:p>
          <a:p>
            <a:endParaRPr lang="en-AU" sz="1200" dirty="0">
              <a:solidFill>
                <a:schemeClr val="accent4">
                  <a:lumMod val="50000"/>
                </a:scheme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The system role that is assigned to a user relates to: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what sections (tabs) that they have permission to access 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what they can see via their dashboards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what questions they can see/edit in the forms.</a:t>
            </a:r>
          </a:p>
          <a:p>
            <a:endParaRPr lang="en-AU" sz="1200" dirty="0">
              <a:solidFill>
                <a:schemeClr val="accent4">
                  <a:lumMod val="50000"/>
                </a:scheme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There are nine (9) available VHIMS CS roles: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DD8010-5101-4060-94DB-2411FF90C671}"/>
              </a:ext>
            </a:extLst>
          </p:cNvPr>
          <p:cNvSpPr txBox="1"/>
          <p:nvPr/>
        </p:nvSpPr>
        <p:spPr>
          <a:xfrm>
            <a:off x="932510" y="2973493"/>
            <a:ext cx="3727251" cy="1405282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Reporter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Staff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Manager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OHS manager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CLO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Risk manager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Executive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Helpdesk</a:t>
            </a:r>
          </a:p>
          <a:p>
            <a:pPr marL="257175" indent="-257175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Organisation admin</a:t>
            </a:r>
          </a:p>
        </p:txBody>
      </p:sp>
    </p:spTree>
    <p:extLst>
      <p:ext uri="{BB962C8B-B14F-4D97-AF65-F5344CB8AC3E}">
        <p14:creationId xmlns:p14="http://schemas.microsoft.com/office/powerpoint/2010/main" val="93149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D48E9D4-21D0-4A1D-9D8E-CBBDAE066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Most common VHIMS CS roles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C3D6109-EBFE-4ABE-AD67-A275D8AD2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4661121"/>
              </p:ext>
            </p:extLst>
          </p:nvPr>
        </p:nvGraphicFramePr>
        <p:xfrm>
          <a:off x="909049" y="1022481"/>
          <a:ext cx="6959878" cy="376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33ABD48-FA90-4C5F-9780-3D8005196676}"/>
              </a:ext>
            </a:extLst>
          </p:cNvPr>
          <p:cNvSpPr txBox="1"/>
          <p:nvPr/>
        </p:nvSpPr>
        <p:spPr>
          <a:xfrm>
            <a:off x="155944" y="1544464"/>
            <a:ext cx="3021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These are the most commonly assigned VHIMS CS roles</a:t>
            </a:r>
            <a:endParaRPr lang="en-A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BF3EDA9-33C0-4430-9C0A-D5C68D5829F2}"/>
              </a:ext>
            </a:extLst>
          </p:cNvPr>
          <p:cNvGrpSpPr/>
          <p:nvPr/>
        </p:nvGrpSpPr>
        <p:grpSpPr>
          <a:xfrm>
            <a:off x="5966642" y="1022481"/>
            <a:ext cx="2709815" cy="972108"/>
            <a:chOff x="4673827" y="-23637"/>
            <a:chExt cx="3390862" cy="1254567"/>
          </a:xfrm>
          <a:solidFill>
            <a:srgbClr val="CBD8DC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27A950C3-D9AB-4666-A559-AB7E8D5285A1}"/>
                </a:ext>
              </a:extLst>
            </p:cNvPr>
            <p:cNvSpPr/>
            <p:nvPr/>
          </p:nvSpPr>
          <p:spPr>
            <a:xfrm>
              <a:off x="4673827" y="-23637"/>
              <a:ext cx="3390862" cy="1254567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1FF7A892-C8E3-4C18-99F1-91C144B42DFA}"/>
                </a:ext>
              </a:extLst>
            </p:cNvPr>
            <p:cNvSpPr txBox="1"/>
            <p:nvPr/>
          </p:nvSpPr>
          <p:spPr>
            <a:xfrm>
              <a:off x="4775796" y="36745"/>
              <a:ext cx="3100774" cy="118107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AU" sz="1200" b="1" dirty="0">
                  <a:solidFill>
                    <a:schemeClr val="tx1"/>
                  </a:solidFill>
                </a:rPr>
                <a:t>Helpdesk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AU" sz="900" b="1" dirty="0">
                  <a:solidFill>
                    <a:srgbClr val="00B050"/>
                  </a:solidFill>
                  <a:sym typeface="Wingdings 2" panose="05020102010507070707" pitchFamily="18" charset="2"/>
                </a:rPr>
                <a:t></a:t>
              </a:r>
              <a:r>
                <a:rPr lang="en-AU" sz="900" b="1" dirty="0">
                  <a:solidFill>
                    <a:schemeClr val="tx1"/>
                  </a:solidFill>
                  <a:sym typeface="Wingdings 2" panose="05020102010507070707" pitchFamily="18" charset="2"/>
                </a:rPr>
                <a:t>  </a:t>
              </a:r>
              <a:r>
                <a:rPr lang="en-AU" sz="900" dirty="0">
                  <a:solidFill>
                    <a:schemeClr val="tx1"/>
                  </a:solidFill>
                  <a:sym typeface="Wingdings 2" panose="05020102010507070707" pitchFamily="18" charset="2"/>
                </a:rPr>
                <a:t>Highest level of system access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AU" sz="900" b="1" dirty="0">
                  <a:solidFill>
                    <a:srgbClr val="00B050"/>
                  </a:solidFill>
                  <a:sym typeface="Wingdings 2" panose="05020102010507070707" pitchFamily="18" charset="2"/>
                </a:rPr>
                <a:t></a:t>
              </a:r>
              <a:r>
                <a:rPr lang="en-AU" sz="900" b="1" dirty="0">
                  <a:solidFill>
                    <a:schemeClr val="tx1"/>
                  </a:solidFill>
                  <a:sym typeface="Wingdings 2" panose="05020102010507070707" pitchFamily="18" charset="2"/>
                </a:rPr>
                <a:t>  </a:t>
              </a:r>
              <a:r>
                <a:rPr lang="en-AU" sz="900" dirty="0">
                  <a:solidFill>
                    <a:schemeClr val="tx1"/>
                  </a:solidFill>
                  <a:sym typeface="Wingdings 2" panose="05020102010507070707" pitchFamily="18" charset="2"/>
                </a:rPr>
                <a:t>Access to all incidents and feedback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AU" sz="900" b="1" dirty="0">
                  <a:solidFill>
                    <a:srgbClr val="00B050"/>
                  </a:solidFill>
                  <a:sym typeface="Wingdings 2" panose="05020102010507070707" pitchFamily="18" charset="2"/>
                </a:rPr>
                <a:t></a:t>
              </a:r>
              <a:r>
                <a:rPr lang="en-AU" sz="900" b="1" dirty="0">
                  <a:solidFill>
                    <a:schemeClr val="tx1"/>
                  </a:solidFill>
                  <a:sym typeface="Wingdings 2" panose="05020102010507070707" pitchFamily="18" charset="2"/>
                </a:rPr>
                <a:t>  </a:t>
              </a:r>
              <a:r>
                <a:rPr lang="en-AU" sz="900" dirty="0">
                  <a:solidFill>
                    <a:schemeClr val="tx1"/>
                  </a:solidFill>
                  <a:sym typeface="Wingdings 2" panose="05020102010507070707" pitchFamily="18" charset="2"/>
                </a:rPr>
                <a:t>Access to administration module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AU" sz="900" b="1" dirty="0">
                  <a:solidFill>
                    <a:srgbClr val="FF0000"/>
                  </a:solidFill>
                  <a:sym typeface="Wingdings 2" panose="05020102010507070707" pitchFamily="18" charset="2"/>
                </a:rPr>
                <a:t></a:t>
              </a:r>
              <a:r>
                <a:rPr lang="en-AU" sz="900" b="1" dirty="0">
                  <a:sym typeface="Wingdings 2" panose="05020102010507070707" pitchFamily="18" charset="2"/>
                </a:rPr>
                <a:t>  </a:t>
              </a:r>
              <a:r>
                <a:rPr lang="en-AU" sz="900" dirty="0">
                  <a:solidFill>
                    <a:schemeClr val="tx1"/>
                  </a:solidFill>
                  <a:sym typeface="Wingdings 2" panose="05020102010507070707" pitchFamily="18" charset="2"/>
                </a:rPr>
                <a:t>Cannot be a line manager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237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D48E9D4-21D0-4A1D-9D8E-CBBDAE066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 of VHIMS CS roles and permissions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AD80B5-716F-4585-9C93-BC1BE02C0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481916"/>
              </p:ext>
            </p:extLst>
          </p:nvPr>
        </p:nvGraphicFramePr>
        <p:xfrm>
          <a:off x="409453" y="692058"/>
          <a:ext cx="8328907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">
                  <a:extLst>
                    <a:ext uri="{9D8B030D-6E8A-4147-A177-3AD203B41FA5}">
                      <a16:colId xmlns:a16="http://schemas.microsoft.com/office/drawing/2014/main" val="2712325706"/>
                    </a:ext>
                  </a:extLst>
                </a:gridCol>
                <a:gridCol w="3489960">
                  <a:extLst>
                    <a:ext uri="{9D8B030D-6E8A-4147-A177-3AD203B41FA5}">
                      <a16:colId xmlns:a16="http://schemas.microsoft.com/office/drawing/2014/main" val="3480366284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1876612619"/>
                    </a:ext>
                  </a:extLst>
                </a:gridCol>
                <a:gridCol w="356142">
                  <a:extLst>
                    <a:ext uri="{9D8B030D-6E8A-4147-A177-3AD203B41FA5}">
                      <a16:colId xmlns:a16="http://schemas.microsoft.com/office/drawing/2014/main" val="3750801164"/>
                    </a:ext>
                  </a:extLst>
                </a:gridCol>
                <a:gridCol w="513398">
                  <a:extLst>
                    <a:ext uri="{9D8B030D-6E8A-4147-A177-3AD203B41FA5}">
                      <a16:colId xmlns:a16="http://schemas.microsoft.com/office/drawing/2014/main" val="2036404975"/>
                    </a:ext>
                  </a:extLst>
                </a:gridCol>
                <a:gridCol w="561704">
                  <a:extLst>
                    <a:ext uri="{9D8B030D-6E8A-4147-A177-3AD203B41FA5}">
                      <a16:colId xmlns:a16="http://schemas.microsoft.com/office/drawing/2014/main" val="1523385305"/>
                    </a:ext>
                  </a:extLst>
                </a:gridCol>
                <a:gridCol w="341948">
                  <a:extLst>
                    <a:ext uri="{9D8B030D-6E8A-4147-A177-3AD203B41FA5}">
                      <a16:colId xmlns:a16="http://schemas.microsoft.com/office/drawing/2014/main" val="4271200657"/>
                    </a:ext>
                  </a:extLst>
                </a:gridCol>
                <a:gridCol w="520847">
                  <a:extLst>
                    <a:ext uri="{9D8B030D-6E8A-4147-A177-3AD203B41FA5}">
                      <a16:colId xmlns:a16="http://schemas.microsoft.com/office/drawing/2014/main" val="4133097571"/>
                    </a:ext>
                  </a:extLst>
                </a:gridCol>
                <a:gridCol w="561023">
                  <a:extLst>
                    <a:ext uri="{9D8B030D-6E8A-4147-A177-3AD203B41FA5}">
                      <a16:colId xmlns:a16="http://schemas.microsoft.com/office/drawing/2014/main" val="1883306818"/>
                    </a:ext>
                  </a:extLst>
                </a:gridCol>
                <a:gridCol w="541973">
                  <a:extLst>
                    <a:ext uri="{9D8B030D-6E8A-4147-A177-3AD203B41FA5}">
                      <a16:colId xmlns:a16="http://schemas.microsoft.com/office/drawing/2014/main" val="2068584508"/>
                    </a:ext>
                  </a:extLst>
                </a:gridCol>
                <a:gridCol w="679912">
                  <a:extLst>
                    <a:ext uri="{9D8B030D-6E8A-4147-A177-3AD203B41FA5}">
                      <a16:colId xmlns:a16="http://schemas.microsoft.com/office/drawing/2014/main" val="960744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Permissions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Reporter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Staff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Manager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/>
                        <a:t>OHS </a:t>
                      </a:r>
                    </a:p>
                    <a:p>
                      <a:pPr algn="ctr"/>
                      <a:r>
                        <a:rPr lang="en-AU" sz="700" dirty="0"/>
                        <a:t>Manager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/>
                        <a:t>CLO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/>
                        <a:t>Risk </a:t>
                      </a:r>
                    </a:p>
                    <a:p>
                      <a:pPr algn="ctr"/>
                      <a:r>
                        <a:rPr lang="en-AU" sz="700" dirty="0"/>
                        <a:t>Manager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/>
                        <a:t>Executive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/>
                        <a:t>Helpdesk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/>
                        <a:t>Organisation Admin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19031340"/>
                  </a:ext>
                </a:extLst>
              </a:tr>
              <a:tr h="182880">
                <a:tc rowSpan="9">
                  <a:txBody>
                    <a:bodyPr/>
                    <a:lstStyle/>
                    <a:p>
                      <a:pPr algn="ctr"/>
                      <a:r>
                        <a:rPr lang="en-AU" sz="700" b="1" dirty="0"/>
                        <a:t>INCIDENTS</a:t>
                      </a: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Create Incidents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1869488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View/edit OHS incidents created by another user on my behalf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3689637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View/edit incidents containing actions that are assigned to me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642686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View/edit all incidents as routed by notification rules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3037887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 all ‘clinical’ incidents within my organisation on my incident dashboard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2832391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 all ‘OHS’ incidents and ‘Hazards’ within my organisation on my incident dashboard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8707011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 ALL incidents within my organisation on my incident dashboard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390628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7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Be a line manager</a:t>
                      </a: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6944080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Manage incidents (edit Why &amp; How, close / re-open incidents)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24974849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700" b="1" kern="1200" dirty="0">
                          <a:solidFill>
                            <a:schemeClr val="dk1"/>
                          </a:solidFill>
                        </a:rPr>
                        <a:t>FEEDBACK</a:t>
                      </a:r>
                      <a:endParaRPr lang="en-AU" sz="7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Create Feedback</a:t>
                      </a:r>
                      <a:endParaRPr lang="en-AU" sz="700" i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85426770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7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Manage feedback (close / re-open feedback)</a:t>
                      </a: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1059057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Remove/ Restore incident and feedback records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787075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 ALL feedback records within my organisation on my feedback dashboard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482563867"/>
                  </a:ext>
                </a:extLst>
              </a:tr>
              <a:tr h="18288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b="1" dirty="0"/>
                        <a:t>REPORTS</a:t>
                      </a:r>
                      <a:endParaRPr lang="en-AU" sz="700" b="1" i="0" dirty="0"/>
                    </a:p>
                  </a:txBody>
                  <a:tcPr marL="68580" marR="68580" marT="34290" marB="34290" vert="vert27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View Reports</a:t>
                      </a:r>
                      <a:endParaRPr lang="en-AU" sz="700" i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5450774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7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Access Incident extract (full data extract for Incidents) </a:t>
                      </a: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10916288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7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Access Feedback extract (full data extract for feedback)</a:t>
                      </a: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762076716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/>
                      <a:r>
                        <a:rPr lang="en-AU" sz="700" b="1" dirty="0"/>
                        <a:t>OTHER</a:t>
                      </a:r>
                    </a:p>
                  </a:txBody>
                  <a:tcPr marL="68580" marR="68580" marT="34290" marB="34290" vert="vert27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Access Actions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107533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View incidents as Read/Unread on Incident, Feedback, and Actions dashboards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5639730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700" dirty="0"/>
                        <a:t>Access My Profile to delegate my permissions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22800970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View/edit all incidents that another user has access to, if they have delegated to me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AU" sz="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5015835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dirty="0"/>
                        <a:t>Access the Administration module (Users, Teams, Notifications, and Organisation)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Wingdings 2" panose="05020102010507070707" pitchFamily="18" charset="2"/>
                        </a:rPr>
                        <a:t>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kumimoji="0" lang="en-A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62733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7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do I see on my dashboards?</a:t>
            </a:r>
            <a:endParaRPr lang="en-AU" dirty="0"/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D1B71FEA-FA33-4C2D-93D3-95B3F85F5F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17475"/>
            <a:ext cx="7199313" cy="80962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What do I see on my dashboards?</a:t>
            </a:r>
          </a:p>
        </p:txBody>
      </p:sp>
    </p:spTree>
    <p:extLst>
      <p:ext uri="{BB962C8B-B14F-4D97-AF65-F5344CB8AC3E}">
        <p14:creationId xmlns:p14="http://schemas.microsoft.com/office/powerpoint/2010/main" val="346037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65228C2-4465-4530-9EB0-B218A257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Which records do I see in the </a:t>
            </a:r>
            <a:r>
              <a:rPr lang="en-AU" i="1" dirty="0"/>
              <a:t>Incident dashboard?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2E2ED570-613F-4E56-98BA-3ED251251F01}"/>
              </a:ext>
            </a:extLst>
          </p:cNvPr>
          <p:cNvSpPr txBox="1">
            <a:spLocks/>
          </p:cNvSpPr>
          <p:nvPr/>
        </p:nvSpPr>
        <p:spPr>
          <a:xfrm>
            <a:off x="350298" y="931356"/>
            <a:ext cx="8199232" cy="367240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700" b="1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2pPr>
            <a:lvl3pPr marL="252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3pPr>
            <a:lvl4pPr marL="504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4pPr>
            <a:lvl5pPr marL="756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050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5pPr>
            <a:lvl6pPr marL="1008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6pPr>
            <a:lvl7pPr marL="1260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7pPr>
            <a:lvl8pPr marL="151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8pPr>
            <a:lvl9pPr marL="176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9pPr>
          </a:lstStyle>
          <a:p>
            <a:pPr algn="just"/>
            <a:r>
              <a:rPr lang="en-AU" sz="1200" i="1" dirty="0">
                <a:solidFill>
                  <a:schemeClr val="accent4">
                    <a:lumMod val="50000"/>
                  </a:schemeClr>
                </a:solidFill>
              </a:rPr>
              <a:t>As a user, which records do I see in the Incident dashboard?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incidents created by myself or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any of my subordinates (i.e. users who have myself as line manager)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‘OHS (Staff)’ incidents which were created by another user on my behalf or on behalf of any of my subordinates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incidents containing actions that are assigned to me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incidents that are routed to any of my teams (i.e. all incidents matching any of the active notification rules of any of the active teams I belong to)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another user account has been permanently linked to my user account, I can see all incidents that the other user can see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another user account has been temporarily delegated to my user account, I can see all incidents that the other user can see (</a:t>
            </a:r>
            <a:r>
              <a:rPr lang="en-AU" sz="1200" b="0" i="1" dirty="0">
                <a:solidFill>
                  <a:schemeClr val="accent4">
                    <a:lumMod val="50000"/>
                  </a:schemeClr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see slides on profile delegation</a:t>
            </a: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)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my role is ‘Risk Manager’, I can see all ‘Clinical’ incidents within my organisation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my role is ‘OHS Manager’, I can see all ‘OHS (Staff)’, ‘OHS (Visitor)’, and ‘Hazard’ incidents within my organisation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my role is ‘Executive’ or ‘Helpdesk’, I can see ALL incidents within my organisation</a:t>
            </a:r>
          </a:p>
        </p:txBody>
      </p:sp>
    </p:spTree>
    <p:extLst>
      <p:ext uri="{BB962C8B-B14F-4D97-AF65-F5344CB8AC3E}">
        <p14:creationId xmlns:p14="http://schemas.microsoft.com/office/powerpoint/2010/main" val="2302716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65228C2-4465-4530-9EB0-B218A257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Which records do I see in the </a:t>
            </a:r>
            <a:r>
              <a:rPr lang="en-AU" i="1" dirty="0"/>
              <a:t>Feedback Dashboard?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VHIMS CS end user training – System roles and permissions | December 2024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2E2ED570-613F-4E56-98BA-3ED251251F01}"/>
              </a:ext>
            </a:extLst>
          </p:cNvPr>
          <p:cNvSpPr txBox="1">
            <a:spLocks/>
          </p:cNvSpPr>
          <p:nvPr/>
        </p:nvSpPr>
        <p:spPr>
          <a:xfrm>
            <a:off x="350298" y="931356"/>
            <a:ext cx="8199233" cy="367240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700" b="1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2pPr>
            <a:lvl3pPr marL="252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3pPr>
            <a:lvl4pPr marL="504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kern="120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4pPr>
            <a:lvl5pPr marL="756000" indent="-252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050" kern="1200" baseline="0">
                <a:solidFill>
                  <a:srgbClr val="244C5A"/>
                </a:solidFill>
                <a:latin typeface="+mn-lt"/>
                <a:ea typeface="+mn-ea"/>
                <a:cs typeface="Arial" pitchFamily="34" charset="0"/>
              </a:defRPr>
            </a:lvl5pPr>
            <a:lvl6pPr marL="1008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6pPr>
            <a:lvl7pPr marL="1260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7pPr>
            <a:lvl8pPr marL="1512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8pPr>
            <a:lvl9pPr marL="1764000" indent="-2520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9pPr>
          </a:lstStyle>
          <a:p>
            <a:r>
              <a:rPr lang="en-AU" sz="1200" i="1" dirty="0">
                <a:solidFill>
                  <a:schemeClr val="accent4">
                    <a:lumMod val="50000"/>
                  </a:schemeClr>
                </a:solidFill>
              </a:rPr>
              <a:t>As a user, which records do I see in the Feedback dashboard?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feedback records created by myself or</a:t>
            </a:r>
            <a:r>
              <a:rPr lang="en-AU" sz="1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any of my subordinates (i.e. users who have myself as line manager)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feedback records containing actions that are assigned to me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All feedback records that are routed to any of my teams (i.e. all feedback records matching any of the active notification rules of any of the active teams I belong to)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another user account has been permanently linked to my user account, I can see all feedback records that the other user can see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another user account has been temporarily delegated to my user account, I can see all feedback records that the other user can see (</a:t>
            </a:r>
            <a:r>
              <a:rPr lang="en-AU" sz="1200" b="0" i="1" dirty="0">
                <a:solidFill>
                  <a:schemeClr val="accent4">
                    <a:lumMod val="50000"/>
                  </a:schemeClr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see slides on profile delegation</a:t>
            </a: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)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If my role is "CLO" or "</a:t>
            </a:r>
            <a:r>
              <a:rPr lang="en-AU" sz="1200" b="0" dirty="0" err="1">
                <a:solidFill>
                  <a:schemeClr val="accent4">
                    <a:lumMod val="50000"/>
                  </a:schemeClr>
                </a:solidFill>
              </a:rPr>
              <a:t>RiskManager</a:t>
            </a:r>
            <a:r>
              <a:rPr lang="en-AU" sz="1200" b="0" dirty="0">
                <a:solidFill>
                  <a:schemeClr val="accent4">
                    <a:lumMod val="50000"/>
                  </a:schemeClr>
                </a:solidFill>
              </a:rPr>
              <a:t>" or "Executive" or "Helpdesk", I can see all feedback records within my organisation</a:t>
            </a:r>
          </a:p>
        </p:txBody>
      </p:sp>
    </p:spTree>
    <p:extLst>
      <p:ext uri="{BB962C8B-B14F-4D97-AF65-F5344CB8AC3E}">
        <p14:creationId xmlns:p14="http://schemas.microsoft.com/office/powerpoint/2010/main" val="3753886269"/>
      </p:ext>
    </p:extLst>
  </p:cSld>
  <p:clrMapOvr>
    <a:masterClrMapping/>
  </p:clrMapOvr>
</p:sld>
</file>

<file path=ppt/theme/theme1.xml><?xml version="1.0" encoding="utf-8"?>
<a:theme xmlns:a="http://schemas.openxmlformats.org/drawingml/2006/main" name="Bo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H navy 16x9 presentation" id="{312240A0-3964-F146-A3AA-9400C51E8E33}" vid="{E9F1A43C-0529-7049-8811-9078062534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66fba0-a484-45f7-a583-8d60ea0a579a">
      <Terms xmlns="http://schemas.microsoft.com/office/infopath/2007/PartnerControls"/>
    </lcf76f155ced4ddcb4097134ff3c332f>
    <TaxCatchAll xmlns="5ce0f2b5-5be5-4508-bce9-d7011ece0659" xsi:nil="true"/>
    <Comments xmlns="2b66fba0-a484-45f7-a583-8d60ea0a579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DAFCC2F2D10C4FBFD5DDCC2D0E0513" ma:contentTypeVersion="18" ma:contentTypeDescription="Create a new document." ma:contentTypeScope="" ma:versionID="cb8f8d26b57b5d250c0c7bf553e18c95">
  <xsd:schema xmlns:xsd="http://www.w3.org/2001/XMLSchema" xmlns:xs="http://www.w3.org/2001/XMLSchema" xmlns:p="http://schemas.microsoft.com/office/2006/metadata/properties" xmlns:ns2="2b66fba0-a484-45f7-a583-8d60ea0a579a" xmlns:ns3="f20e25a9-4870-4aa0-b3e6-af2a04bad4d0" xmlns:ns4="5ce0f2b5-5be5-4508-bce9-d7011ece0659" targetNamespace="http://schemas.microsoft.com/office/2006/metadata/properties" ma:root="true" ma:fieldsID="7cbf83102019bfdcc1f88673ddf5bbc9" ns2:_="" ns3:_="" ns4:_="">
    <xsd:import namespace="2b66fba0-a484-45f7-a583-8d60ea0a579a"/>
    <xsd:import namespace="f20e25a9-4870-4aa0-b3e6-af2a04bad4d0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Comme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6fba0-a484-45f7-a583-8d60ea0a5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e25a9-4870-4aa0-b3e6-af2a04bad4d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2a03ddc2-f703-47a4-9919-8231582f135f}" ma:internalName="TaxCatchAll" ma:showField="CatchAllData" ma:web="f20e25a9-4870-4aa0-b3e6-af2a04bad4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E7A564-5EA2-467E-8154-E3DD601F84E9}">
  <ds:schemaRefs>
    <ds:schemaRef ds:uri="http://schemas.microsoft.com/office/2006/documentManagement/types"/>
    <ds:schemaRef ds:uri="2b66fba0-a484-45f7-a583-8d60ea0a579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ce0f2b5-5be5-4508-bce9-d7011ece0659"/>
    <ds:schemaRef ds:uri="http://purl.org/dc/terms/"/>
    <ds:schemaRef ds:uri="f20e25a9-4870-4aa0-b3e6-af2a04bad4d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B52251-E448-4868-8055-B3D721FC78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A0B56-BF29-4576-876F-E2CB04F7D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66fba0-a484-45f7-a583-8d60ea0a579a"/>
    <ds:schemaRef ds:uri="f20e25a9-4870-4aa0-b3e6-af2a04bad4d0"/>
    <ds:schemaRef ds:uri="5ce0f2b5-5be5-4508-bce9-d7011ece0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DH navy 16x9 presentation</Template>
  <TotalTime>403</TotalTime>
  <Words>1851</Words>
  <Application>Microsoft Office PowerPoint</Application>
  <PresentationFormat>On-screen Show (16:9)</PresentationFormat>
  <Paragraphs>394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Arial Black</vt:lpstr>
      <vt:lpstr>Calibri</vt:lpstr>
      <vt:lpstr>Courier New</vt:lpstr>
      <vt:lpstr>Wingdings 2</vt:lpstr>
      <vt:lpstr>Body</vt:lpstr>
      <vt:lpstr>VHIMS Central Solution </vt:lpstr>
      <vt:lpstr>Table of contents</vt:lpstr>
      <vt:lpstr>VHIMS CSroles and permissions</vt:lpstr>
      <vt:lpstr>Understanding VHIMS CS roles and permissions</vt:lpstr>
      <vt:lpstr>Most common VHIMS CS roles</vt:lpstr>
      <vt:lpstr>Overview of VHIMS CS roles and permissions</vt:lpstr>
      <vt:lpstr>What do I see on my dashboards?</vt:lpstr>
      <vt:lpstr>Which records do I see in the Incident dashboard?</vt:lpstr>
      <vt:lpstr>Which records do I see in the Feedback Dashboard?</vt:lpstr>
      <vt:lpstr>Which records do I see in the Actions Dashboard? </vt:lpstr>
      <vt:lpstr>System administration</vt:lpstr>
      <vt:lpstr>System administration roles</vt:lpstr>
      <vt:lpstr>Profile delegation</vt:lpstr>
      <vt:lpstr>Profile delegation</vt:lpstr>
      <vt:lpstr>Profile delegation</vt:lpstr>
      <vt:lpstr>For further 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Penny Meddings (Health)</dc:creator>
  <cp:keywords/>
  <dc:description/>
  <cp:lastModifiedBy>Louise Shanahan-McKenna (Health)</cp:lastModifiedBy>
  <cp:revision>2</cp:revision>
  <dcterms:created xsi:type="dcterms:W3CDTF">2024-11-25T02:45:38Z</dcterms:created>
  <dcterms:modified xsi:type="dcterms:W3CDTF">2024-12-09T05:00:29Z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version">
    <vt:lpwstr>v5 160322021</vt:lpwstr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etDate">
    <vt:lpwstr>2021-03-16T03:59:04Z</vt:lpwstr>
  </property>
  <property fmtid="{D5CDD505-2E9C-101B-9397-08002B2CF9AE}" pid="6" name="MSIP_Label_43e64453-338c-4f93-8a4d-0039a0a41f2a_Method">
    <vt:lpwstr>Privileged</vt:lpwstr>
  </property>
  <property fmtid="{D5CDD505-2E9C-101B-9397-08002B2CF9AE}" pid="7" name="MSIP_Label_43e64453-338c-4f93-8a4d-0039a0a41f2a_Name">
    <vt:lpwstr>43e64453-338c-4f93-8a4d-0039a0a41f2a</vt:lpwstr>
  </property>
  <property fmtid="{D5CDD505-2E9C-101B-9397-08002B2CF9AE}" pid="8" name="MSIP_Label_43e64453-338c-4f93-8a4d-0039a0a41f2a_SiteId">
    <vt:lpwstr>c0e0601f-0fac-449c-9c88-a104c4eb9f28</vt:lpwstr>
  </property>
  <property fmtid="{D5CDD505-2E9C-101B-9397-08002B2CF9AE}" pid="9" name="MSIP_Label_43e64453-338c-4f93-8a4d-0039a0a41f2a_ActionId">
    <vt:lpwstr>b5b8dfe1-4ff9-4735-999e-53666cf68136</vt:lpwstr>
  </property>
  <property fmtid="{D5CDD505-2E9C-101B-9397-08002B2CF9AE}" pid="10" name="MSIP_Label_43e64453-338c-4f93-8a4d-0039a0a41f2a_ContentBits">
    <vt:lpwstr>2</vt:lpwstr>
  </property>
  <property fmtid="{D5CDD505-2E9C-101B-9397-08002B2CF9AE}" pid="11" name="ContentTypeId">
    <vt:lpwstr>0x01010093DAFCC2F2D10C4FBFD5DDCC2D0E0513</vt:lpwstr>
  </property>
  <property fmtid="{D5CDD505-2E9C-101B-9397-08002B2CF9AE}" pid="12" name="MediaServiceImageTags">
    <vt:lpwstr/>
  </property>
</Properties>
</file>