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sldIdLst>
    <p:sldId id="505" r:id="rId5"/>
    <p:sldId id="509" r:id="rId6"/>
    <p:sldId id="417" r:id="rId7"/>
    <p:sldId id="472" r:id="rId8"/>
    <p:sldId id="542" r:id="rId9"/>
    <p:sldId id="473" r:id="rId10"/>
    <p:sldId id="474" r:id="rId11"/>
    <p:sldId id="424" r:id="rId12"/>
    <p:sldId id="335" r:id="rId13"/>
    <p:sldId id="345" r:id="rId14"/>
    <p:sldId id="402" r:id="rId15"/>
    <p:sldId id="475" r:id="rId16"/>
    <p:sldId id="476" r:id="rId17"/>
    <p:sldId id="477" r:id="rId18"/>
    <p:sldId id="478" r:id="rId19"/>
    <p:sldId id="479" r:id="rId20"/>
    <p:sldId id="416" r:id="rId21"/>
    <p:sldId id="425" r:id="rId22"/>
    <p:sldId id="480" r:id="rId23"/>
    <p:sldId id="521" r:id="rId24"/>
    <p:sldId id="522" r:id="rId25"/>
    <p:sldId id="344" r:id="rId26"/>
    <p:sldId id="483" r:id="rId27"/>
    <p:sldId id="523" r:id="rId28"/>
    <p:sldId id="524" r:id="rId29"/>
    <p:sldId id="525" r:id="rId30"/>
    <p:sldId id="526" r:id="rId31"/>
    <p:sldId id="527" r:id="rId32"/>
    <p:sldId id="528" r:id="rId33"/>
    <p:sldId id="529" r:id="rId34"/>
    <p:sldId id="490" r:id="rId35"/>
    <p:sldId id="530" r:id="rId36"/>
    <p:sldId id="531" r:id="rId37"/>
    <p:sldId id="532" r:id="rId38"/>
    <p:sldId id="533" r:id="rId39"/>
    <p:sldId id="534" r:id="rId40"/>
    <p:sldId id="342" r:id="rId41"/>
    <p:sldId id="535" r:id="rId42"/>
    <p:sldId id="536" r:id="rId43"/>
    <p:sldId id="537" r:id="rId44"/>
    <p:sldId id="538" r:id="rId45"/>
    <p:sldId id="539" r:id="rId46"/>
    <p:sldId id="502" r:id="rId47"/>
    <p:sldId id="541" r:id="rId48"/>
    <p:sldId id="540" r:id="rId49"/>
    <p:sldId id="507" r:id="rId50"/>
    <p:sldId id="508" r:id="rId51"/>
    <p:sldId id="515" r:id="rId52"/>
    <p:sldId id="516" r:id="rId53"/>
    <p:sldId id="519" r:id="rId54"/>
    <p:sldId id="518" r:id="rId55"/>
    <p:sldId id="514" r:id="rId56"/>
    <p:sldId id="517" r:id="rId57"/>
    <p:sldId id="358" r:id="rId58"/>
    <p:sldId id="359" r:id="rId59"/>
    <p:sldId id="287" r:id="rId60"/>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Cover" id="{7E418557-64A6-4190-A04A-BF329956BB31}">
          <p14:sldIdLst>
            <p14:sldId id="505"/>
          </p14:sldIdLst>
        </p14:section>
        <p14:section name="Table of contents" id="{F0B5F863-7916-4090-B844-D1230ABE0CAC}">
          <p14:sldIdLst>
            <p14:sldId id="509"/>
          </p14:sldIdLst>
        </p14:section>
        <p14:section name="System roles and permissions" id="{18881984-19F2-40C5-9294-C547A8239AE5}">
          <p14:sldIdLst>
            <p14:sldId id="417"/>
            <p14:sldId id="472"/>
            <p14:sldId id="542"/>
            <p14:sldId id="473"/>
            <p14:sldId id="474"/>
          </p14:sldIdLst>
        </p14:section>
        <p14:section name="Administration module dashboard" id="{1D3C5D9B-A73A-4F1F-87B0-636CA9D0F635}">
          <p14:sldIdLst>
            <p14:sldId id="424"/>
            <p14:sldId id="335"/>
          </p14:sldIdLst>
        </p14:section>
        <p14:section name="Users" id="{1D1E293A-C994-444B-A4AA-4215F6B76B40}">
          <p14:sldIdLst>
            <p14:sldId id="345"/>
            <p14:sldId id="402"/>
            <p14:sldId id="475"/>
            <p14:sldId id="476"/>
            <p14:sldId id="477"/>
            <p14:sldId id="478"/>
            <p14:sldId id="479"/>
            <p14:sldId id="416"/>
            <p14:sldId id="425"/>
            <p14:sldId id="480"/>
            <p14:sldId id="521"/>
            <p14:sldId id="522"/>
          </p14:sldIdLst>
        </p14:section>
        <p14:section name="Teams" id="{0A49B125-000B-4D52-89B1-BFC2004C8E37}">
          <p14:sldIdLst>
            <p14:sldId id="344"/>
            <p14:sldId id="483"/>
            <p14:sldId id="523"/>
            <p14:sldId id="524"/>
            <p14:sldId id="525"/>
            <p14:sldId id="526"/>
            <p14:sldId id="527"/>
          </p14:sldIdLst>
        </p14:section>
        <p14:section name="Notifications" id="{4FC5BBAE-D8EF-463A-A24D-9E0E89C1D0CB}">
          <p14:sldIdLst>
            <p14:sldId id="528"/>
            <p14:sldId id="529"/>
            <p14:sldId id="490"/>
            <p14:sldId id="530"/>
            <p14:sldId id="531"/>
            <p14:sldId id="532"/>
            <p14:sldId id="533"/>
            <p14:sldId id="534"/>
          </p14:sldIdLst>
        </p14:section>
        <p14:section name="Organisation" id="{71954095-3847-46C0-B1C4-FE66CE2E6A1D}">
          <p14:sldIdLst>
            <p14:sldId id="342"/>
            <p14:sldId id="535"/>
            <p14:sldId id="536"/>
            <p14:sldId id="537"/>
            <p14:sldId id="538"/>
            <p14:sldId id="539"/>
            <p14:sldId id="502"/>
            <p14:sldId id="541"/>
            <p14:sldId id="540"/>
            <p14:sldId id="507"/>
            <p14:sldId id="508"/>
          </p14:sldIdLst>
        </p14:section>
        <p14:section name="Remove/Restore incidents/feedback" id="{0E92D093-7DF6-4000-9CC3-61F070D2A2E7}">
          <p14:sldIdLst>
            <p14:sldId id="515"/>
            <p14:sldId id="516"/>
            <p14:sldId id="519"/>
            <p14:sldId id="518"/>
          </p14:sldIdLst>
        </p14:section>
        <p14:section name="System reporting" id="{8BDB9DF3-5B65-411F-9A30-24226E58ABDD}">
          <p14:sldIdLst>
            <p14:sldId id="514"/>
            <p14:sldId id="517"/>
          </p14:sldIdLst>
        </p14:section>
        <p14:section name="Logging off" id="{0E985DD3-49B3-4A48-834E-23FE94F4F3EF}">
          <p14:sldIdLst>
            <p14:sldId id="358"/>
            <p14:sldId id="359"/>
          </p14:sldIdLst>
        </p14:section>
        <p14:section name="For further information" id="{738DFB22-32E4-45C7-9A18-B38121A6E189}">
          <p14:sldIdLst>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0101B-5749-63A1-E5C6-5C053AFA6C27}" name="Penny Meddings (Health)" initials="PM" userId="S::penny.meddings@health.vic.gov.au::f942a480-4399-4aba-b0ed-0db233993f31" providerId="AD"/>
  <p188:author id="{25DFDC3C-30ED-190E-FA2F-22E0CCF824B2}" name="Louise Shanahan-McKenna (Health)" initials="LS" userId="S::Louise.Shanahan-McKenna@health.vic.gov.au::212d7edf-c2e9-4a42-b376-45ac23aabf9d" providerId="AD"/>
  <p188:author id="{A397ABFA-E7DF-388E-4FD0-D3AC1AB2FB83}" name="Lauren Jordan (Health)" initials="LJ" userId="S::Lauren.Jordan@health.vic.gov.au::bd9e29b4-658f-42bb-8a8e-fd6adb16f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201547"/>
    <a:srgbClr val="AF272F"/>
    <a:srgbClr val="53565A"/>
    <a:srgbClr val="87189D"/>
    <a:srgbClr val="D50032"/>
    <a:srgbClr val="007B4B"/>
    <a:srgbClr val="DA372E"/>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A3263-7F90-4107-A73B-659E39E17D56}" v="27" dt="2024-12-09T04:57:02.999"/>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144"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Meddings (Health)" userId="f942a480-4399-4aba-b0ed-0db233993f31" providerId="ADAL" clId="{D1ED526A-CDA4-4BDE-BD46-FE5ACE5AC8B9}"/>
    <pc:docChg chg="undo redo custSel addSld delSld modSld sldOrd modMainMaster addSection delSection modSection">
      <pc:chgData name="Penny Meddings (Health)" userId="f942a480-4399-4aba-b0ed-0db233993f31" providerId="ADAL" clId="{D1ED526A-CDA4-4BDE-BD46-FE5ACE5AC8B9}" dt="2024-11-27T03:20:19.457" v="644" actId="1076"/>
      <pc:docMkLst>
        <pc:docMk/>
      </pc:docMkLst>
      <pc:sldChg chg="modSp add del mod modClrScheme chgLayout">
        <pc:chgData name="Penny Meddings (Health)" userId="f942a480-4399-4aba-b0ed-0db233993f31" providerId="ADAL" clId="{D1ED526A-CDA4-4BDE-BD46-FE5ACE5AC8B9}" dt="2024-11-27T00:49:52.052" v="76" actId="47"/>
        <pc:sldMkLst>
          <pc:docMk/>
          <pc:sldMk cId="2164217955" sldId="287"/>
        </pc:sldMkLst>
        <pc:spChg chg="mod ord">
          <ac:chgData name="Penny Meddings (Health)" userId="f942a480-4399-4aba-b0ed-0db233993f31" providerId="ADAL" clId="{D1ED526A-CDA4-4BDE-BD46-FE5ACE5AC8B9}" dt="2024-11-27T00:48:10.857" v="71" actId="700"/>
          <ac:spMkLst>
            <pc:docMk/>
            <pc:sldMk cId="2164217955" sldId="287"/>
            <ac:spMk id="4" creationId="{5AB2DC40-5C0A-1345-8694-582A317EDEF1}"/>
          </ac:spMkLst>
        </pc:spChg>
        <pc:spChg chg="mod ord">
          <ac:chgData name="Penny Meddings (Health)" userId="f942a480-4399-4aba-b0ed-0db233993f31" providerId="ADAL" clId="{D1ED526A-CDA4-4BDE-BD46-FE5ACE5AC8B9}" dt="2024-11-27T00:48:10.857" v="71" actId="700"/>
          <ac:spMkLst>
            <pc:docMk/>
            <pc:sldMk cId="2164217955" sldId="287"/>
            <ac:spMk id="5" creationId="{97A818F5-83A0-2E4C-B74F-95BD02713033}"/>
          </ac:spMkLst>
        </pc:spChg>
        <pc:spChg chg="mod ord">
          <ac:chgData name="Penny Meddings (Health)" userId="f942a480-4399-4aba-b0ed-0db233993f31" providerId="ADAL" clId="{D1ED526A-CDA4-4BDE-BD46-FE5ACE5AC8B9}" dt="2024-11-27T00:48:10.857" v="71" actId="700"/>
          <ac:spMkLst>
            <pc:docMk/>
            <pc:sldMk cId="2164217955" sldId="287"/>
            <ac:spMk id="6" creationId="{FD41A34D-5107-8D48-BF12-718F060816E7}"/>
          </ac:spMkLst>
        </pc:spChg>
        <pc:spChg chg="mod ord">
          <ac:chgData name="Penny Meddings (Health)" userId="f942a480-4399-4aba-b0ed-0db233993f31" providerId="ADAL" clId="{D1ED526A-CDA4-4BDE-BD46-FE5ACE5AC8B9}" dt="2024-11-27T00:48:10.857" v="71" actId="700"/>
          <ac:spMkLst>
            <pc:docMk/>
            <pc:sldMk cId="2164217955" sldId="287"/>
            <ac:spMk id="7" creationId="{B638CB09-E083-4A5F-AE76-7F95F0B41CE1}"/>
          </ac:spMkLst>
        </pc:spChg>
        <pc:spChg chg="mod ord">
          <ac:chgData name="Penny Meddings (Health)" userId="f942a480-4399-4aba-b0ed-0db233993f31" providerId="ADAL" clId="{D1ED526A-CDA4-4BDE-BD46-FE5ACE5AC8B9}" dt="2024-11-27T00:48:10.857" v="71" actId="700"/>
          <ac:spMkLst>
            <pc:docMk/>
            <pc:sldMk cId="2164217955" sldId="287"/>
            <ac:spMk id="12" creationId="{137BEE66-6848-4BBA-BA3D-69C70D3A2EAE}"/>
          </ac:spMkLst>
        </pc:spChg>
        <pc:spChg chg="mod ord">
          <ac:chgData name="Penny Meddings (Health)" userId="f942a480-4399-4aba-b0ed-0db233993f31" providerId="ADAL" clId="{D1ED526A-CDA4-4BDE-BD46-FE5ACE5AC8B9}" dt="2024-11-27T00:48:10.857" v="71" actId="700"/>
          <ac:spMkLst>
            <pc:docMk/>
            <pc:sldMk cId="2164217955" sldId="287"/>
            <ac:spMk id="13" creationId="{10FE32CA-860A-43A3-B95E-4C4B1ACA8ACE}"/>
          </ac:spMkLst>
        </pc:spChg>
      </pc:sldChg>
      <pc:sldChg chg="addSp delSp modSp mod modClrScheme chgLayout">
        <pc:chgData name="Penny Meddings (Health)" userId="f942a480-4399-4aba-b0ed-0db233993f31" providerId="ADAL" clId="{D1ED526A-CDA4-4BDE-BD46-FE5ACE5AC8B9}" dt="2024-11-27T01:41:43.148" v="224" actId="207"/>
        <pc:sldMkLst>
          <pc:docMk/>
          <pc:sldMk cId="2588378627" sldId="335"/>
        </pc:sldMkLst>
        <pc:spChg chg="mod ord">
          <ac:chgData name="Penny Meddings (Health)" userId="f942a480-4399-4aba-b0ed-0db233993f31" providerId="ADAL" clId="{D1ED526A-CDA4-4BDE-BD46-FE5ACE5AC8B9}" dt="2024-11-27T00:48:10.857" v="71" actId="700"/>
          <ac:spMkLst>
            <pc:docMk/>
            <pc:sldMk cId="2588378627" sldId="335"/>
            <ac:spMk id="2" creationId="{00000000-0000-0000-0000-000000000000}"/>
          </ac:spMkLst>
        </pc:spChg>
        <pc:spChg chg="mod ord">
          <ac:chgData name="Penny Meddings (Health)" userId="f942a480-4399-4aba-b0ed-0db233993f31" providerId="ADAL" clId="{D1ED526A-CDA4-4BDE-BD46-FE5ACE5AC8B9}" dt="2024-11-27T00:48:10.857" v="71" actId="700"/>
          <ac:spMkLst>
            <pc:docMk/>
            <pc:sldMk cId="2588378627" sldId="335"/>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588378627" sldId="335"/>
            <ac:spMk id="4" creationId="{00000000-0000-0000-0000-000000000000}"/>
          </ac:spMkLst>
        </pc:spChg>
        <pc:spChg chg="mod ord">
          <ac:chgData name="Penny Meddings (Health)" userId="f942a480-4399-4aba-b0ed-0db233993f31" providerId="ADAL" clId="{D1ED526A-CDA4-4BDE-BD46-FE5ACE5AC8B9}" dt="2024-11-27T01:41:16.654" v="221" actId="6549"/>
          <ac:spMkLst>
            <pc:docMk/>
            <pc:sldMk cId="2588378627" sldId="335"/>
            <ac:spMk id="5" creationId="{00000000-0000-0000-0000-000000000000}"/>
          </ac:spMkLst>
        </pc:spChg>
        <pc:spChg chg="add del mod">
          <ac:chgData name="Penny Meddings (Health)" userId="f942a480-4399-4aba-b0ed-0db233993f31" providerId="ADAL" clId="{D1ED526A-CDA4-4BDE-BD46-FE5ACE5AC8B9}" dt="2024-11-27T00:47:43.494" v="69" actId="6264"/>
          <ac:spMkLst>
            <pc:docMk/>
            <pc:sldMk cId="2588378627" sldId="335"/>
            <ac:spMk id="6" creationId="{B3289489-E32E-B7D5-BD63-12E50647354E}"/>
          </ac:spMkLst>
        </pc:spChg>
        <pc:spChg chg="add del mod">
          <ac:chgData name="Penny Meddings (Health)" userId="f942a480-4399-4aba-b0ed-0db233993f31" providerId="ADAL" clId="{D1ED526A-CDA4-4BDE-BD46-FE5ACE5AC8B9}" dt="2024-11-27T00:47:43.494" v="69" actId="6264"/>
          <ac:spMkLst>
            <pc:docMk/>
            <pc:sldMk cId="2588378627" sldId="335"/>
            <ac:spMk id="7" creationId="{704A509D-4512-DA08-5E5A-65EDA8A759AF}"/>
          </ac:spMkLst>
        </pc:spChg>
        <pc:spChg chg="add del mod">
          <ac:chgData name="Penny Meddings (Health)" userId="f942a480-4399-4aba-b0ed-0db233993f31" providerId="ADAL" clId="{D1ED526A-CDA4-4BDE-BD46-FE5ACE5AC8B9}" dt="2024-11-27T00:47:43.494" v="69" actId="6264"/>
          <ac:spMkLst>
            <pc:docMk/>
            <pc:sldMk cId="2588378627" sldId="335"/>
            <ac:spMk id="11" creationId="{BCC78A27-36BC-75D6-1CA2-4C67F3491EEC}"/>
          </ac:spMkLst>
        </pc:spChg>
        <pc:spChg chg="add del mod">
          <ac:chgData name="Penny Meddings (Health)" userId="f942a480-4399-4aba-b0ed-0db233993f31" providerId="ADAL" clId="{D1ED526A-CDA4-4BDE-BD46-FE5ACE5AC8B9}" dt="2024-11-27T00:47:43.494" v="69" actId="6264"/>
          <ac:spMkLst>
            <pc:docMk/>
            <pc:sldMk cId="2588378627" sldId="335"/>
            <ac:spMk id="12" creationId="{3339D3AD-27C3-548A-97F8-D5C0329F824A}"/>
          </ac:spMkLst>
        </pc:spChg>
        <pc:graphicFrameChg chg="modGraphic">
          <ac:chgData name="Penny Meddings (Health)" userId="f942a480-4399-4aba-b0ed-0db233993f31" providerId="ADAL" clId="{D1ED526A-CDA4-4BDE-BD46-FE5ACE5AC8B9}" dt="2024-11-27T01:41:43.148" v="224" actId="207"/>
          <ac:graphicFrameMkLst>
            <pc:docMk/>
            <pc:sldMk cId="2588378627" sldId="335"/>
            <ac:graphicFrameMk id="10" creationId="{1E0F5799-D59A-40AB-8172-B1797A0B6F37}"/>
          </ac:graphicFrameMkLst>
        </pc:graphicFrameChg>
      </pc:sldChg>
      <pc:sldChg chg="addSp delSp modSp mod modClrScheme chgLayout">
        <pc:chgData name="Penny Meddings (Health)" userId="f942a480-4399-4aba-b0ed-0db233993f31" providerId="ADAL" clId="{D1ED526A-CDA4-4BDE-BD46-FE5ACE5AC8B9}" dt="2024-11-27T02:10:37.326" v="538" actId="478"/>
        <pc:sldMkLst>
          <pc:docMk/>
          <pc:sldMk cId="280285392" sldId="342"/>
        </pc:sldMkLst>
        <pc:spChg chg="mod ord">
          <ac:chgData name="Penny Meddings (Health)" userId="f942a480-4399-4aba-b0ed-0db233993f31" providerId="ADAL" clId="{D1ED526A-CDA4-4BDE-BD46-FE5ACE5AC8B9}" dt="2024-11-27T01:23:00.477" v="97" actId="700"/>
          <ac:spMkLst>
            <pc:docMk/>
            <pc:sldMk cId="280285392" sldId="342"/>
            <ac:spMk id="2" creationId="{00000000-0000-0000-0000-000000000000}"/>
          </ac:spMkLst>
        </pc:spChg>
        <pc:spChg chg="del mod ord">
          <ac:chgData name="Penny Meddings (Health)" userId="f942a480-4399-4aba-b0ed-0db233993f31" providerId="ADAL" clId="{D1ED526A-CDA4-4BDE-BD46-FE5ACE5AC8B9}" dt="2024-11-27T02:10:37.326" v="538" actId="478"/>
          <ac:spMkLst>
            <pc:docMk/>
            <pc:sldMk cId="280285392" sldId="342"/>
            <ac:spMk id="3" creationId="{00000000-0000-0000-0000-000000000000}"/>
          </ac:spMkLst>
        </pc:spChg>
        <pc:spChg chg="mod ord">
          <ac:chgData name="Penny Meddings (Health)" userId="f942a480-4399-4aba-b0ed-0db233993f31" providerId="ADAL" clId="{D1ED526A-CDA4-4BDE-BD46-FE5ACE5AC8B9}" dt="2024-11-27T01:23:00.477" v="97" actId="700"/>
          <ac:spMkLst>
            <pc:docMk/>
            <pc:sldMk cId="280285392" sldId="342"/>
            <ac:spMk id="4" creationId="{00000000-0000-0000-0000-000000000000}"/>
          </ac:spMkLst>
        </pc:spChg>
        <pc:spChg chg="mod ord">
          <ac:chgData name="Penny Meddings (Health)" userId="f942a480-4399-4aba-b0ed-0db233993f31" providerId="ADAL" clId="{D1ED526A-CDA4-4BDE-BD46-FE5ACE5AC8B9}" dt="2024-11-27T01:23:00.477" v="97" actId="700"/>
          <ac:spMkLst>
            <pc:docMk/>
            <pc:sldMk cId="280285392" sldId="342"/>
            <ac:spMk id="5" creationId="{645DB234-9B48-4112-AD5B-2EAEC46092B9}"/>
          </ac:spMkLst>
        </pc:spChg>
        <pc:spChg chg="add del mod">
          <ac:chgData name="Penny Meddings (Health)" userId="f942a480-4399-4aba-b0ed-0db233993f31" providerId="ADAL" clId="{D1ED526A-CDA4-4BDE-BD46-FE5ACE5AC8B9}" dt="2024-11-27T00:47:43.494" v="69" actId="6264"/>
          <ac:spMkLst>
            <pc:docMk/>
            <pc:sldMk cId="280285392" sldId="342"/>
            <ac:spMk id="6" creationId="{3990090A-D37A-C753-D113-524529DB78F3}"/>
          </ac:spMkLst>
        </pc:spChg>
        <pc:spChg chg="add del mod">
          <ac:chgData name="Penny Meddings (Health)" userId="f942a480-4399-4aba-b0ed-0db233993f31" providerId="ADAL" clId="{D1ED526A-CDA4-4BDE-BD46-FE5ACE5AC8B9}" dt="2024-11-27T00:47:43.494" v="69" actId="6264"/>
          <ac:spMkLst>
            <pc:docMk/>
            <pc:sldMk cId="280285392" sldId="342"/>
            <ac:spMk id="7" creationId="{C7323834-60AB-9094-2E89-D69E117C4699}"/>
          </ac:spMkLst>
        </pc:spChg>
        <pc:spChg chg="add del mod">
          <ac:chgData name="Penny Meddings (Health)" userId="f942a480-4399-4aba-b0ed-0db233993f31" providerId="ADAL" clId="{D1ED526A-CDA4-4BDE-BD46-FE5ACE5AC8B9}" dt="2024-11-27T00:47:43.494" v="69" actId="6264"/>
          <ac:spMkLst>
            <pc:docMk/>
            <pc:sldMk cId="280285392" sldId="342"/>
            <ac:spMk id="8" creationId="{85392751-1B44-2CF8-B452-52681BDB7448}"/>
          </ac:spMkLst>
        </pc:spChg>
        <pc:spChg chg="add del mod">
          <ac:chgData name="Penny Meddings (Health)" userId="f942a480-4399-4aba-b0ed-0db233993f31" providerId="ADAL" clId="{D1ED526A-CDA4-4BDE-BD46-FE5ACE5AC8B9}" dt="2024-11-27T00:47:43.494" v="69" actId="6264"/>
          <ac:spMkLst>
            <pc:docMk/>
            <pc:sldMk cId="280285392" sldId="342"/>
            <ac:spMk id="9" creationId="{847BA82A-9968-D355-1FE3-0DD613EB5DE6}"/>
          </ac:spMkLst>
        </pc:spChg>
      </pc:sldChg>
      <pc:sldChg chg="add del">
        <pc:chgData name="Penny Meddings (Health)" userId="f942a480-4399-4aba-b0ed-0db233993f31" providerId="ADAL" clId="{D1ED526A-CDA4-4BDE-BD46-FE5ACE5AC8B9}" dt="2024-11-27T00:48:45.151" v="73" actId="47"/>
        <pc:sldMkLst>
          <pc:docMk/>
          <pc:sldMk cId="4177226810" sldId="343"/>
        </pc:sldMkLst>
      </pc:sldChg>
      <pc:sldChg chg="addSp delSp modSp mod modClrScheme chgLayout">
        <pc:chgData name="Penny Meddings (Health)" userId="f942a480-4399-4aba-b0ed-0db233993f31" providerId="ADAL" clId="{D1ED526A-CDA4-4BDE-BD46-FE5ACE5AC8B9}" dt="2024-11-27T01:55:56.638" v="355" actId="478"/>
        <pc:sldMkLst>
          <pc:docMk/>
          <pc:sldMk cId="3508466496" sldId="344"/>
        </pc:sldMkLst>
        <pc:spChg chg="mod ord">
          <ac:chgData name="Penny Meddings (Health)" userId="f942a480-4399-4aba-b0ed-0db233993f31" providerId="ADAL" clId="{D1ED526A-CDA4-4BDE-BD46-FE5ACE5AC8B9}" dt="2024-11-27T01:22:50.628" v="95" actId="700"/>
          <ac:spMkLst>
            <pc:docMk/>
            <pc:sldMk cId="3508466496" sldId="344"/>
            <ac:spMk id="2" creationId="{00000000-0000-0000-0000-000000000000}"/>
          </ac:spMkLst>
        </pc:spChg>
        <pc:spChg chg="del mod ord">
          <ac:chgData name="Penny Meddings (Health)" userId="f942a480-4399-4aba-b0ed-0db233993f31" providerId="ADAL" clId="{D1ED526A-CDA4-4BDE-BD46-FE5ACE5AC8B9}" dt="2024-11-27T01:55:56.638" v="355" actId="478"/>
          <ac:spMkLst>
            <pc:docMk/>
            <pc:sldMk cId="3508466496" sldId="344"/>
            <ac:spMk id="3" creationId="{00000000-0000-0000-0000-000000000000}"/>
          </ac:spMkLst>
        </pc:spChg>
        <pc:spChg chg="mod ord">
          <ac:chgData name="Penny Meddings (Health)" userId="f942a480-4399-4aba-b0ed-0db233993f31" providerId="ADAL" clId="{D1ED526A-CDA4-4BDE-BD46-FE5ACE5AC8B9}" dt="2024-11-27T01:22:50.628" v="95" actId="700"/>
          <ac:spMkLst>
            <pc:docMk/>
            <pc:sldMk cId="3508466496" sldId="344"/>
            <ac:spMk id="4" creationId="{00000000-0000-0000-0000-000000000000}"/>
          </ac:spMkLst>
        </pc:spChg>
        <pc:spChg chg="mod ord">
          <ac:chgData name="Penny Meddings (Health)" userId="f942a480-4399-4aba-b0ed-0db233993f31" providerId="ADAL" clId="{D1ED526A-CDA4-4BDE-BD46-FE5ACE5AC8B9}" dt="2024-11-27T01:22:50.628" v="95" actId="700"/>
          <ac:spMkLst>
            <pc:docMk/>
            <pc:sldMk cId="3508466496" sldId="344"/>
            <ac:spMk id="5" creationId="{F8AEF272-E64F-4CC7-AD1C-DDB4299ED960}"/>
          </ac:spMkLst>
        </pc:spChg>
        <pc:spChg chg="add del mod">
          <ac:chgData name="Penny Meddings (Health)" userId="f942a480-4399-4aba-b0ed-0db233993f31" providerId="ADAL" clId="{D1ED526A-CDA4-4BDE-BD46-FE5ACE5AC8B9}" dt="2024-11-27T00:47:43.494" v="69" actId="6264"/>
          <ac:spMkLst>
            <pc:docMk/>
            <pc:sldMk cId="3508466496" sldId="344"/>
            <ac:spMk id="6" creationId="{CFA44D6D-6DA0-9F83-3AF2-6B257E4613BB}"/>
          </ac:spMkLst>
        </pc:spChg>
        <pc:spChg chg="add del mod">
          <ac:chgData name="Penny Meddings (Health)" userId="f942a480-4399-4aba-b0ed-0db233993f31" providerId="ADAL" clId="{D1ED526A-CDA4-4BDE-BD46-FE5ACE5AC8B9}" dt="2024-11-27T00:47:43.494" v="69" actId="6264"/>
          <ac:spMkLst>
            <pc:docMk/>
            <pc:sldMk cId="3508466496" sldId="344"/>
            <ac:spMk id="7" creationId="{DEE830F4-FAB9-2261-B346-0D08A5E1ABD9}"/>
          </ac:spMkLst>
        </pc:spChg>
        <pc:spChg chg="add del mod">
          <ac:chgData name="Penny Meddings (Health)" userId="f942a480-4399-4aba-b0ed-0db233993f31" providerId="ADAL" clId="{D1ED526A-CDA4-4BDE-BD46-FE5ACE5AC8B9}" dt="2024-11-27T00:47:43.494" v="69" actId="6264"/>
          <ac:spMkLst>
            <pc:docMk/>
            <pc:sldMk cId="3508466496" sldId="344"/>
            <ac:spMk id="8" creationId="{65940E12-10B2-7053-675A-4941680BB494}"/>
          </ac:spMkLst>
        </pc:spChg>
        <pc:spChg chg="add del mod">
          <ac:chgData name="Penny Meddings (Health)" userId="f942a480-4399-4aba-b0ed-0db233993f31" providerId="ADAL" clId="{D1ED526A-CDA4-4BDE-BD46-FE5ACE5AC8B9}" dt="2024-11-27T00:47:43.494" v="69" actId="6264"/>
          <ac:spMkLst>
            <pc:docMk/>
            <pc:sldMk cId="3508466496" sldId="344"/>
            <ac:spMk id="9" creationId="{744242F9-B7A3-3C55-9B7D-5424C67258F7}"/>
          </ac:spMkLst>
        </pc:spChg>
      </pc:sldChg>
      <pc:sldChg chg="addSp delSp modSp mod modClrScheme chgLayout">
        <pc:chgData name="Penny Meddings (Health)" userId="f942a480-4399-4aba-b0ed-0db233993f31" providerId="ADAL" clId="{D1ED526A-CDA4-4BDE-BD46-FE5ACE5AC8B9}" dt="2024-11-27T01:41:52.564" v="225" actId="478"/>
        <pc:sldMkLst>
          <pc:docMk/>
          <pc:sldMk cId="1470228334" sldId="345"/>
        </pc:sldMkLst>
        <pc:spChg chg="mod ord">
          <ac:chgData name="Penny Meddings (Health)" userId="f942a480-4399-4aba-b0ed-0db233993f31" providerId="ADAL" clId="{D1ED526A-CDA4-4BDE-BD46-FE5ACE5AC8B9}" dt="2024-11-27T01:22:44.187" v="94" actId="700"/>
          <ac:spMkLst>
            <pc:docMk/>
            <pc:sldMk cId="1470228334" sldId="345"/>
            <ac:spMk id="2" creationId="{00000000-0000-0000-0000-000000000000}"/>
          </ac:spMkLst>
        </pc:spChg>
        <pc:spChg chg="del mod ord">
          <ac:chgData name="Penny Meddings (Health)" userId="f942a480-4399-4aba-b0ed-0db233993f31" providerId="ADAL" clId="{D1ED526A-CDA4-4BDE-BD46-FE5ACE5AC8B9}" dt="2024-11-27T01:41:52.564" v="225" actId="478"/>
          <ac:spMkLst>
            <pc:docMk/>
            <pc:sldMk cId="1470228334" sldId="345"/>
            <ac:spMk id="3" creationId="{00000000-0000-0000-0000-000000000000}"/>
          </ac:spMkLst>
        </pc:spChg>
        <pc:spChg chg="mod ord">
          <ac:chgData name="Penny Meddings (Health)" userId="f942a480-4399-4aba-b0ed-0db233993f31" providerId="ADAL" clId="{D1ED526A-CDA4-4BDE-BD46-FE5ACE5AC8B9}" dt="2024-11-27T01:22:44.187" v="94" actId="700"/>
          <ac:spMkLst>
            <pc:docMk/>
            <pc:sldMk cId="1470228334" sldId="345"/>
            <ac:spMk id="4" creationId="{00000000-0000-0000-0000-000000000000}"/>
          </ac:spMkLst>
        </pc:spChg>
        <pc:spChg chg="mod ord">
          <ac:chgData name="Penny Meddings (Health)" userId="f942a480-4399-4aba-b0ed-0db233993f31" providerId="ADAL" clId="{D1ED526A-CDA4-4BDE-BD46-FE5ACE5AC8B9}" dt="2024-11-27T01:22:44.187" v="94" actId="700"/>
          <ac:spMkLst>
            <pc:docMk/>
            <pc:sldMk cId="1470228334" sldId="345"/>
            <ac:spMk id="5" creationId="{69F4B8DB-CF09-42F7-B638-3223C6E8E990}"/>
          </ac:spMkLst>
        </pc:spChg>
        <pc:spChg chg="add del mod">
          <ac:chgData name="Penny Meddings (Health)" userId="f942a480-4399-4aba-b0ed-0db233993f31" providerId="ADAL" clId="{D1ED526A-CDA4-4BDE-BD46-FE5ACE5AC8B9}" dt="2024-11-27T00:47:43.494" v="69" actId="6264"/>
          <ac:spMkLst>
            <pc:docMk/>
            <pc:sldMk cId="1470228334" sldId="345"/>
            <ac:spMk id="6" creationId="{1155487C-ED80-BF91-9ADF-E506AF599CBB}"/>
          </ac:spMkLst>
        </pc:spChg>
        <pc:spChg chg="add del mod">
          <ac:chgData name="Penny Meddings (Health)" userId="f942a480-4399-4aba-b0ed-0db233993f31" providerId="ADAL" clId="{D1ED526A-CDA4-4BDE-BD46-FE5ACE5AC8B9}" dt="2024-11-27T00:47:43.494" v="69" actId="6264"/>
          <ac:spMkLst>
            <pc:docMk/>
            <pc:sldMk cId="1470228334" sldId="345"/>
            <ac:spMk id="7" creationId="{3BA5E71A-3A68-5FD6-55EB-D6CCC2D793A6}"/>
          </ac:spMkLst>
        </pc:spChg>
        <pc:spChg chg="add del mod">
          <ac:chgData name="Penny Meddings (Health)" userId="f942a480-4399-4aba-b0ed-0db233993f31" providerId="ADAL" clId="{D1ED526A-CDA4-4BDE-BD46-FE5ACE5AC8B9}" dt="2024-11-27T00:47:43.494" v="69" actId="6264"/>
          <ac:spMkLst>
            <pc:docMk/>
            <pc:sldMk cId="1470228334" sldId="345"/>
            <ac:spMk id="8" creationId="{541A9827-22AD-4B47-2655-62E15E9784DE}"/>
          </ac:spMkLst>
        </pc:spChg>
        <pc:spChg chg="add del mod">
          <ac:chgData name="Penny Meddings (Health)" userId="f942a480-4399-4aba-b0ed-0db233993f31" providerId="ADAL" clId="{D1ED526A-CDA4-4BDE-BD46-FE5ACE5AC8B9}" dt="2024-11-27T00:47:43.494" v="69" actId="6264"/>
          <ac:spMkLst>
            <pc:docMk/>
            <pc:sldMk cId="1470228334" sldId="345"/>
            <ac:spMk id="9" creationId="{4E8E4421-0B27-4D6D-D580-6B086533CCAB}"/>
          </ac:spMkLst>
        </pc:spChg>
      </pc:sldChg>
      <pc:sldChg chg="add del">
        <pc:chgData name="Penny Meddings (Health)" userId="f942a480-4399-4aba-b0ed-0db233993f31" providerId="ADAL" clId="{D1ED526A-CDA4-4BDE-BD46-FE5ACE5AC8B9}" dt="2024-11-27T00:48:45.151" v="73" actId="47"/>
        <pc:sldMkLst>
          <pc:docMk/>
          <pc:sldMk cId="3279658063" sldId="348"/>
        </pc:sldMkLst>
      </pc:sldChg>
      <pc:sldChg chg="add del">
        <pc:chgData name="Penny Meddings (Health)" userId="f942a480-4399-4aba-b0ed-0db233993f31" providerId="ADAL" clId="{D1ED526A-CDA4-4BDE-BD46-FE5ACE5AC8B9}" dt="2024-11-27T00:48:45.151" v="73" actId="47"/>
        <pc:sldMkLst>
          <pc:docMk/>
          <pc:sldMk cId="2893149552" sldId="349"/>
        </pc:sldMkLst>
      </pc:sldChg>
      <pc:sldChg chg="addSp delSp modSp mod modClrScheme chgLayout">
        <pc:chgData name="Penny Meddings (Health)" userId="f942a480-4399-4aba-b0ed-0db233993f31" providerId="ADAL" clId="{D1ED526A-CDA4-4BDE-BD46-FE5ACE5AC8B9}" dt="2024-11-27T03:19:07.520" v="637" actId="478"/>
        <pc:sldMkLst>
          <pc:docMk/>
          <pc:sldMk cId="3661383592" sldId="358"/>
        </pc:sldMkLst>
        <pc:spChg chg="mod ord">
          <ac:chgData name="Penny Meddings (Health)" userId="f942a480-4399-4aba-b0ed-0db233993f31" providerId="ADAL" clId="{D1ED526A-CDA4-4BDE-BD46-FE5ACE5AC8B9}" dt="2024-11-27T01:23:17.236" v="100" actId="700"/>
          <ac:spMkLst>
            <pc:docMk/>
            <pc:sldMk cId="3661383592" sldId="358"/>
            <ac:spMk id="2" creationId="{00000000-0000-0000-0000-000000000000}"/>
          </ac:spMkLst>
        </pc:spChg>
        <pc:spChg chg="del mod ord">
          <ac:chgData name="Penny Meddings (Health)" userId="f942a480-4399-4aba-b0ed-0db233993f31" providerId="ADAL" clId="{D1ED526A-CDA4-4BDE-BD46-FE5ACE5AC8B9}" dt="2024-11-27T03:19:07.520" v="637" actId="478"/>
          <ac:spMkLst>
            <pc:docMk/>
            <pc:sldMk cId="3661383592" sldId="358"/>
            <ac:spMk id="3" creationId="{00000000-0000-0000-0000-000000000000}"/>
          </ac:spMkLst>
        </pc:spChg>
        <pc:spChg chg="mod ord">
          <ac:chgData name="Penny Meddings (Health)" userId="f942a480-4399-4aba-b0ed-0db233993f31" providerId="ADAL" clId="{D1ED526A-CDA4-4BDE-BD46-FE5ACE5AC8B9}" dt="2024-11-27T01:23:17.236" v="100" actId="700"/>
          <ac:spMkLst>
            <pc:docMk/>
            <pc:sldMk cId="3661383592" sldId="358"/>
            <ac:spMk id="4" creationId="{00000000-0000-0000-0000-000000000000}"/>
          </ac:spMkLst>
        </pc:spChg>
        <pc:spChg chg="mod ord">
          <ac:chgData name="Penny Meddings (Health)" userId="f942a480-4399-4aba-b0ed-0db233993f31" providerId="ADAL" clId="{D1ED526A-CDA4-4BDE-BD46-FE5ACE5AC8B9}" dt="2024-11-27T01:23:17.236" v="100" actId="700"/>
          <ac:spMkLst>
            <pc:docMk/>
            <pc:sldMk cId="3661383592" sldId="358"/>
            <ac:spMk id="5" creationId="{C4BD309C-9B3A-4BF5-967E-F1E9F1B16E8D}"/>
          </ac:spMkLst>
        </pc:spChg>
        <pc:spChg chg="add del mod">
          <ac:chgData name="Penny Meddings (Health)" userId="f942a480-4399-4aba-b0ed-0db233993f31" providerId="ADAL" clId="{D1ED526A-CDA4-4BDE-BD46-FE5ACE5AC8B9}" dt="2024-11-27T00:47:43.494" v="69" actId="6264"/>
          <ac:spMkLst>
            <pc:docMk/>
            <pc:sldMk cId="3661383592" sldId="358"/>
            <ac:spMk id="6" creationId="{DD4BDDD4-4CAD-38C3-7959-CEE4B715F1B2}"/>
          </ac:spMkLst>
        </pc:spChg>
        <pc:spChg chg="add del mod">
          <ac:chgData name="Penny Meddings (Health)" userId="f942a480-4399-4aba-b0ed-0db233993f31" providerId="ADAL" clId="{D1ED526A-CDA4-4BDE-BD46-FE5ACE5AC8B9}" dt="2024-11-27T00:47:43.494" v="69" actId="6264"/>
          <ac:spMkLst>
            <pc:docMk/>
            <pc:sldMk cId="3661383592" sldId="358"/>
            <ac:spMk id="7" creationId="{F0826AE9-7F31-128C-2F3E-6DAF9B4D42DE}"/>
          </ac:spMkLst>
        </pc:spChg>
        <pc:spChg chg="add del mod">
          <ac:chgData name="Penny Meddings (Health)" userId="f942a480-4399-4aba-b0ed-0db233993f31" providerId="ADAL" clId="{D1ED526A-CDA4-4BDE-BD46-FE5ACE5AC8B9}" dt="2024-11-27T00:47:43.494" v="69" actId="6264"/>
          <ac:spMkLst>
            <pc:docMk/>
            <pc:sldMk cId="3661383592" sldId="358"/>
            <ac:spMk id="8" creationId="{87B6D1E1-843F-9B44-31E3-7368C5D6CC20}"/>
          </ac:spMkLst>
        </pc:spChg>
        <pc:spChg chg="add del mod">
          <ac:chgData name="Penny Meddings (Health)" userId="f942a480-4399-4aba-b0ed-0db233993f31" providerId="ADAL" clId="{D1ED526A-CDA4-4BDE-BD46-FE5ACE5AC8B9}" dt="2024-11-27T00:47:43.494" v="69" actId="6264"/>
          <ac:spMkLst>
            <pc:docMk/>
            <pc:sldMk cId="3661383592" sldId="358"/>
            <ac:spMk id="9" creationId="{AB3A080A-DE9B-3529-E28C-110A43F07930}"/>
          </ac:spMkLst>
        </pc:spChg>
      </pc:sldChg>
      <pc:sldChg chg="addSp delSp modSp mod modClrScheme chgLayout">
        <pc:chgData name="Penny Meddings (Health)" userId="f942a480-4399-4aba-b0ed-0db233993f31" providerId="ADAL" clId="{D1ED526A-CDA4-4BDE-BD46-FE5ACE5AC8B9}" dt="2024-11-27T03:19:26.855" v="643" actId="14100"/>
        <pc:sldMkLst>
          <pc:docMk/>
          <pc:sldMk cId="2094510432" sldId="359"/>
        </pc:sldMkLst>
        <pc:spChg chg="mod ord">
          <ac:chgData name="Penny Meddings (Health)" userId="f942a480-4399-4aba-b0ed-0db233993f31" providerId="ADAL" clId="{D1ED526A-CDA4-4BDE-BD46-FE5ACE5AC8B9}" dt="2024-11-27T00:48:10.857" v="71" actId="700"/>
          <ac:spMkLst>
            <pc:docMk/>
            <pc:sldMk cId="2094510432" sldId="359"/>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094510432" sldId="359"/>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2094510432" sldId="359"/>
            <ac:spMk id="5" creationId="{25F7C623-E2BD-24D9-B81F-6FD9B9BF016E}"/>
          </ac:spMkLst>
        </pc:spChg>
        <pc:spChg chg="add del mod">
          <ac:chgData name="Penny Meddings (Health)" userId="f942a480-4399-4aba-b0ed-0db233993f31" providerId="ADAL" clId="{D1ED526A-CDA4-4BDE-BD46-FE5ACE5AC8B9}" dt="2024-11-27T00:47:43.494" v="69" actId="6264"/>
          <ac:spMkLst>
            <pc:docMk/>
            <pc:sldMk cId="2094510432" sldId="359"/>
            <ac:spMk id="6" creationId="{3312402D-7D4F-EB37-1968-9C0C8E0039EB}"/>
          </ac:spMkLst>
        </pc:spChg>
        <pc:spChg chg="add del mod">
          <ac:chgData name="Penny Meddings (Health)" userId="f942a480-4399-4aba-b0ed-0db233993f31" providerId="ADAL" clId="{D1ED526A-CDA4-4BDE-BD46-FE5ACE5AC8B9}" dt="2024-11-27T00:47:43.494" v="69" actId="6264"/>
          <ac:spMkLst>
            <pc:docMk/>
            <pc:sldMk cId="2094510432" sldId="359"/>
            <ac:spMk id="7" creationId="{1E97418C-B29B-BB8F-EC88-BD77196E76DB}"/>
          </ac:spMkLst>
        </pc:spChg>
        <pc:spChg chg="add del mod">
          <ac:chgData name="Penny Meddings (Health)" userId="f942a480-4399-4aba-b0ed-0db233993f31" providerId="ADAL" clId="{D1ED526A-CDA4-4BDE-BD46-FE5ACE5AC8B9}" dt="2024-11-27T00:47:43.494" v="69" actId="6264"/>
          <ac:spMkLst>
            <pc:docMk/>
            <pc:sldMk cId="2094510432" sldId="359"/>
            <ac:spMk id="8" creationId="{F504C36A-1B17-1F86-0E9E-F861D072FFC3}"/>
          </ac:spMkLst>
        </pc:spChg>
        <pc:spChg chg="add del mod ord">
          <ac:chgData name="Penny Meddings (Health)" userId="f942a480-4399-4aba-b0ed-0db233993f31" providerId="ADAL" clId="{D1ED526A-CDA4-4BDE-BD46-FE5ACE5AC8B9}" dt="2024-11-27T00:47:43.494" v="69" actId="6264"/>
          <ac:spMkLst>
            <pc:docMk/>
            <pc:sldMk cId="2094510432" sldId="359"/>
            <ac:spMk id="10" creationId="{BBF3C491-8AE2-48B4-6177-AE9ECA5C2707}"/>
          </ac:spMkLst>
        </pc:spChg>
        <pc:spChg chg="mod ord">
          <ac:chgData name="Penny Meddings (Health)" userId="f942a480-4399-4aba-b0ed-0db233993f31" providerId="ADAL" clId="{D1ED526A-CDA4-4BDE-BD46-FE5ACE5AC8B9}" dt="2024-11-27T00:48:10.857" v="71" actId="700"/>
          <ac:spMkLst>
            <pc:docMk/>
            <pc:sldMk cId="2094510432" sldId="359"/>
            <ac:spMk id="11" creationId="{4231FAD5-AAB2-4A32-A6CD-FD3FF844C943}"/>
          </ac:spMkLst>
        </pc:spChg>
        <pc:spChg chg="add del mod ord">
          <ac:chgData name="Penny Meddings (Health)" userId="f942a480-4399-4aba-b0ed-0db233993f31" providerId="ADAL" clId="{D1ED526A-CDA4-4BDE-BD46-FE5ACE5AC8B9}" dt="2024-11-27T03:19:11.658" v="638" actId="478"/>
          <ac:spMkLst>
            <pc:docMk/>
            <pc:sldMk cId="2094510432" sldId="359"/>
            <ac:spMk id="12" creationId="{2F631DE6-7730-0F1B-2343-A7552441925E}"/>
          </ac:spMkLst>
        </pc:spChg>
        <pc:spChg chg="mod">
          <ac:chgData name="Penny Meddings (Health)" userId="f942a480-4399-4aba-b0ed-0db233993f31" providerId="ADAL" clId="{D1ED526A-CDA4-4BDE-BD46-FE5ACE5AC8B9}" dt="2024-11-27T03:19:17.971" v="640" actId="207"/>
          <ac:spMkLst>
            <pc:docMk/>
            <pc:sldMk cId="2094510432" sldId="359"/>
            <ac:spMk id="15" creationId="{3623F124-6E21-4C23-8669-96F8F7B6418F}"/>
          </ac:spMkLst>
        </pc:spChg>
        <pc:spChg chg="mod">
          <ac:chgData name="Penny Meddings (Health)" userId="f942a480-4399-4aba-b0ed-0db233993f31" providerId="ADAL" clId="{D1ED526A-CDA4-4BDE-BD46-FE5ACE5AC8B9}" dt="2024-11-27T03:19:26.855" v="643" actId="14100"/>
          <ac:spMkLst>
            <pc:docMk/>
            <pc:sldMk cId="2094510432" sldId="359"/>
            <ac:spMk id="18" creationId="{99C5DD40-8F85-465B-A102-1E638BB393D3}"/>
          </ac:spMkLst>
        </pc:spChg>
      </pc:sldChg>
      <pc:sldChg chg="add del">
        <pc:chgData name="Penny Meddings (Health)" userId="f942a480-4399-4aba-b0ed-0db233993f31" providerId="ADAL" clId="{D1ED526A-CDA4-4BDE-BD46-FE5ACE5AC8B9}" dt="2024-11-27T00:48:45.151" v="73" actId="47"/>
        <pc:sldMkLst>
          <pc:docMk/>
          <pc:sldMk cId="3675334244" sldId="360"/>
        </pc:sldMkLst>
      </pc:sldChg>
      <pc:sldChg chg="add del">
        <pc:chgData name="Penny Meddings (Health)" userId="f942a480-4399-4aba-b0ed-0db233993f31" providerId="ADAL" clId="{D1ED526A-CDA4-4BDE-BD46-FE5ACE5AC8B9}" dt="2024-11-27T00:48:45.151" v="73" actId="47"/>
        <pc:sldMkLst>
          <pc:docMk/>
          <pc:sldMk cId="2423737063" sldId="361"/>
        </pc:sldMkLst>
      </pc:sldChg>
      <pc:sldChg chg="add del">
        <pc:chgData name="Penny Meddings (Health)" userId="f942a480-4399-4aba-b0ed-0db233993f31" providerId="ADAL" clId="{D1ED526A-CDA4-4BDE-BD46-FE5ACE5AC8B9}" dt="2024-11-27T00:48:45.151" v="73" actId="47"/>
        <pc:sldMkLst>
          <pc:docMk/>
          <pc:sldMk cId="2434996521" sldId="367"/>
        </pc:sldMkLst>
      </pc:sldChg>
      <pc:sldChg chg="addSp delSp modSp mod modClrScheme chgLayout">
        <pc:chgData name="Penny Meddings (Health)" userId="f942a480-4399-4aba-b0ed-0db233993f31" providerId="ADAL" clId="{D1ED526A-CDA4-4BDE-BD46-FE5ACE5AC8B9}" dt="2024-11-27T01:42:02.980" v="228" actId="207"/>
        <pc:sldMkLst>
          <pc:docMk/>
          <pc:sldMk cId="3479720375" sldId="402"/>
        </pc:sldMkLst>
        <pc:spChg chg="add del mod ord">
          <ac:chgData name="Penny Meddings (Health)" userId="f942a480-4399-4aba-b0ed-0db233993f31" providerId="ADAL" clId="{D1ED526A-CDA4-4BDE-BD46-FE5ACE5AC8B9}" dt="2024-11-27T00:47:44.909" v="70" actId="700"/>
          <ac:spMkLst>
            <pc:docMk/>
            <pc:sldMk cId="3479720375" sldId="402"/>
            <ac:spMk id="2" creationId="{B8AF48E3-B79A-3981-D3C4-E3B8981B86FF}"/>
          </ac:spMkLst>
        </pc:spChg>
        <pc:spChg chg="mod ord">
          <ac:chgData name="Penny Meddings (Health)" userId="f942a480-4399-4aba-b0ed-0db233993f31" providerId="ADAL" clId="{D1ED526A-CDA4-4BDE-BD46-FE5ACE5AC8B9}" dt="2024-11-27T00:48:10.857" v="71" actId="700"/>
          <ac:spMkLst>
            <pc:docMk/>
            <pc:sldMk cId="3479720375" sldId="402"/>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479720375" sldId="402"/>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3479720375" sldId="402"/>
            <ac:spMk id="5" creationId="{492F7FB3-19C4-AFFF-DAB8-1FF1DCA3D9B4}"/>
          </ac:spMkLst>
        </pc:spChg>
        <pc:spChg chg="add del mod">
          <ac:chgData name="Penny Meddings (Health)" userId="f942a480-4399-4aba-b0ed-0db233993f31" providerId="ADAL" clId="{D1ED526A-CDA4-4BDE-BD46-FE5ACE5AC8B9}" dt="2024-11-27T00:47:43.494" v="69" actId="6264"/>
          <ac:spMkLst>
            <pc:docMk/>
            <pc:sldMk cId="3479720375" sldId="402"/>
            <ac:spMk id="6" creationId="{EE2CEAA9-9534-BF55-FA57-6D485B4D7A8F}"/>
          </ac:spMkLst>
        </pc:spChg>
        <pc:spChg chg="mod ord">
          <ac:chgData name="Penny Meddings (Health)" userId="f942a480-4399-4aba-b0ed-0db233993f31" providerId="ADAL" clId="{D1ED526A-CDA4-4BDE-BD46-FE5ACE5AC8B9}" dt="2024-11-27T00:48:10.857" v="71" actId="700"/>
          <ac:spMkLst>
            <pc:docMk/>
            <pc:sldMk cId="3479720375" sldId="402"/>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3479720375" sldId="402"/>
            <ac:spMk id="8" creationId="{327489A3-0A3E-B85E-E0F4-384AC4BFDE18}"/>
          </ac:spMkLst>
        </pc:spChg>
        <pc:spChg chg="add del mod ord">
          <ac:chgData name="Penny Meddings (Health)" userId="f942a480-4399-4aba-b0ed-0db233993f31" providerId="ADAL" clId="{D1ED526A-CDA4-4BDE-BD46-FE5ACE5AC8B9}" dt="2024-11-27T00:47:43.494" v="69" actId="6264"/>
          <ac:spMkLst>
            <pc:docMk/>
            <pc:sldMk cId="3479720375" sldId="402"/>
            <ac:spMk id="9" creationId="{C0FC7EF7-8831-8092-93C3-E69B457A1BD1}"/>
          </ac:spMkLst>
        </pc:spChg>
        <pc:spChg chg="add del mod ord">
          <ac:chgData name="Penny Meddings (Health)" userId="f942a480-4399-4aba-b0ed-0db233993f31" providerId="ADAL" clId="{D1ED526A-CDA4-4BDE-BD46-FE5ACE5AC8B9}" dt="2024-11-27T01:41:56.869" v="226" actId="478"/>
          <ac:spMkLst>
            <pc:docMk/>
            <pc:sldMk cId="3479720375" sldId="402"/>
            <ac:spMk id="10" creationId="{C565CA86-B463-7691-7865-FD2F50305C57}"/>
          </ac:spMkLst>
        </pc:spChg>
        <pc:spChg chg="mod">
          <ac:chgData name="Penny Meddings (Health)" userId="f942a480-4399-4aba-b0ed-0db233993f31" providerId="ADAL" clId="{D1ED526A-CDA4-4BDE-BD46-FE5ACE5AC8B9}" dt="2024-11-27T01:42:02.980" v="228" actId="207"/>
          <ac:spMkLst>
            <pc:docMk/>
            <pc:sldMk cId="3479720375" sldId="402"/>
            <ac:spMk id="17" creationId="{8EC15540-CE45-492A-BA74-50A30ACD4118}"/>
          </ac:spMkLst>
        </pc:spChg>
      </pc:sldChg>
      <pc:sldChg chg="addSp delSp modSp mod modClrScheme chgLayout">
        <pc:chgData name="Penny Meddings (Health)" userId="f942a480-4399-4aba-b0ed-0db233993f31" providerId="ADAL" clId="{D1ED526A-CDA4-4BDE-BD46-FE5ACE5AC8B9}" dt="2024-11-27T01:50:56.043" v="290" actId="20577"/>
        <pc:sldMkLst>
          <pc:docMk/>
          <pc:sldMk cId="4011331027" sldId="416"/>
        </pc:sldMkLst>
        <pc:spChg chg="mod ord">
          <ac:chgData name="Penny Meddings (Health)" userId="f942a480-4399-4aba-b0ed-0db233993f31" providerId="ADAL" clId="{D1ED526A-CDA4-4BDE-BD46-FE5ACE5AC8B9}" dt="2024-11-27T00:48:10.857" v="71" actId="700"/>
          <ac:spMkLst>
            <pc:docMk/>
            <pc:sldMk cId="4011331027" sldId="416"/>
            <ac:spMk id="2" creationId="{00000000-0000-0000-0000-000000000000}"/>
          </ac:spMkLst>
        </pc:spChg>
        <pc:spChg chg="mod ord">
          <ac:chgData name="Penny Meddings (Health)" userId="f942a480-4399-4aba-b0ed-0db233993f31" providerId="ADAL" clId="{D1ED526A-CDA4-4BDE-BD46-FE5ACE5AC8B9}" dt="2024-11-27T00:48:10.857" v="71" actId="700"/>
          <ac:spMkLst>
            <pc:docMk/>
            <pc:sldMk cId="4011331027" sldId="416"/>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4011331027" sldId="416"/>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4011331027" sldId="416"/>
            <ac:spMk id="5" creationId="{9FEBE5B5-0DBE-46B7-A9E5-5547182A32C2}"/>
          </ac:spMkLst>
        </pc:spChg>
        <pc:spChg chg="add del mod">
          <ac:chgData name="Penny Meddings (Health)" userId="f942a480-4399-4aba-b0ed-0db233993f31" providerId="ADAL" clId="{D1ED526A-CDA4-4BDE-BD46-FE5ACE5AC8B9}" dt="2024-11-27T00:47:43.494" v="69" actId="6264"/>
          <ac:spMkLst>
            <pc:docMk/>
            <pc:sldMk cId="4011331027" sldId="416"/>
            <ac:spMk id="6" creationId="{3FD3F87A-1A22-34AD-AB77-165C40FCF884}"/>
          </ac:spMkLst>
        </pc:spChg>
        <pc:spChg chg="add del mod">
          <ac:chgData name="Penny Meddings (Health)" userId="f942a480-4399-4aba-b0ed-0db233993f31" providerId="ADAL" clId="{D1ED526A-CDA4-4BDE-BD46-FE5ACE5AC8B9}" dt="2024-11-27T00:47:43.494" v="69" actId="6264"/>
          <ac:spMkLst>
            <pc:docMk/>
            <pc:sldMk cId="4011331027" sldId="416"/>
            <ac:spMk id="7" creationId="{D6C43700-ABA7-B1B4-ACE6-1AC44461504D}"/>
          </ac:spMkLst>
        </pc:spChg>
        <pc:spChg chg="add del mod">
          <ac:chgData name="Penny Meddings (Health)" userId="f942a480-4399-4aba-b0ed-0db233993f31" providerId="ADAL" clId="{D1ED526A-CDA4-4BDE-BD46-FE5ACE5AC8B9}" dt="2024-11-27T00:47:43.494" v="69" actId="6264"/>
          <ac:spMkLst>
            <pc:docMk/>
            <pc:sldMk cId="4011331027" sldId="416"/>
            <ac:spMk id="8" creationId="{F07BC571-DDF5-76C3-DF3F-83138E50C2EB}"/>
          </ac:spMkLst>
        </pc:spChg>
        <pc:spChg chg="mod">
          <ac:chgData name="Penny Meddings (Health)" userId="f942a480-4399-4aba-b0ed-0db233993f31" providerId="ADAL" clId="{D1ED526A-CDA4-4BDE-BD46-FE5ACE5AC8B9}" dt="2024-11-27T01:50:56.043" v="290" actId="20577"/>
          <ac:spMkLst>
            <pc:docMk/>
            <pc:sldMk cId="4011331027" sldId="416"/>
            <ac:spMk id="9" creationId="{F82973B4-F797-4D13-ADB1-84B580BB1CF8}"/>
          </ac:spMkLst>
        </pc:spChg>
        <pc:spChg chg="add del mod ord">
          <ac:chgData name="Penny Meddings (Health)" userId="f942a480-4399-4aba-b0ed-0db233993f31" providerId="ADAL" clId="{D1ED526A-CDA4-4BDE-BD46-FE5ACE5AC8B9}" dt="2024-11-27T00:47:43.494" v="69" actId="6264"/>
          <ac:spMkLst>
            <pc:docMk/>
            <pc:sldMk cId="4011331027" sldId="416"/>
            <ac:spMk id="10" creationId="{046D42F8-B8BE-0E6D-EF35-5EE899AC463D}"/>
          </ac:spMkLst>
        </pc:spChg>
        <pc:spChg chg="add del mod ord">
          <ac:chgData name="Penny Meddings (Health)" userId="f942a480-4399-4aba-b0ed-0db233993f31" providerId="ADAL" clId="{D1ED526A-CDA4-4BDE-BD46-FE5ACE5AC8B9}" dt="2024-11-27T01:50:11.921" v="282" actId="478"/>
          <ac:spMkLst>
            <pc:docMk/>
            <pc:sldMk cId="4011331027" sldId="416"/>
            <ac:spMk id="11" creationId="{C194AC2B-BB03-AAB8-A61E-B15718169CA4}"/>
          </ac:spMkLst>
        </pc:spChg>
      </pc:sldChg>
      <pc:sldChg chg="addSp delSp modSp mod modClrScheme chgLayout">
        <pc:chgData name="Penny Meddings (Health)" userId="f942a480-4399-4aba-b0ed-0db233993f31" providerId="ADAL" clId="{D1ED526A-CDA4-4BDE-BD46-FE5ACE5AC8B9}" dt="2024-11-27T01:27:20.564" v="155" actId="478"/>
        <pc:sldMkLst>
          <pc:docMk/>
          <pc:sldMk cId="734131428" sldId="417"/>
        </pc:sldMkLst>
        <pc:spChg chg="mod ord">
          <ac:chgData name="Penny Meddings (Health)" userId="f942a480-4399-4aba-b0ed-0db233993f31" providerId="ADAL" clId="{D1ED526A-CDA4-4BDE-BD46-FE5ACE5AC8B9}" dt="2024-11-27T01:22:34.944" v="92" actId="700"/>
          <ac:spMkLst>
            <pc:docMk/>
            <pc:sldMk cId="734131428" sldId="417"/>
            <ac:spMk id="2" creationId="{00000000-0000-0000-0000-000000000000}"/>
          </ac:spMkLst>
        </pc:spChg>
        <pc:spChg chg="del mod ord">
          <ac:chgData name="Penny Meddings (Health)" userId="f942a480-4399-4aba-b0ed-0db233993f31" providerId="ADAL" clId="{D1ED526A-CDA4-4BDE-BD46-FE5ACE5AC8B9}" dt="2024-11-27T01:27:20.564" v="155" actId="478"/>
          <ac:spMkLst>
            <pc:docMk/>
            <pc:sldMk cId="734131428" sldId="417"/>
            <ac:spMk id="3" creationId="{00000000-0000-0000-0000-000000000000}"/>
          </ac:spMkLst>
        </pc:spChg>
        <pc:spChg chg="mod ord">
          <ac:chgData name="Penny Meddings (Health)" userId="f942a480-4399-4aba-b0ed-0db233993f31" providerId="ADAL" clId="{D1ED526A-CDA4-4BDE-BD46-FE5ACE5AC8B9}" dt="2024-11-27T01:22:34.944" v="92" actId="700"/>
          <ac:spMkLst>
            <pc:docMk/>
            <pc:sldMk cId="734131428" sldId="417"/>
            <ac:spMk id="4" creationId="{00000000-0000-0000-0000-000000000000}"/>
          </ac:spMkLst>
        </pc:spChg>
        <pc:spChg chg="mod ord">
          <ac:chgData name="Penny Meddings (Health)" userId="f942a480-4399-4aba-b0ed-0db233993f31" providerId="ADAL" clId="{D1ED526A-CDA4-4BDE-BD46-FE5ACE5AC8B9}" dt="2024-11-27T01:22:34.944" v="92" actId="700"/>
          <ac:spMkLst>
            <pc:docMk/>
            <pc:sldMk cId="734131428" sldId="417"/>
            <ac:spMk id="5" creationId="{E1A13390-4623-4F1A-A901-FC31B2F27D05}"/>
          </ac:spMkLst>
        </pc:spChg>
        <pc:spChg chg="add del mod">
          <ac:chgData name="Penny Meddings (Health)" userId="f942a480-4399-4aba-b0ed-0db233993f31" providerId="ADAL" clId="{D1ED526A-CDA4-4BDE-BD46-FE5ACE5AC8B9}" dt="2024-11-27T00:47:43.494" v="69" actId="6264"/>
          <ac:spMkLst>
            <pc:docMk/>
            <pc:sldMk cId="734131428" sldId="417"/>
            <ac:spMk id="6" creationId="{112ABDF1-099F-9A75-1947-FD0D9C28509B}"/>
          </ac:spMkLst>
        </pc:spChg>
        <pc:spChg chg="add del mod">
          <ac:chgData name="Penny Meddings (Health)" userId="f942a480-4399-4aba-b0ed-0db233993f31" providerId="ADAL" clId="{D1ED526A-CDA4-4BDE-BD46-FE5ACE5AC8B9}" dt="2024-11-27T00:47:43.494" v="69" actId="6264"/>
          <ac:spMkLst>
            <pc:docMk/>
            <pc:sldMk cId="734131428" sldId="417"/>
            <ac:spMk id="7" creationId="{FF889B71-BFC9-DA96-34DF-A92363D0B967}"/>
          </ac:spMkLst>
        </pc:spChg>
        <pc:spChg chg="add del mod">
          <ac:chgData name="Penny Meddings (Health)" userId="f942a480-4399-4aba-b0ed-0db233993f31" providerId="ADAL" clId="{D1ED526A-CDA4-4BDE-BD46-FE5ACE5AC8B9}" dt="2024-11-27T00:47:43.494" v="69" actId="6264"/>
          <ac:spMkLst>
            <pc:docMk/>
            <pc:sldMk cId="734131428" sldId="417"/>
            <ac:spMk id="8" creationId="{292A30E7-94FF-D799-7FC8-EFC95E332E38}"/>
          </ac:spMkLst>
        </pc:spChg>
        <pc:spChg chg="add del mod">
          <ac:chgData name="Penny Meddings (Health)" userId="f942a480-4399-4aba-b0ed-0db233993f31" providerId="ADAL" clId="{D1ED526A-CDA4-4BDE-BD46-FE5ACE5AC8B9}" dt="2024-11-27T00:47:43.494" v="69" actId="6264"/>
          <ac:spMkLst>
            <pc:docMk/>
            <pc:sldMk cId="734131428" sldId="417"/>
            <ac:spMk id="9" creationId="{3E2DC440-C65F-19D5-9003-B79E939F73C1}"/>
          </ac:spMkLst>
        </pc:spChg>
        <pc:spChg chg="add del mod">
          <ac:chgData name="Penny Meddings (Health)" userId="f942a480-4399-4aba-b0ed-0db233993f31" providerId="ADAL" clId="{D1ED526A-CDA4-4BDE-BD46-FE5ACE5AC8B9}" dt="2024-11-27T01:25:17.544" v="102" actId="478"/>
          <ac:spMkLst>
            <pc:docMk/>
            <pc:sldMk cId="734131428" sldId="417"/>
            <ac:spMk id="10" creationId="{7D958C6C-0CD0-49D3-1E4B-57C96EE402EA}"/>
          </ac:spMkLst>
        </pc:spChg>
      </pc:sldChg>
      <pc:sldChg chg="add del">
        <pc:chgData name="Penny Meddings (Health)" userId="f942a480-4399-4aba-b0ed-0db233993f31" providerId="ADAL" clId="{D1ED526A-CDA4-4BDE-BD46-FE5ACE5AC8B9}" dt="2024-11-27T00:48:45.151" v="73" actId="47"/>
        <pc:sldMkLst>
          <pc:docMk/>
          <pc:sldMk cId="344529577" sldId="420"/>
        </pc:sldMkLst>
      </pc:sldChg>
      <pc:sldChg chg="add del">
        <pc:chgData name="Penny Meddings (Health)" userId="f942a480-4399-4aba-b0ed-0db233993f31" providerId="ADAL" clId="{D1ED526A-CDA4-4BDE-BD46-FE5ACE5AC8B9}" dt="2024-11-27T00:48:45.151" v="73" actId="47"/>
        <pc:sldMkLst>
          <pc:docMk/>
          <pc:sldMk cId="393233891" sldId="422"/>
        </pc:sldMkLst>
      </pc:sldChg>
      <pc:sldChg chg="addSp delSp modSp mod modClrScheme chgLayout">
        <pc:chgData name="Penny Meddings (Health)" userId="f942a480-4399-4aba-b0ed-0db233993f31" providerId="ADAL" clId="{D1ED526A-CDA4-4BDE-BD46-FE5ACE5AC8B9}" dt="2024-11-27T01:40:45.045" v="215" actId="478"/>
        <pc:sldMkLst>
          <pc:docMk/>
          <pc:sldMk cId="2937769813" sldId="424"/>
        </pc:sldMkLst>
        <pc:spChg chg="mod ord">
          <ac:chgData name="Penny Meddings (Health)" userId="f942a480-4399-4aba-b0ed-0db233993f31" providerId="ADAL" clId="{D1ED526A-CDA4-4BDE-BD46-FE5ACE5AC8B9}" dt="2024-11-27T01:22:40.748" v="93" actId="700"/>
          <ac:spMkLst>
            <pc:docMk/>
            <pc:sldMk cId="2937769813" sldId="424"/>
            <ac:spMk id="2" creationId="{00000000-0000-0000-0000-000000000000}"/>
          </ac:spMkLst>
        </pc:spChg>
        <pc:spChg chg="del mod ord">
          <ac:chgData name="Penny Meddings (Health)" userId="f942a480-4399-4aba-b0ed-0db233993f31" providerId="ADAL" clId="{D1ED526A-CDA4-4BDE-BD46-FE5ACE5AC8B9}" dt="2024-11-27T01:40:45.045" v="215" actId="478"/>
          <ac:spMkLst>
            <pc:docMk/>
            <pc:sldMk cId="2937769813" sldId="424"/>
            <ac:spMk id="3" creationId="{00000000-0000-0000-0000-000000000000}"/>
          </ac:spMkLst>
        </pc:spChg>
        <pc:spChg chg="mod ord">
          <ac:chgData name="Penny Meddings (Health)" userId="f942a480-4399-4aba-b0ed-0db233993f31" providerId="ADAL" clId="{D1ED526A-CDA4-4BDE-BD46-FE5ACE5AC8B9}" dt="2024-11-27T01:22:40.748" v="93" actId="700"/>
          <ac:spMkLst>
            <pc:docMk/>
            <pc:sldMk cId="2937769813" sldId="424"/>
            <ac:spMk id="4" creationId="{00000000-0000-0000-0000-000000000000}"/>
          </ac:spMkLst>
        </pc:spChg>
        <pc:spChg chg="mod ord">
          <ac:chgData name="Penny Meddings (Health)" userId="f942a480-4399-4aba-b0ed-0db233993f31" providerId="ADAL" clId="{D1ED526A-CDA4-4BDE-BD46-FE5ACE5AC8B9}" dt="2024-11-27T01:22:40.748" v="93" actId="700"/>
          <ac:spMkLst>
            <pc:docMk/>
            <pc:sldMk cId="2937769813" sldId="424"/>
            <ac:spMk id="5" creationId="{588CB0DF-AAE2-4C54-A2FF-F58100A16DD1}"/>
          </ac:spMkLst>
        </pc:spChg>
        <pc:spChg chg="add del mod">
          <ac:chgData name="Penny Meddings (Health)" userId="f942a480-4399-4aba-b0ed-0db233993f31" providerId="ADAL" clId="{D1ED526A-CDA4-4BDE-BD46-FE5ACE5AC8B9}" dt="2024-11-27T00:47:43.494" v="69" actId="6264"/>
          <ac:spMkLst>
            <pc:docMk/>
            <pc:sldMk cId="2937769813" sldId="424"/>
            <ac:spMk id="6" creationId="{B1CE6243-88AC-E7A9-E4A0-FDB04B69896B}"/>
          </ac:spMkLst>
        </pc:spChg>
        <pc:spChg chg="add del mod">
          <ac:chgData name="Penny Meddings (Health)" userId="f942a480-4399-4aba-b0ed-0db233993f31" providerId="ADAL" clId="{D1ED526A-CDA4-4BDE-BD46-FE5ACE5AC8B9}" dt="2024-11-27T00:47:43.494" v="69" actId="6264"/>
          <ac:spMkLst>
            <pc:docMk/>
            <pc:sldMk cId="2937769813" sldId="424"/>
            <ac:spMk id="7" creationId="{CBCDCD1E-CD9D-EEF9-386F-C9A87B470894}"/>
          </ac:spMkLst>
        </pc:spChg>
        <pc:spChg chg="add del mod">
          <ac:chgData name="Penny Meddings (Health)" userId="f942a480-4399-4aba-b0ed-0db233993f31" providerId="ADAL" clId="{D1ED526A-CDA4-4BDE-BD46-FE5ACE5AC8B9}" dt="2024-11-27T00:47:43.494" v="69" actId="6264"/>
          <ac:spMkLst>
            <pc:docMk/>
            <pc:sldMk cId="2937769813" sldId="424"/>
            <ac:spMk id="8" creationId="{457456D4-90AE-E131-CDD0-19D8D5280DC9}"/>
          </ac:spMkLst>
        </pc:spChg>
        <pc:spChg chg="add del mod">
          <ac:chgData name="Penny Meddings (Health)" userId="f942a480-4399-4aba-b0ed-0db233993f31" providerId="ADAL" clId="{D1ED526A-CDA4-4BDE-BD46-FE5ACE5AC8B9}" dt="2024-11-27T00:47:43.494" v="69" actId="6264"/>
          <ac:spMkLst>
            <pc:docMk/>
            <pc:sldMk cId="2937769813" sldId="424"/>
            <ac:spMk id="9" creationId="{F1620891-6E5A-2750-1BE7-59EB9D5743A2}"/>
          </ac:spMkLst>
        </pc:spChg>
      </pc:sldChg>
      <pc:sldChg chg="addSp delSp modSp mod modClrScheme chgLayout">
        <pc:chgData name="Penny Meddings (Health)" userId="f942a480-4399-4aba-b0ed-0db233993f31" providerId="ADAL" clId="{D1ED526A-CDA4-4BDE-BD46-FE5ACE5AC8B9}" dt="2024-11-27T01:51:48.124" v="301" actId="1076"/>
        <pc:sldMkLst>
          <pc:docMk/>
          <pc:sldMk cId="3695017570" sldId="425"/>
        </pc:sldMkLst>
        <pc:spChg chg="mod ord">
          <ac:chgData name="Penny Meddings (Health)" userId="f942a480-4399-4aba-b0ed-0db233993f31" providerId="ADAL" clId="{D1ED526A-CDA4-4BDE-BD46-FE5ACE5AC8B9}" dt="2024-11-27T00:48:10.857" v="71" actId="700"/>
          <ac:spMkLst>
            <pc:docMk/>
            <pc:sldMk cId="3695017570" sldId="425"/>
            <ac:spMk id="2" creationId="{00000000-0000-0000-0000-000000000000}"/>
          </ac:spMkLst>
        </pc:spChg>
        <pc:spChg chg="mod ord">
          <ac:chgData name="Penny Meddings (Health)" userId="f942a480-4399-4aba-b0ed-0db233993f31" providerId="ADAL" clId="{D1ED526A-CDA4-4BDE-BD46-FE5ACE5AC8B9}" dt="2024-11-27T00:48:10.857" v="71" actId="700"/>
          <ac:spMkLst>
            <pc:docMk/>
            <pc:sldMk cId="3695017570" sldId="425"/>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695017570" sldId="425"/>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3695017570" sldId="425"/>
            <ac:spMk id="5" creationId="{C841C578-CF46-7C6A-A6D0-0165F1D4BF85}"/>
          </ac:spMkLst>
        </pc:spChg>
        <pc:spChg chg="add del mod">
          <ac:chgData name="Penny Meddings (Health)" userId="f942a480-4399-4aba-b0ed-0db233993f31" providerId="ADAL" clId="{D1ED526A-CDA4-4BDE-BD46-FE5ACE5AC8B9}" dt="2024-11-27T01:51:26.867" v="295" actId="207"/>
          <ac:spMkLst>
            <pc:docMk/>
            <pc:sldMk cId="3695017570" sldId="425"/>
            <ac:spMk id="6" creationId="{9423DFCF-EA92-4E45-9075-409519C71EE3}"/>
          </ac:spMkLst>
        </pc:spChg>
        <pc:spChg chg="add del mod">
          <ac:chgData name="Penny Meddings (Health)" userId="f942a480-4399-4aba-b0ed-0db233993f31" providerId="ADAL" clId="{D1ED526A-CDA4-4BDE-BD46-FE5ACE5AC8B9}" dt="2024-11-27T00:47:43.494" v="69" actId="6264"/>
          <ac:spMkLst>
            <pc:docMk/>
            <pc:sldMk cId="3695017570" sldId="425"/>
            <ac:spMk id="7" creationId="{A6D58F9C-76D0-28FA-B6A3-2BCD53EACE48}"/>
          </ac:spMkLst>
        </pc:spChg>
        <pc:spChg chg="add del mod">
          <ac:chgData name="Penny Meddings (Health)" userId="f942a480-4399-4aba-b0ed-0db233993f31" providerId="ADAL" clId="{D1ED526A-CDA4-4BDE-BD46-FE5ACE5AC8B9}" dt="2024-11-27T00:47:43.494" v="69" actId="6264"/>
          <ac:spMkLst>
            <pc:docMk/>
            <pc:sldMk cId="3695017570" sldId="425"/>
            <ac:spMk id="8" creationId="{AFC6CA4B-349C-A413-B1F2-404335CC39F2}"/>
          </ac:spMkLst>
        </pc:spChg>
        <pc:spChg chg="mod">
          <ac:chgData name="Penny Meddings (Health)" userId="f942a480-4399-4aba-b0ed-0db233993f31" providerId="ADAL" clId="{D1ED526A-CDA4-4BDE-BD46-FE5ACE5AC8B9}" dt="2024-11-27T01:51:48.124" v="301" actId="1076"/>
          <ac:spMkLst>
            <pc:docMk/>
            <pc:sldMk cId="3695017570" sldId="425"/>
            <ac:spMk id="10" creationId="{73E8BE1F-63B1-4161-9D74-7997CF6D7C01}"/>
          </ac:spMkLst>
        </pc:spChg>
        <pc:spChg chg="add del mod">
          <ac:chgData name="Penny Meddings (Health)" userId="f942a480-4399-4aba-b0ed-0db233993f31" providerId="ADAL" clId="{D1ED526A-CDA4-4BDE-BD46-FE5ACE5AC8B9}" dt="2024-11-27T00:47:43.494" v="69" actId="6264"/>
          <ac:spMkLst>
            <pc:docMk/>
            <pc:sldMk cId="3695017570" sldId="425"/>
            <ac:spMk id="11" creationId="{F02D00D7-2484-15D5-A750-CF065F076F26}"/>
          </ac:spMkLst>
        </pc:spChg>
        <pc:spChg chg="mod">
          <ac:chgData name="Penny Meddings (Health)" userId="f942a480-4399-4aba-b0ed-0db233993f31" providerId="ADAL" clId="{D1ED526A-CDA4-4BDE-BD46-FE5ACE5AC8B9}" dt="2024-11-27T01:51:37.103" v="299" actId="207"/>
          <ac:spMkLst>
            <pc:docMk/>
            <pc:sldMk cId="3695017570" sldId="425"/>
            <ac:spMk id="12" creationId="{60BB7C50-923F-416E-994E-523BF27683F3}"/>
          </ac:spMkLst>
        </pc:spChg>
        <pc:spChg chg="add del mod ord">
          <ac:chgData name="Penny Meddings (Health)" userId="f942a480-4399-4aba-b0ed-0db233993f31" providerId="ADAL" clId="{D1ED526A-CDA4-4BDE-BD46-FE5ACE5AC8B9}" dt="2024-11-27T00:47:43.494" v="69" actId="6264"/>
          <ac:spMkLst>
            <pc:docMk/>
            <pc:sldMk cId="3695017570" sldId="425"/>
            <ac:spMk id="13" creationId="{E884DF1B-CE01-BDA0-DE04-D2A6BC3EDCF3}"/>
          </ac:spMkLst>
        </pc:spChg>
        <pc:spChg chg="add del mod ord">
          <ac:chgData name="Penny Meddings (Health)" userId="f942a480-4399-4aba-b0ed-0db233993f31" providerId="ADAL" clId="{D1ED526A-CDA4-4BDE-BD46-FE5ACE5AC8B9}" dt="2024-11-27T01:51:20.288" v="293" actId="478"/>
          <ac:spMkLst>
            <pc:docMk/>
            <pc:sldMk cId="3695017570" sldId="425"/>
            <ac:spMk id="15" creationId="{502BB322-04BE-C924-D78F-8CC68FAE8CA9}"/>
          </ac:spMkLst>
        </pc:spChg>
      </pc:sldChg>
      <pc:sldChg chg="add del">
        <pc:chgData name="Penny Meddings (Health)" userId="f942a480-4399-4aba-b0ed-0db233993f31" providerId="ADAL" clId="{D1ED526A-CDA4-4BDE-BD46-FE5ACE5AC8B9}" dt="2024-11-27T00:48:45.151" v="73" actId="47"/>
        <pc:sldMkLst>
          <pc:docMk/>
          <pc:sldMk cId="2743755235" sldId="437"/>
        </pc:sldMkLst>
      </pc:sldChg>
      <pc:sldChg chg="add del">
        <pc:chgData name="Penny Meddings (Health)" userId="f942a480-4399-4aba-b0ed-0db233993f31" providerId="ADAL" clId="{D1ED526A-CDA4-4BDE-BD46-FE5ACE5AC8B9}" dt="2024-11-27T00:48:45.151" v="73" actId="47"/>
        <pc:sldMkLst>
          <pc:docMk/>
          <pc:sldMk cId="4103146414" sldId="439"/>
        </pc:sldMkLst>
      </pc:sldChg>
      <pc:sldChg chg="add del">
        <pc:chgData name="Penny Meddings (Health)" userId="f942a480-4399-4aba-b0ed-0db233993f31" providerId="ADAL" clId="{D1ED526A-CDA4-4BDE-BD46-FE5ACE5AC8B9}" dt="2024-11-27T00:48:45.151" v="73" actId="47"/>
        <pc:sldMkLst>
          <pc:docMk/>
          <pc:sldMk cId="938911550" sldId="440"/>
        </pc:sldMkLst>
      </pc:sldChg>
      <pc:sldChg chg="add del">
        <pc:chgData name="Penny Meddings (Health)" userId="f942a480-4399-4aba-b0ed-0db233993f31" providerId="ADAL" clId="{D1ED526A-CDA4-4BDE-BD46-FE5ACE5AC8B9}" dt="2024-11-27T00:48:45.151" v="73" actId="47"/>
        <pc:sldMkLst>
          <pc:docMk/>
          <pc:sldMk cId="2315198060" sldId="441"/>
        </pc:sldMkLst>
      </pc:sldChg>
      <pc:sldChg chg="add del">
        <pc:chgData name="Penny Meddings (Health)" userId="f942a480-4399-4aba-b0ed-0db233993f31" providerId="ADAL" clId="{D1ED526A-CDA4-4BDE-BD46-FE5ACE5AC8B9}" dt="2024-11-27T00:48:45.151" v="73" actId="47"/>
        <pc:sldMkLst>
          <pc:docMk/>
          <pc:sldMk cId="851586774" sldId="442"/>
        </pc:sldMkLst>
      </pc:sldChg>
      <pc:sldChg chg="add del">
        <pc:chgData name="Penny Meddings (Health)" userId="f942a480-4399-4aba-b0ed-0db233993f31" providerId="ADAL" clId="{D1ED526A-CDA4-4BDE-BD46-FE5ACE5AC8B9}" dt="2024-11-27T00:48:45.151" v="73" actId="47"/>
        <pc:sldMkLst>
          <pc:docMk/>
          <pc:sldMk cId="960743017" sldId="443"/>
        </pc:sldMkLst>
      </pc:sldChg>
      <pc:sldChg chg="add del">
        <pc:chgData name="Penny Meddings (Health)" userId="f942a480-4399-4aba-b0ed-0db233993f31" providerId="ADAL" clId="{D1ED526A-CDA4-4BDE-BD46-FE5ACE5AC8B9}" dt="2024-11-27T00:48:45.151" v="73" actId="47"/>
        <pc:sldMkLst>
          <pc:docMk/>
          <pc:sldMk cId="614286445" sldId="444"/>
        </pc:sldMkLst>
      </pc:sldChg>
      <pc:sldChg chg="add del">
        <pc:chgData name="Penny Meddings (Health)" userId="f942a480-4399-4aba-b0ed-0db233993f31" providerId="ADAL" clId="{D1ED526A-CDA4-4BDE-BD46-FE5ACE5AC8B9}" dt="2024-11-27T00:48:45.151" v="73" actId="47"/>
        <pc:sldMkLst>
          <pc:docMk/>
          <pc:sldMk cId="4008712641" sldId="446"/>
        </pc:sldMkLst>
      </pc:sldChg>
      <pc:sldChg chg="add del">
        <pc:chgData name="Penny Meddings (Health)" userId="f942a480-4399-4aba-b0ed-0db233993f31" providerId="ADAL" clId="{D1ED526A-CDA4-4BDE-BD46-FE5ACE5AC8B9}" dt="2024-11-27T00:48:45.151" v="73" actId="47"/>
        <pc:sldMkLst>
          <pc:docMk/>
          <pc:sldMk cId="3863151205" sldId="452"/>
        </pc:sldMkLst>
      </pc:sldChg>
      <pc:sldChg chg="add del">
        <pc:chgData name="Penny Meddings (Health)" userId="f942a480-4399-4aba-b0ed-0db233993f31" providerId="ADAL" clId="{D1ED526A-CDA4-4BDE-BD46-FE5ACE5AC8B9}" dt="2024-11-27T00:48:45.151" v="73" actId="47"/>
        <pc:sldMkLst>
          <pc:docMk/>
          <pc:sldMk cId="653241890" sldId="454"/>
        </pc:sldMkLst>
      </pc:sldChg>
      <pc:sldChg chg="add del">
        <pc:chgData name="Penny Meddings (Health)" userId="f942a480-4399-4aba-b0ed-0db233993f31" providerId="ADAL" clId="{D1ED526A-CDA4-4BDE-BD46-FE5ACE5AC8B9}" dt="2024-11-27T00:48:45.151" v="73" actId="47"/>
        <pc:sldMkLst>
          <pc:docMk/>
          <pc:sldMk cId="3450976205" sldId="455"/>
        </pc:sldMkLst>
      </pc:sldChg>
      <pc:sldChg chg="add del">
        <pc:chgData name="Penny Meddings (Health)" userId="f942a480-4399-4aba-b0ed-0db233993f31" providerId="ADAL" clId="{D1ED526A-CDA4-4BDE-BD46-FE5ACE5AC8B9}" dt="2024-11-27T00:48:45.151" v="73" actId="47"/>
        <pc:sldMkLst>
          <pc:docMk/>
          <pc:sldMk cId="2657610823" sldId="458"/>
        </pc:sldMkLst>
      </pc:sldChg>
      <pc:sldChg chg="add del">
        <pc:chgData name="Penny Meddings (Health)" userId="f942a480-4399-4aba-b0ed-0db233993f31" providerId="ADAL" clId="{D1ED526A-CDA4-4BDE-BD46-FE5ACE5AC8B9}" dt="2024-11-27T00:48:45.151" v="73" actId="47"/>
        <pc:sldMkLst>
          <pc:docMk/>
          <pc:sldMk cId="2871614729" sldId="467"/>
        </pc:sldMkLst>
      </pc:sldChg>
      <pc:sldChg chg="addSp delSp modSp mod modClrScheme chgLayout">
        <pc:chgData name="Penny Meddings (Health)" userId="f942a480-4399-4aba-b0ed-0db233993f31" providerId="ADAL" clId="{D1ED526A-CDA4-4BDE-BD46-FE5ACE5AC8B9}" dt="2024-11-27T03:20:19.457" v="644" actId="1076"/>
        <pc:sldMkLst>
          <pc:docMk/>
          <pc:sldMk cId="3517037664" sldId="472"/>
        </pc:sldMkLst>
        <pc:spChg chg="mod">
          <ac:chgData name="Penny Meddings (Health)" userId="f942a480-4399-4aba-b0ed-0db233993f31" providerId="ADAL" clId="{D1ED526A-CDA4-4BDE-BD46-FE5ACE5AC8B9}" dt="2024-11-27T01:29:28.535" v="169" actId="12"/>
          <ac:spMkLst>
            <pc:docMk/>
            <pc:sldMk cId="3517037664" sldId="472"/>
            <ac:spMk id="2" creationId="{051E0DD3-A894-43FB-B7B8-E740F8A688B7}"/>
          </ac:spMkLst>
        </pc:spChg>
        <pc:spChg chg="mod ord">
          <ac:chgData name="Penny Meddings (Health)" userId="f942a480-4399-4aba-b0ed-0db233993f31" providerId="ADAL" clId="{D1ED526A-CDA4-4BDE-BD46-FE5ACE5AC8B9}" dt="2024-11-27T00:48:10.857" v="71" actId="700"/>
          <ac:spMkLst>
            <pc:docMk/>
            <pc:sldMk cId="3517037664" sldId="472"/>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517037664" sldId="472"/>
            <ac:spMk id="4" creationId="{00000000-0000-0000-0000-000000000000}"/>
          </ac:spMkLst>
        </pc:spChg>
        <pc:spChg chg="mod">
          <ac:chgData name="Penny Meddings (Health)" userId="f942a480-4399-4aba-b0ed-0db233993f31" providerId="ADAL" clId="{D1ED526A-CDA4-4BDE-BD46-FE5ACE5AC8B9}" dt="2024-11-27T01:29:34.667" v="170" actId="1076"/>
          <ac:spMkLst>
            <pc:docMk/>
            <pc:sldMk cId="3517037664" sldId="472"/>
            <ac:spMk id="5" creationId="{2DDD8010-5101-4060-94DB-2411FF90C671}"/>
          </ac:spMkLst>
        </pc:spChg>
        <pc:spChg chg="mod ord">
          <ac:chgData name="Penny Meddings (Health)" userId="f942a480-4399-4aba-b0ed-0db233993f31" providerId="ADAL" clId="{D1ED526A-CDA4-4BDE-BD46-FE5ACE5AC8B9}" dt="2024-11-27T01:27:33.107" v="157" actId="14100"/>
          <ac:spMkLst>
            <pc:docMk/>
            <pc:sldMk cId="3517037664" sldId="472"/>
            <ac:spMk id="6" creationId="{0986CF90-4AAA-42F5-8C6E-B98917B09C21}"/>
          </ac:spMkLst>
        </pc:spChg>
        <pc:spChg chg="mod">
          <ac:chgData name="Penny Meddings (Health)" userId="f942a480-4399-4aba-b0ed-0db233993f31" providerId="ADAL" clId="{D1ED526A-CDA4-4BDE-BD46-FE5ACE5AC8B9}" dt="2024-11-27T03:20:19.457" v="644" actId="1076"/>
          <ac:spMkLst>
            <pc:docMk/>
            <pc:sldMk cId="3517037664" sldId="472"/>
            <ac:spMk id="7" creationId="{7E316683-CD0B-447B-8EEC-E0687BE3227C}"/>
          </ac:spMkLst>
        </pc:spChg>
        <pc:spChg chg="add del mod ord">
          <ac:chgData name="Penny Meddings (Health)" userId="f942a480-4399-4aba-b0ed-0db233993f31" providerId="ADAL" clId="{D1ED526A-CDA4-4BDE-BD46-FE5ACE5AC8B9}" dt="2024-11-27T00:47:44.909" v="70" actId="700"/>
          <ac:spMkLst>
            <pc:docMk/>
            <pc:sldMk cId="3517037664" sldId="472"/>
            <ac:spMk id="8" creationId="{DE389097-0456-18A5-90FD-078B3A7B96BA}"/>
          </ac:spMkLst>
        </pc:spChg>
        <pc:spChg chg="add del mod">
          <ac:chgData name="Penny Meddings (Health)" userId="f942a480-4399-4aba-b0ed-0db233993f31" providerId="ADAL" clId="{D1ED526A-CDA4-4BDE-BD46-FE5ACE5AC8B9}" dt="2024-11-27T00:47:43.494" v="69" actId="6264"/>
          <ac:spMkLst>
            <pc:docMk/>
            <pc:sldMk cId="3517037664" sldId="472"/>
            <ac:spMk id="9" creationId="{83CBF924-BD3B-0993-FE41-0315CEFBCAEE}"/>
          </ac:spMkLst>
        </pc:spChg>
        <pc:spChg chg="add del mod">
          <ac:chgData name="Penny Meddings (Health)" userId="f942a480-4399-4aba-b0ed-0db233993f31" providerId="ADAL" clId="{D1ED526A-CDA4-4BDE-BD46-FE5ACE5AC8B9}" dt="2024-11-27T00:47:43.494" v="69" actId="6264"/>
          <ac:spMkLst>
            <pc:docMk/>
            <pc:sldMk cId="3517037664" sldId="472"/>
            <ac:spMk id="10" creationId="{ECD67D23-18ED-3370-5E24-BECB7F61A807}"/>
          </ac:spMkLst>
        </pc:spChg>
        <pc:spChg chg="add del mod">
          <ac:chgData name="Penny Meddings (Health)" userId="f942a480-4399-4aba-b0ed-0db233993f31" providerId="ADAL" clId="{D1ED526A-CDA4-4BDE-BD46-FE5ACE5AC8B9}" dt="2024-11-27T00:47:43.494" v="69" actId="6264"/>
          <ac:spMkLst>
            <pc:docMk/>
            <pc:sldMk cId="3517037664" sldId="472"/>
            <ac:spMk id="11" creationId="{4047D8B5-A080-F3E4-EB54-F346802F7165}"/>
          </ac:spMkLst>
        </pc:spChg>
        <pc:spChg chg="add del mod ord">
          <ac:chgData name="Penny Meddings (Health)" userId="f942a480-4399-4aba-b0ed-0db233993f31" providerId="ADAL" clId="{D1ED526A-CDA4-4BDE-BD46-FE5ACE5AC8B9}" dt="2024-11-27T00:47:43.494" v="69" actId="6264"/>
          <ac:spMkLst>
            <pc:docMk/>
            <pc:sldMk cId="3517037664" sldId="472"/>
            <ac:spMk id="12" creationId="{9664EEFE-1572-6B7D-CDBC-0D945F87A3F8}"/>
          </ac:spMkLst>
        </pc:spChg>
        <pc:spChg chg="add del mod ord">
          <ac:chgData name="Penny Meddings (Health)" userId="f942a480-4399-4aba-b0ed-0db233993f31" providerId="ADAL" clId="{D1ED526A-CDA4-4BDE-BD46-FE5ACE5AC8B9}" dt="2024-11-27T01:27:28.008" v="156" actId="478"/>
          <ac:spMkLst>
            <pc:docMk/>
            <pc:sldMk cId="3517037664" sldId="472"/>
            <ac:spMk id="13" creationId="{B897DE13-ECD6-442D-2A66-B853AD041329}"/>
          </ac:spMkLst>
        </pc:spChg>
      </pc:sldChg>
      <pc:sldChg chg="addSp delSp modSp mod modClrScheme chgLayout">
        <pc:chgData name="Penny Meddings (Health)" userId="f942a480-4399-4aba-b0ed-0db233993f31" providerId="ADAL" clId="{D1ED526A-CDA4-4BDE-BD46-FE5ACE5AC8B9}" dt="2024-11-27T01:33:06.683" v="202" actId="478"/>
        <pc:sldMkLst>
          <pc:docMk/>
          <pc:sldMk cId="2145562935" sldId="473"/>
        </pc:sldMkLst>
        <pc:spChg chg="add del mod ord">
          <ac:chgData name="Penny Meddings (Health)" userId="f942a480-4399-4aba-b0ed-0db233993f31" providerId="ADAL" clId="{D1ED526A-CDA4-4BDE-BD46-FE5ACE5AC8B9}" dt="2024-11-27T00:47:44.909" v="70" actId="700"/>
          <ac:spMkLst>
            <pc:docMk/>
            <pc:sldMk cId="2145562935" sldId="473"/>
            <ac:spMk id="2" creationId="{72419388-666C-5764-7A92-0C881661400A}"/>
          </ac:spMkLst>
        </pc:spChg>
        <pc:spChg chg="mod ord">
          <ac:chgData name="Penny Meddings (Health)" userId="f942a480-4399-4aba-b0ed-0db233993f31" providerId="ADAL" clId="{D1ED526A-CDA4-4BDE-BD46-FE5ACE5AC8B9}" dt="2024-11-27T00:48:10.857" v="71" actId="700"/>
          <ac:spMkLst>
            <pc:docMk/>
            <pc:sldMk cId="2145562935" sldId="473"/>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145562935" sldId="473"/>
            <ac:spMk id="4" creationId="{00000000-0000-0000-0000-000000000000}"/>
          </ac:spMkLst>
        </pc:spChg>
        <pc:spChg chg="mod ord">
          <ac:chgData name="Penny Meddings (Health)" userId="f942a480-4399-4aba-b0ed-0db233993f31" providerId="ADAL" clId="{D1ED526A-CDA4-4BDE-BD46-FE5ACE5AC8B9}" dt="2024-11-27T00:48:10.857" v="71" actId="700"/>
          <ac:spMkLst>
            <pc:docMk/>
            <pc:sldMk cId="2145562935" sldId="473"/>
            <ac:spMk id="5" creationId="{5D48E9D4-21D0-4A1D-9D8E-CBBDAE066CE3}"/>
          </ac:spMkLst>
        </pc:spChg>
        <pc:spChg chg="add del mod">
          <ac:chgData name="Penny Meddings (Health)" userId="f942a480-4399-4aba-b0ed-0db233993f31" providerId="ADAL" clId="{D1ED526A-CDA4-4BDE-BD46-FE5ACE5AC8B9}" dt="2024-11-27T00:47:43.494" v="69" actId="6264"/>
          <ac:spMkLst>
            <pc:docMk/>
            <pc:sldMk cId="2145562935" sldId="473"/>
            <ac:spMk id="6" creationId="{7C42A314-565F-1E61-26F3-E54702F4F7C4}"/>
          </ac:spMkLst>
        </pc:spChg>
        <pc:spChg chg="add del mod">
          <ac:chgData name="Penny Meddings (Health)" userId="f942a480-4399-4aba-b0ed-0db233993f31" providerId="ADAL" clId="{D1ED526A-CDA4-4BDE-BD46-FE5ACE5AC8B9}" dt="2024-11-27T00:47:43.494" v="69" actId="6264"/>
          <ac:spMkLst>
            <pc:docMk/>
            <pc:sldMk cId="2145562935" sldId="473"/>
            <ac:spMk id="8" creationId="{39087B86-39D8-79F2-AE44-4E3C6F965494}"/>
          </ac:spMkLst>
        </pc:spChg>
        <pc:spChg chg="add del mod">
          <ac:chgData name="Penny Meddings (Health)" userId="f942a480-4399-4aba-b0ed-0db233993f31" providerId="ADAL" clId="{D1ED526A-CDA4-4BDE-BD46-FE5ACE5AC8B9}" dt="2024-11-27T00:47:43.494" v="69" actId="6264"/>
          <ac:spMkLst>
            <pc:docMk/>
            <pc:sldMk cId="2145562935" sldId="473"/>
            <ac:spMk id="9" creationId="{A14BA204-B5B7-E07D-0BF8-D0E1051F8BEB}"/>
          </ac:spMkLst>
        </pc:spChg>
        <pc:spChg chg="add del mod ord">
          <ac:chgData name="Penny Meddings (Health)" userId="f942a480-4399-4aba-b0ed-0db233993f31" providerId="ADAL" clId="{D1ED526A-CDA4-4BDE-BD46-FE5ACE5AC8B9}" dt="2024-11-27T00:47:43.494" v="69" actId="6264"/>
          <ac:spMkLst>
            <pc:docMk/>
            <pc:sldMk cId="2145562935" sldId="473"/>
            <ac:spMk id="10" creationId="{8B42EFA4-BAAE-77D6-3211-E4D4B0DC5282}"/>
          </ac:spMkLst>
        </pc:spChg>
        <pc:spChg chg="add del mod ord">
          <ac:chgData name="Penny Meddings (Health)" userId="f942a480-4399-4aba-b0ed-0db233993f31" providerId="ADAL" clId="{D1ED526A-CDA4-4BDE-BD46-FE5ACE5AC8B9}" dt="2024-11-27T01:33:06.683" v="202" actId="478"/>
          <ac:spMkLst>
            <pc:docMk/>
            <pc:sldMk cId="2145562935" sldId="473"/>
            <ac:spMk id="11" creationId="{91B41098-8345-6426-786B-01F4D7FF1D6D}"/>
          </ac:spMkLst>
        </pc:spChg>
        <pc:graphicFrameChg chg="mod modGraphic">
          <ac:chgData name="Penny Meddings (Health)" userId="f942a480-4399-4aba-b0ed-0db233993f31" providerId="ADAL" clId="{D1ED526A-CDA4-4BDE-BD46-FE5ACE5AC8B9}" dt="2024-11-27T01:33:00.703" v="201" actId="1037"/>
          <ac:graphicFrameMkLst>
            <pc:docMk/>
            <pc:sldMk cId="2145562935" sldId="473"/>
            <ac:graphicFrameMk id="7" creationId="{5117BEF1-4B3E-4A1C-9CAE-409B9E9BD1F5}"/>
          </ac:graphicFrameMkLst>
        </pc:graphicFrameChg>
      </pc:sldChg>
      <pc:sldChg chg="addSp delSp modSp mod modClrScheme chgLayout">
        <pc:chgData name="Penny Meddings (Health)" userId="f942a480-4399-4aba-b0ed-0db233993f31" providerId="ADAL" clId="{D1ED526A-CDA4-4BDE-BD46-FE5ACE5AC8B9}" dt="2024-11-27T01:40:26.469" v="214" actId="207"/>
        <pc:sldMkLst>
          <pc:docMk/>
          <pc:sldMk cId="3265177814" sldId="474"/>
        </pc:sldMkLst>
        <pc:spChg chg="mod ord">
          <ac:chgData name="Penny Meddings (Health)" userId="f942a480-4399-4aba-b0ed-0db233993f31" providerId="ADAL" clId="{D1ED526A-CDA4-4BDE-BD46-FE5ACE5AC8B9}" dt="2024-11-27T00:48:10.857" v="71" actId="700"/>
          <ac:spMkLst>
            <pc:docMk/>
            <pc:sldMk cId="3265177814" sldId="474"/>
            <ac:spMk id="2" creationId="{00000000-0000-0000-0000-000000000000}"/>
          </ac:spMkLst>
        </pc:spChg>
        <pc:spChg chg="mod ord">
          <ac:chgData name="Penny Meddings (Health)" userId="f942a480-4399-4aba-b0ed-0db233993f31" providerId="ADAL" clId="{D1ED526A-CDA4-4BDE-BD46-FE5ACE5AC8B9}" dt="2024-11-27T00:48:10.857" v="71" actId="700"/>
          <ac:spMkLst>
            <pc:docMk/>
            <pc:sldMk cId="3265177814" sldId="474"/>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265177814" sldId="474"/>
            <ac:spMk id="4" creationId="{00000000-0000-0000-0000-000000000000}"/>
          </ac:spMkLst>
        </pc:spChg>
        <pc:spChg chg="mod">
          <ac:chgData name="Penny Meddings (Health)" userId="f942a480-4399-4aba-b0ed-0db233993f31" providerId="ADAL" clId="{D1ED526A-CDA4-4BDE-BD46-FE5ACE5AC8B9}" dt="2024-11-27T01:38:17.234" v="205" actId="207"/>
          <ac:spMkLst>
            <pc:docMk/>
            <pc:sldMk cId="3265177814" sldId="474"/>
            <ac:spMk id="6" creationId="{9423DFCF-EA92-4E45-9075-409519C71EE3}"/>
          </ac:spMkLst>
        </pc:spChg>
        <pc:spChg chg="add del mod ord">
          <ac:chgData name="Penny Meddings (Health)" userId="f942a480-4399-4aba-b0ed-0db233993f31" providerId="ADAL" clId="{D1ED526A-CDA4-4BDE-BD46-FE5ACE5AC8B9}" dt="2024-11-27T00:47:44.909" v="70" actId="700"/>
          <ac:spMkLst>
            <pc:docMk/>
            <pc:sldMk cId="3265177814" sldId="474"/>
            <ac:spMk id="7" creationId="{BF1F7E2C-FBE4-611E-5B11-F21FCFAFC78F}"/>
          </ac:spMkLst>
        </pc:spChg>
        <pc:spChg chg="add del mod">
          <ac:chgData name="Penny Meddings (Health)" userId="f942a480-4399-4aba-b0ed-0db233993f31" providerId="ADAL" clId="{D1ED526A-CDA4-4BDE-BD46-FE5ACE5AC8B9}" dt="2024-11-27T00:47:43.494" v="69" actId="6264"/>
          <ac:spMkLst>
            <pc:docMk/>
            <pc:sldMk cId="3265177814" sldId="474"/>
            <ac:spMk id="8" creationId="{E57CE557-F6FC-DF4E-431F-35E690DCC309}"/>
          </ac:spMkLst>
        </pc:spChg>
        <pc:spChg chg="add del mod">
          <ac:chgData name="Penny Meddings (Health)" userId="f942a480-4399-4aba-b0ed-0db233993f31" providerId="ADAL" clId="{D1ED526A-CDA4-4BDE-BD46-FE5ACE5AC8B9}" dt="2024-11-27T00:47:43.494" v="69" actId="6264"/>
          <ac:spMkLst>
            <pc:docMk/>
            <pc:sldMk cId="3265177814" sldId="474"/>
            <ac:spMk id="9" creationId="{D0897E44-04A1-98E5-87AD-C5BC14F22201}"/>
          </ac:spMkLst>
        </pc:spChg>
        <pc:spChg chg="add del mod">
          <ac:chgData name="Penny Meddings (Health)" userId="f942a480-4399-4aba-b0ed-0db233993f31" providerId="ADAL" clId="{D1ED526A-CDA4-4BDE-BD46-FE5ACE5AC8B9}" dt="2024-11-27T00:47:43.494" v="69" actId="6264"/>
          <ac:spMkLst>
            <pc:docMk/>
            <pc:sldMk cId="3265177814" sldId="474"/>
            <ac:spMk id="10" creationId="{3EF69749-3670-4234-0AAD-A184317B1186}"/>
          </ac:spMkLst>
        </pc:spChg>
        <pc:spChg chg="add del mod ord">
          <ac:chgData name="Penny Meddings (Health)" userId="f942a480-4399-4aba-b0ed-0db233993f31" providerId="ADAL" clId="{D1ED526A-CDA4-4BDE-BD46-FE5ACE5AC8B9}" dt="2024-11-27T00:47:43.494" v="69" actId="6264"/>
          <ac:spMkLst>
            <pc:docMk/>
            <pc:sldMk cId="3265177814" sldId="474"/>
            <ac:spMk id="11" creationId="{6BD5E417-8344-D023-F96D-D393A6B866ED}"/>
          </ac:spMkLst>
        </pc:spChg>
        <pc:spChg chg="add del mod ord">
          <ac:chgData name="Penny Meddings (Health)" userId="f942a480-4399-4aba-b0ed-0db233993f31" providerId="ADAL" clId="{D1ED526A-CDA4-4BDE-BD46-FE5ACE5AC8B9}" dt="2024-11-27T01:38:10.989" v="203" actId="478"/>
          <ac:spMkLst>
            <pc:docMk/>
            <pc:sldMk cId="3265177814" sldId="474"/>
            <ac:spMk id="12" creationId="{5C7A39B7-6587-CE1A-E750-4E9BDA45272B}"/>
          </ac:spMkLst>
        </pc:spChg>
        <pc:graphicFrameChg chg="modGraphic">
          <ac:chgData name="Penny Meddings (Health)" userId="f942a480-4399-4aba-b0ed-0db233993f31" providerId="ADAL" clId="{D1ED526A-CDA4-4BDE-BD46-FE5ACE5AC8B9}" dt="2024-11-27T01:40:26.469" v="214" actId="207"/>
          <ac:graphicFrameMkLst>
            <pc:docMk/>
            <pc:sldMk cId="3265177814" sldId="474"/>
            <ac:graphicFrameMk id="5" creationId="{AC6959E8-D1A7-4651-BDA6-063DB8B77936}"/>
          </ac:graphicFrameMkLst>
        </pc:graphicFrameChg>
      </pc:sldChg>
      <pc:sldChg chg="addSp delSp modSp mod modClrScheme chgLayout">
        <pc:chgData name="Penny Meddings (Health)" userId="f942a480-4399-4aba-b0ed-0db233993f31" providerId="ADAL" clId="{D1ED526A-CDA4-4BDE-BD46-FE5ACE5AC8B9}" dt="2024-11-27T01:42:18.730" v="231" actId="255"/>
        <pc:sldMkLst>
          <pc:docMk/>
          <pc:sldMk cId="2406615524" sldId="475"/>
        </pc:sldMkLst>
        <pc:spChg chg="mod ord">
          <ac:chgData name="Penny Meddings (Health)" userId="f942a480-4399-4aba-b0ed-0db233993f31" providerId="ADAL" clId="{D1ED526A-CDA4-4BDE-BD46-FE5ACE5AC8B9}" dt="2024-11-27T00:48:10.857" v="71" actId="700"/>
          <ac:spMkLst>
            <pc:docMk/>
            <pc:sldMk cId="2406615524" sldId="475"/>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406615524" sldId="475"/>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2406615524" sldId="475"/>
            <ac:spMk id="5" creationId="{46FB316B-C3FF-2B0A-05B0-0E8AC3740E5F}"/>
          </ac:spMkLst>
        </pc:spChg>
        <pc:spChg chg="add del mod">
          <ac:chgData name="Penny Meddings (Health)" userId="f942a480-4399-4aba-b0ed-0db233993f31" providerId="ADAL" clId="{D1ED526A-CDA4-4BDE-BD46-FE5ACE5AC8B9}" dt="2024-11-27T00:47:43.494" v="69" actId="6264"/>
          <ac:spMkLst>
            <pc:docMk/>
            <pc:sldMk cId="2406615524" sldId="475"/>
            <ac:spMk id="6" creationId="{681DAFA0-0908-E847-B877-9DA47FDF4D91}"/>
          </ac:spMkLst>
        </pc:spChg>
        <pc:spChg chg="mod ord">
          <ac:chgData name="Penny Meddings (Health)" userId="f942a480-4399-4aba-b0ed-0db233993f31" providerId="ADAL" clId="{D1ED526A-CDA4-4BDE-BD46-FE5ACE5AC8B9}" dt="2024-11-27T00:48:10.857" v="71" actId="700"/>
          <ac:spMkLst>
            <pc:docMk/>
            <pc:sldMk cId="2406615524" sldId="475"/>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406615524" sldId="475"/>
            <ac:spMk id="8" creationId="{55EC455A-018B-2347-CDFD-80AAAC724711}"/>
          </ac:spMkLst>
        </pc:spChg>
        <pc:spChg chg="add del mod">
          <ac:chgData name="Penny Meddings (Health)" userId="f942a480-4399-4aba-b0ed-0db233993f31" providerId="ADAL" clId="{D1ED526A-CDA4-4BDE-BD46-FE5ACE5AC8B9}" dt="2024-11-27T00:47:43.494" v="69" actId="6264"/>
          <ac:spMkLst>
            <pc:docMk/>
            <pc:sldMk cId="2406615524" sldId="475"/>
            <ac:spMk id="9" creationId="{13BABD91-2746-14FD-0C83-6154F2424391}"/>
          </ac:spMkLst>
        </pc:spChg>
        <pc:spChg chg="add del mod ord">
          <ac:chgData name="Penny Meddings (Health)" userId="f942a480-4399-4aba-b0ed-0db233993f31" providerId="ADAL" clId="{D1ED526A-CDA4-4BDE-BD46-FE5ACE5AC8B9}" dt="2024-11-27T00:47:43.494" v="69" actId="6264"/>
          <ac:spMkLst>
            <pc:docMk/>
            <pc:sldMk cId="2406615524" sldId="475"/>
            <ac:spMk id="10" creationId="{63A51DDE-748A-CC32-F46B-98DBD18D9717}"/>
          </ac:spMkLst>
        </pc:spChg>
        <pc:spChg chg="add del mod ord">
          <ac:chgData name="Penny Meddings (Health)" userId="f942a480-4399-4aba-b0ed-0db233993f31" providerId="ADAL" clId="{D1ED526A-CDA4-4BDE-BD46-FE5ACE5AC8B9}" dt="2024-11-27T01:42:13.708" v="229" actId="478"/>
          <ac:spMkLst>
            <pc:docMk/>
            <pc:sldMk cId="2406615524" sldId="475"/>
            <ac:spMk id="11" creationId="{9FE53705-E534-9B72-8B12-5A1BA54CB7B5}"/>
          </ac:spMkLst>
        </pc:spChg>
        <pc:spChg chg="mod">
          <ac:chgData name="Penny Meddings (Health)" userId="f942a480-4399-4aba-b0ed-0db233993f31" providerId="ADAL" clId="{D1ED526A-CDA4-4BDE-BD46-FE5ACE5AC8B9}" dt="2024-11-27T01:42:18.730" v="231" actId="255"/>
          <ac:spMkLst>
            <pc:docMk/>
            <pc:sldMk cId="2406615524" sldId="475"/>
            <ac:spMk id="17" creationId="{8EC15540-CE45-492A-BA74-50A30ACD4118}"/>
          </ac:spMkLst>
        </pc:spChg>
      </pc:sldChg>
      <pc:sldChg chg="addSp delSp modSp mod modClrScheme chgLayout">
        <pc:chgData name="Penny Meddings (Health)" userId="f942a480-4399-4aba-b0ed-0db233993f31" providerId="ADAL" clId="{D1ED526A-CDA4-4BDE-BD46-FE5ACE5AC8B9}" dt="2024-11-27T01:42:50.581" v="236" actId="207"/>
        <pc:sldMkLst>
          <pc:docMk/>
          <pc:sldMk cId="214428243" sldId="476"/>
        </pc:sldMkLst>
        <pc:spChg chg="add del mod ord">
          <ac:chgData name="Penny Meddings (Health)" userId="f942a480-4399-4aba-b0ed-0db233993f31" providerId="ADAL" clId="{D1ED526A-CDA4-4BDE-BD46-FE5ACE5AC8B9}" dt="2024-11-27T00:47:44.909" v="70" actId="700"/>
          <ac:spMkLst>
            <pc:docMk/>
            <pc:sldMk cId="214428243" sldId="476"/>
            <ac:spMk id="2" creationId="{6254127D-F215-66A2-3671-7D3C4F757F82}"/>
          </ac:spMkLst>
        </pc:spChg>
        <pc:spChg chg="mod ord">
          <ac:chgData name="Penny Meddings (Health)" userId="f942a480-4399-4aba-b0ed-0db233993f31" providerId="ADAL" clId="{D1ED526A-CDA4-4BDE-BD46-FE5ACE5AC8B9}" dt="2024-11-27T00:48:10.857" v="71" actId="700"/>
          <ac:spMkLst>
            <pc:docMk/>
            <pc:sldMk cId="214428243" sldId="476"/>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14428243" sldId="476"/>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14428243" sldId="476"/>
            <ac:spMk id="5" creationId="{A268354E-6CAB-E24C-B19C-BEC166261714}"/>
          </ac:spMkLst>
        </pc:spChg>
        <pc:spChg chg="add del mod">
          <ac:chgData name="Penny Meddings (Health)" userId="f942a480-4399-4aba-b0ed-0db233993f31" providerId="ADAL" clId="{D1ED526A-CDA4-4BDE-BD46-FE5ACE5AC8B9}" dt="2024-11-27T00:47:43.494" v="69" actId="6264"/>
          <ac:spMkLst>
            <pc:docMk/>
            <pc:sldMk cId="214428243" sldId="476"/>
            <ac:spMk id="6" creationId="{3554D711-885B-3859-2F60-3B252DD965E3}"/>
          </ac:spMkLst>
        </pc:spChg>
        <pc:spChg chg="mod ord">
          <ac:chgData name="Penny Meddings (Health)" userId="f942a480-4399-4aba-b0ed-0db233993f31" providerId="ADAL" clId="{D1ED526A-CDA4-4BDE-BD46-FE5ACE5AC8B9}" dt="2024-11-27T00:48:10.857" v="71" actId="700"/>
          <ac:spMkLst>
            <pc:docMk/>
            <pc:sldMk cId="214428243" sldId="476"/>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14428243" sldId="476"/>
            <ac:spMk id="8" creationId="{B2EF10D6-5270-9641-CA3A-338E763C8A17}"/>
          </ac:spMkLst>
        </pc:spChg>
        <pc:spChg chg="add del mod ord">
          <ac:chgData name="Penny Meddings (Health)" userId="f942a480-4399-4aba-b0ed-0db233993f31" providerId="ADAL" clId="{D1ED526A-CDA4-4BDE-BD46-FE5ACE5AC8B9}" dt="2024-11-27T00:47:43.494" v="69" actId="6264"/>
          <ac:spMkLst>
            <pc:docMk/>
            <pc:sldMk cId="214428243" sldId="476"/>
            <ac:spMk id="9" creationId="{9754AFBF-E8E9-74C0-0E34-6977EF1ACB9D}"/>
          </ac:spMkLst>
        </pc:spChg>
        <pc:spChg chg="add del mod ord">
          <ac:chgData name="Penny Meddings (Health)" userId="f942a480-4399-4aba-b0ed-0db233993f31" providerId="ADAL" clId="{D1ED526A-CDA4-4BDE-BD46-FE5ACE5AC8B9}" dt="2024-11-27T01:42:43.260" v="234" actId="478"/>
          <ac:spMkLst>
            <pc:docMk/>
            <pc:sldMk cId="214428243" sldId="476"/>
            <ac:spMk id="11" creationId="{E8241B3B-A5A5-3B07-F88B-6BA96CC3BD93}"/>
          </ac:spMkLst>
        </pc:spChg>
        <pc:spChg chg="add del mod">
          <ac:chgData name="Penny Meddings (Health)" userId="f942a480-4399-4aba-b0ed-0db233993f31" providerId="ADAL" clId="{D1ED526A-CDA4-4BDE-BD46-FE5ACE5AC8B9}" dt="2024-11-27T01:42:50.581" v="236" actId="207"/>
          <ac:spMkLst>
            <pc:docMk/>
            <pc:sldMk cId="214428243" sldId="476"/>
            <ac:spMk id="14" creationId="{9ADD9EF3-A2E1-4CAE-9B56-948116E81315}"/>
          </ac:spMkLst>
        </pc:spChg>
      </pc:sldChg>
      <pc:sldChg chg="addSp delSp modSp mod modClrScheme chgLayout">
        <pc:chgData name="Penny Meddings (Health)" userId="f942a480-4399-4aba-b0ed-0db233993f31" providerId="ADAL" clId="{D1ED526A-CDA4-4BDE-BD46-FE5ACE5AC8B9}" dt="2024-11-27T01:48:23.143" v="272" actId="1036"/>
        <pc:sldMkLst>
          <pc:docMk/>
          <pc:sldMk cId="676705772" sldId="477"/>
        </pc:sldMkLst>
        <pc:spChg chg="mod ord">
          <ac:chgData name="Penny Meddings (Health)" userId="f942a480-4399-4aba-b0ed-0db233993f31" providerId="ADAL" clId="{D1ED526A-CDA4-4BDE-BD46-FE5ACE5AC8B9}" dt="2024-11-27T00:48:10.857" v="71" actId="700"/>
          <ac:spMkLst>
            <pc:docMk/>
            <pc:sldMk cId="676705772" sldId="477"/>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676705772" sldId="477"/>
            <ac:spMk id="4" creationId="{00000000-0000-0000-0000-000000000000}"/>
          </ac:spMkLst>
        </pc:spChg>
        <pc:spChg chg="mod ord">
          <ac:chgData name="Penny Meddings (Health)" userId="f942a480-4399-4aba-b0ed-0db233993f31" providerId="ADAL" clId="{D1ED526A-CDA4-4BDE-BD46-FE5ACE5AC8B9}" dt="2024-11-27T00:48:10.857" v="71" actId="700"/>
          <ac:spMkLst>
            <pc:docMk/>
            <pc:sldMk cId="676705772" sldId="477"/>
            <ac:spMk id="7" creationId="{FCCE3FEB-BC58-49D7-9BC1-E589C8DFD78D}"/>
          </ac:spMkLst>
        </pc:spChg>
        <pc:spChg chg="mod">
          <ac:chgData name="Penny Meddings (Health)" userId="f942a480-4399-4aba-b0ed-0db233993f31" providerId="ADAL" clId="{D1ED526A-CDA4-4BDE-BD46-FE5ACE5AC8B9}" dt="2024-11-27T01:48:15.583" v="266" actId="14100"/>
          <ac:spMkLst>
            <pc:docMk/>
            <pc:sldMk cId="676705772" sldId="477"/>
            <ac:spMk id="8" creationId="{75A8B866-7794-45A6-929E-EB84ED4709D1}"/>
          </ac:spMkLst>
        </pc:spChg>
        <pc:spChg chg="add del mod ord">
          <ac:chgData name="Penny Meddings (Health)" userId="f942a480-4399-4aba-b0ed-0db233993f31" providerId="ADAL" clId="{D1ED526A-CDA4-4BDE-BD46-FE5ACE5AC8B9}" dt="2024-11-27T00:47:44.909" v="70" actId="700"/>
          <ac:spMkLst>
            <pc:docMk/>
            <pc:sldMk cId="676705772" sldId="477"/>
            <ac:spMk id="9" creationId="{9B795B11-C417-5B90-39DA-773361D3CEB3}"/>
          </ac:spMkLst>
        </pc:spChg>
        <pc:spChg chg="add del mod">
          <ac:chgData name="Penny Meddings (Health)" userId="f942a480-4399-4aba-b0ed-0db233993f31" providerId="ADAL" clId="{D1ED526A-CDA4-4BDE-BD46-FE5ACE5AC8B9}" dt="2024-11-27T00:47:43.494" v="69" actId="6264"/>
          <ac:spMkLst>
            <pc:docMk/>
            <pc:sldMk cId="676705772" sldId="477"/>
            <ac:spMk id="10" creationId="{CB7EFCCA-B5C1-4DD1-8635-E8447E83DB9B}"/>
          </ac:spMkLst>
        </pc:spChg>
        <pc:spChg chg="add del mod">
          <ac:chgData name="Penny Meddings (Health)" userId="f942a480-4399-4aba-b0ed-0db233993f31" providerId="ADAL" clId="{D1ED526A-CDA4-4BDE-BD46-FE5ACE5AC8B9}" dt="2024-11-27T00:47:43.494" v="69" actId="6264"/>
          <ac:spMkLst>
            <pc:docMk/>
            <pc:sldMk cId="676705772" sldId="477"/>
            <ac:spMk id="11" creationId="{D939BFE9-9293-BBAD-DAF4-94B6DB1D4EA0}"/>
          </ac:spMkLst>
        </pc:spChg>
        <pc:spChg chg="add del mod">
          <ac:chgData name="Penny Meddings (Health)" userId="f942a480-4399-4aba-b0ed-0db233993f31" providerId="ADAL" clId="{D1ED526A-CDA4-4BDE-BD46-FE5ACE5AC8B9}" dt="2024-11-27T00:47:43.494" v="69" actId="6264"/>
          <ac:spMkLst>
            <pc:docMk/>
            <pc:sldMk cId="676705772" sldId="477"/>
            <ac:spMk id="12" creationId="{89778E5D-A138-B963-F297-AC50BC5ADB40}"/>
          </ac:spMkLst>
        </pc:spChg>
        <pc:spChg chg="add del mod ord">
          <ac:chgData name="Penny Meddings (Health)" userId="f942a480-4399-4aba-b0ed-0db233993f31" providerId="ADAL" clId="{D1ED526A-CDA4-4BDE-BD46-FE5ACE5AC8B9}" dt="2024-11-27T00:47:43.494" v="69" actId="6264"/>
          <ac:spMkLst>
            <pc:docMk/>
            <pc:sldMk cId="676705772" sldId="477"/>
            <ac:spMk id="13" creationId="{5F8F31DD-C36C-8DF8-8F58-273E1C4C2072}"/>
          </ac:spMkLst>
        </pc:spChg>
        <pc:spChg chg="add del mod ord">
          <ac:chgData name="Penny Meddings (Health)" userId="f942a480-4399-4aba-b0ed-0db233993f31" providerId="ADAL" clId="{D1ED526A-CDA4-4BDE-BD46-FE5ACE5AC8B9}" dt="2024-11-27T01:42:58.259" v="237" actId="478"/>
          <ac:spMkLst>
            <pc:docMk/>
            <pc:sldMk cId="676705772" sldId="477"/>
            <ac:spMk id="14" creationId="{5BA270F2-BFC7-2D89-4D65-F75A6FA27A05}"/>
          </ac:spMkLst>
        </pc:spChg>
        <pc:picChg chg="mod">
          <ac:chgData name="Penny Meddings (Health)" userId="f942a480-4399-4aba-b0ed-0db233993f31" providerId="ADAL" clId="{D1ED526A-CDA4-4BDE-BD46-FE5ACE5AC8B9}" dt="2024-11-27T01:48:23.143" v="272" actId="1036"/>
          <ac:picMkLst>
            <pc:docMk/>
            <pc:sldMk cId="676705772" sldId="477"/>
            <ac:picMk id="2" creationId="{885444D0-D433-400D-937F-CCACE783DA0E}"/>
          </ac:picMkLst>
        </pc:picChg>
        <pc:picChg chg="add del mod">
          <ac:chgData name="Penny Meddings (Health)" userId="f942a480-4399-4aba-b0ed-0db233993f31" providerId="ADAL" clId="{D1ED526A-CDA4-4BDE-BD46-FE5ACE5AC8B9}" dt="2024-11-27T01:43:37.648" v="253" actId="1076"/>
          <ac:picMkLst>
            <pc:docMk/>
            <pc:sldMk cId="676705772" sldId="477"/>
            <ac:picMk id="5" creationId="{CDFD2971-E6E1-4075-B3ED-6496B94AF808}"/>
          </ac:picMkLst>
        </pc:picChg>
        <pc:picChg chg="add del mod">
          <ac:chgData name="Penny Meddings (Health)" userId="f942a480-4399-4aba-b0ed-0db233993f31" providerId="ADAL" clId="{D1ED526A-CDA4-4BDE-BD46-FE5ACE5AC8B9}" dt="2024-11-27T01:43:34.026" v="252" actId="1076"/>
          <ac:picMkLst>
            <pc:docMk/>
            <pc:sldMk cId="676705772" sldId="477"/>
            <ac:picMk id="6" creationId="{36268C66-C8E3-4E94-9856-2DCEA6DF0720}"/>
          </ac:picMkLst>
        </pc:picChg>
      </pc:sldChg>
      <pc:sldChg chg="addSp delSp modSp mod modClrScheme chgLayout">
        <pc:chgData name="Penny Meddings (Health)" userId="f942a480-4399-4aba-b0ed-0db233993f31" providerId="ADAL" clId="{D1ED526A-CDA4-4BDE-BD46-FE5ACE5AC8B9}" dt="2024-11-27T01:49:51.747" v="278" actId="207"/>
        <pc:sldMkLst>
          <pc:docMk/>
          <pc:sldMk cId="2166244966" sldId="478"/>
        </pc:sldMkLst>
        <pc:spChg chg="add del mod ord">
          <ac:chgData name="Penny Meddings (Health)" userId="f942a480-4399-4aba-b0ed-0db233993f31" providerId="ADAL" clId="{D1ED526A-CDA4-4BDE-BD46-FE5ACE5AC8B9}" dt="2024-11-27T00:47:44.909" v="70" actId="700"/>
          <ac:spMkLst>
            <pc:docMk/>
            <pc:sldMk cId="2166244966" sldId="478"/>
            <ac:spMk id="2" creationId="{15185113-D890-E4B1-8BC0-CB21F66911A8}"/>
          </ac:spMkLst>
        </pc:spChg>
        <pc:spChg chg="mod ord">
          <ac:chgData name="Penny Meddings (Health)" userId="f942a480-4399-4aba-b0ed-0db233993f31" providerId="ADAL" clId="{D1ED526A-CDA4-4BDE-BD46-FE5ACE5AC8B9}" dt="2024-11-27T00:48:10.857" v="71" actId="700"/>
          <ac:spMkLst>
            <pc:docMk/>
            <pc:sldMk cId="2166244966" sldId="478"/>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166244966" sldId="478"/>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166244966" sldId="478"/>
            <ac:spMk id="5" creationId="{648C6A6F-AFB2-C69B-7CEB-0A1B9D06FF6E}"/>
          </ac:spMkLst>
        </pc:spChg>
        <pc:spChg chg="add del mod">
          <ac:chgData name="Penny Meddings (Health)" userId="f942a480-4399-4aba-b0ed-0db233993f31" providerId="ADAL" clId="{D1ED526A-CDA4-4BDE-BD46-FE5ACE5AC8B9}" dt="2024-11-27T00:47:43.494" v="69" actId="6264"/>
          <ac:spMkLst>
            <pc:docMk/>
            <pc:sldMk cId="2166244966" sldId="478"/>
            <ac:spMk id="6" creationId="{740EDCC7-2C52-3F08-4CBA-744D5228C14C}"/>
          </ac:spMkLst>
        </pc:spChg>
        <pc:spChg chg="mod ord">
          <ac:chgData name="Penny Meddings (Health)" userId="f942a480-4399-4aba-b0ed-0db233993f31" providerId="ADAL" clId="{D1ED526A-CDA4-4BDE-BD46-FE5ACE5AC8B9}" dt="2024-11-27T00:48:10.857" v="71" actId="700"/>
          <ac:spMkLst>
            <pc:docMk/>
            <pc:sldMk cId="2166244966" sldId="478"/>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166244966" sldId="478"/>
            <ac:spMk id="8" creationId="{D03C2654-221F-479B-7060-66473B51671E}"/>
          </ac:spMkLst>
        </pc:spChg>
        <pc:spChg chg="add del mod ord">
          <ac:chgData name="Penny Meddings (Health)" userId="f942a480-4399-4aba-b0ed-0db233993f31" providerId="ADAL" clId="{D1ED526A-CDA4-4BDE-BD46-FE5ACE5AC8B9}" dt="2024-11-27T00:47:43.494" v="69" actId="6264"/>
          <ac:spMkLst>
            <pc:docMk/>
            <pc:sldMk cId="2166244966" sldId="478"/>
            <ac:spMk id="9" creationId="{FA10FE6F-1349-EB79-27F0-531688F27B82}"/>
          </ac:spMkLst>
        </pc:spChg>
        <pc:spChg chg="mod">
          <ac:chgData name="Penny Meddings (Health)" userId="f942a480-4399-4aba-b0ed-0db233993f31" providerId="ADAL" clId="{D1ED526A-CDA4-4BDE-BD46-FE5ACE5AC8B9}" dt="2024-11-27T01:49:51.747" v="278" actId="207"/>
          <ac:spMkLst>
            <pc:docMk/>
            <pc:sldMk cId="2166244966" sldId="478"/>
            <ac:spMk id="10" creationId="{C9726E4F-92F8-455F-9374-4638497C4C01}"/>
          </ac:spMkLst>
        </pc:spChg>
        <pc:spChg chg="add del mod ord">
          <ac:chgData name="Penny Meddings (Health)" userId="f942a480-4399-4aba-b0ed-0db233993f31" providerId="ADAL" clId="{D1ED526A-CDA4-4BDE-BD46-FE5ACE5AC8B9}" dt="2024-11-27T01:48:33.435" v="273" actId="478"/>
          <ac:spMkLst>
            <pc:docMk/>
            <pc:sldMk cId="2166244966" sldId="478"/>
            <ac:spMk id="11" creationId="{A617ACBE-041B-2FFB-D498-1C5F2E10A9B1}"/>
          </ac:spMkLst>
        </pc:spChg>
      </pc:sldChg>
      <pc:sldChg chg="addSp delSp modSp mod modClrScheme chgLayout">
        <pc:chgData name="Penny Meddings (Health)" userId="f942a480-4399-4aba-b0ed-0db233993f31" providerId="ADAL" clId="{D1ED526A-CDA4-4BDE-BD46-FE5ACE5AC8B9}" dt="2024-11-27T01:50:05.459" v="281" actId="207"/>
        <pc:sldMkLst>
          <pc:docMk/>
          <pc:sldMk cId="4227750642" sldId="479"/>
        </pc:sldMkLst>
        <pc:spChg chg="mod ord">
          <ac:chgData name="Penny Meddings (Health)" userId="f942a480-4399-4aba-b0ed-0db233993f31" providerId="ADAL" clId="{D1ED526A-CDA4-4BDE-BD46-FE5ACE5AC8B9}" dt="2024-11-27T00:48:10.857" v="71" actId="700"/>
          <ac:spMkLst>
            <pc:docMk/>
            <pc:sldMk cId="4227750642" sldId="479"/>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4227750642" sldId="479"/>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4227750642" sldId="479"/>
            <ac:spMk id="5" creationId="{1EF40372-27DA-483A-6027-30542BEE417B}"/>
          </ac:spMkLst>
        </pc:spChg>
        <pc:spChg chg="mod ord">
          <ac:chgData name="Penny Meddings (Health)" userId="f942a480-4399-4aba-b0ed-0db233993f31" providerId="ADAL" clId="{D1ED526A-CDA4-4BDE-BD46-FE5ACE5AC8B9}" dt="2024-11-27T00:48:10.857" v="71" actId="700"/>
          <ac:spMkLst>
            <pc:docMk/>
            <pc:sldMk cId="4227750642" sldId="479"/>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4227750642" sldId="479"/>
            <ac:spMk id="8" creationId="{2D693130-C7D5-28DA-CFAF-220CDD0419A7}"/>
          </ac:spMkLst>
        </pc:spChg>
        <pc:spChg chg="add del mod">
          <ac:chgData name="Penny Meddings (Health)" userId="f942a480-4399-4aba-b0ed-0db233993f31" providerId="ADAL" clId="{D1ED526A-CDA4-4BDE-BD46-FE5ACE5AC8B9}" dt="2024-11-27T00:47:43.494" v="69" actId="6264"/>
          <ac:spMkLst>
            <pc:docMk/>
            <pc:sldMk cId="4227750642" sldId="479"/>
            <ac:spMk id="9" creationId="{1FC21277-4977-2656-6C11-3FE6C4868EE4}"/>
          </ac:spMkLst>
        </pc:spChg>
        <pc:spChg chg="mod">
          <ac:chgData name="Penny Meddings (Health)" userId="f942a480-4399-4aba-b0ed-0db233993f31" providerId="ADAL" clId="{D1ED526A-CDA4-4BDE-BD46-FE5ACE5AC8B9}" dt="2024-11-27T01:50:05.459" v="281" actId="207"/>
          <ac:spMkLst>
            <pc:docMk/>
            <pc:sldMk cId="4227750642" sldId="479"/>
            <ac:spMk id="10" creationId="{C9726E4F-92F8-455F-9374-4638497C4C01}"/>
          </ac:spMkLst>
        </pc:spChg>
        <pc:spChg chg="add del mod">
          <ac:chgData name="Penny Meddings (Health)" userId="f942a480-4399-4aba-b0ed-0db233993f31" providerId="ADAL" clId="{D1ED526A-CDA4-4BDE-BD46-FE5ACE5AC8B9}" dt="2024-11-27T00:47:43.494" v="69" actId="6264"/>
          <ac:spMkLst>
            <pc:docMk/>
            <pc:sldMk cId="4227750642" sldId="479"/>
            <ac:spMk id="11" creationId="{B3CAA716-DD63-F264-7A29-7E3C59EC762E}"/>
          </ac:spMkLst>
        </pc:spChg>
        <pc:spChg chg="add del mod ord">
          <ac:chgData name="Penny Meddings (Health)" userId="f942a480-4399-4aba-b0ed-0db233993f31" providerId="ADAL" clId="{D1ED526A-CDA4-4BDE-BD46-FE5ACE5AC8B9}" dt="2024-11-27T00:47:43.494" v="69" actId="6264"/>
          <ac:spMkLst>
            <pc:docMk/>
            <pc:sldMk cId="4227750642" sldId="479"/>
            <ac:spMk id="12" creationId="{FACC6B71-E332-4702-61A2-AEB60F16EB1F}"/>
          </ac:spMkLst>
        </pc:spChg>
        <pc:spChg chg="add del mod ord">
          <ac:chgData name="Penny Meddings (Health)" userId="f942a480-4399-4aba-b0ed-0db233993f31" providerId="ADAL" clId="{D1ED526A-CDA4-4BDE-BD46-FE5ACE5AC8B9}" dt="2024-11-27T01:49:57.580" v="279" actId="478"/>
          <ac:spMkLst>
            <pc:docMk/>
            <pc:sldMk cId="4227750642" sldId="479"/>
            <ac:spMk id="13" creationId="{B47E768B-599D-18DA-B994-BBF7A588EC96}"/>
          </ac:spMkLst>
        </pc:spChg>
      </pc:sldChg>
      <pc:sldChg chg="addSp delSp modSp mod modClrScheme chgLayout">
        <pc:chgData name="Penny Meddings (Health)" userId="f942a480-4399-4aba-b0ed-0db233993f31" providerId="ADAL" clId="{D1ED526A-CDA4-4BDE-BD46-FE5ACE5AC8B9}" dt="2024-11-27T01:54:30.102" v="340" actId="12385"/>
        <pc:sldMkLst>
          <pc:docMk/>
          <pc:sldMk cId="2266423732" sldId="480"/>
        </pc:sldMkLst>
        <pc:spChg chg="mod ord">
          <ac:chgData name="Penny Meddings (Health)" userId="f942a480-4399-4aba-b0ed-0db233993f31" providerId="ADAL" clId="{D1ED526A-CDA4-4BDE-BD46-FE5ACE5AC8B9}" dt="2024-11-27T00:48:10.857" v="71" actId="700"/>
          <ac:spMkLst>
            <pc:docMk/>
            <pc:sldMk cId="2266423732" sldId="480"/>
            <ac:spMk id="2" creationId="{00000000-0000-0000-0000-000000000000}"/>
          </ac:spMkLst>
        </pc:spChg>
        <pc:spChg chg="mod ord">
          <ac:chgData name="Penny Meddings (Health)" userId="f942a480-4399-4aba-b0ed-0db233993f31" providerId="ADAL" clId="{D1ED526A-CDA4-4BDE-BD46-FE5ACE5AC8B9}" dt="2024-11-27T00:48:10.857" v="71" actId="700"/>
          <ac:spMkLst>
            <pc:docMk/>
            <pc:sldMk cId="2266423732" sldId="480"/>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266423732" sldId="480"/>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2266423732" sldId="480"/>
            <ac:spMk id="5" creationId="{6135E7F8-4DDD-9F48-F432-CB970E3779E4}"/>
          </ac:spMkLst>
        </pc:spChg>
        <pc:spChg chg="add del mod">
          <ac:chgData name="Penny Meddings (Health)" userId="f942a480-4399-4aba-b0ed-0db233993f31" providerId="ADAL" clId="{D1ED526A-CDA4-4BDE-BD46-FE5ACE5AC8B9}" dt="2024-11-27T00:47:43.494" v="69" actId="6264"/>
          <ac:spMkLst>
            <pc:docMk/>
            <pc:sldMk cId="2266423732" sldId="480"/>
            <ac:spMk id="6" creationId="{8F511A37-9C69-341B-C2E6-AF39FFB08F01}"/>
          </ac:spMkLst>
        </pc:spChg>
        <pc:spChg chg="add del mod">
          <ac:chgData name="Penny Meddings (Health)" userId="f942a480-4399-4aba-b0ed-0db233993f31" providerId="ADAL" clId="{D1ED526A-CDA4-4BDE-BD46-FE5ACE5AC8B9}" dt="2024-11-27T00:47:43.494" v="69" actId="6264"/>
          <ac:spMkLst>
            <pc:docMk/>
            <pc:sldMk cId="2266423732" sldId="480"/>
            <ac:spMk id="8" creationId="{483881FD-9005-8982-453B-C7BE237CCB52}"/>
          </ac:spMkLst>
        </pc:spChg>
        <pc:spChg chg="mod">
          <ac:chgData name="Penny Meddings (Health)" userId="f942a480-4399-4aba-b0ed-0db233993f31" providerId="ADAL" clId="{D1ED526A-CDA4-4BDE-BD46-FE5ACE5AC8B9}" dt="2024-11-27T01:52:16.871" v="316" actId="20577"/>
          <ac:spMkLst>
            <pc:docMk/>
            <pc:sldMk cId="2266423732" sldId="480"/>
            <ac:spMk id="12" creationId="{60BB7C50-923F-416E-994E-523BF27683F3}"/>
          </ac:spMkLst>
        </pc:spChg>
        <pc:spChg chg="add del mod">
          <ac:chgData name="Penny Meddings (Health)" userId="f942a480-4399-4aba-b0ed-0db233993f31" providerId="ADAL" clId="{D1ED526A-CDA4-4BDE-BD46-FE5ACE5AC8B9}" dt="2024-11-27T00:47:43.494" v="69" actId="6264"/>
          <ac:spMkLst>
            <pc:docMk/>
            <pc:sldMk cId="2266423732" sldId="480"/>
            <ac:spMk id="13" creationId="{5E217E46-EF66-5BA8-4976-204124351690}"/>
          </ac:spMkLst>
        </pc:spChg>
        <pc:spChg chg="add del mod ord">
          <ac:chgData name="Penny Meddings (Health)" userId="f942a480-4399-4aba-b0ed-0db233993f31" providerId="ADAL" clId="{D1ED526A-CDA4-4BDE-BD46-FE5ACE5AC8B9}" dt="2024-11-27T00:47:43.494" v="69" actId="6264"/>
          <ac:spMkLst>
            <pc:docMk/>
            <pc:sldMk cId="2266423732" sldId="480"/>
            <ac:spMk id="14" creationId="{024EFCD2-3B86-6C4E-2AC3-968032F2FA39}"/>
          </ac:spMkLst>
        </pc:spChg>
        <pc:spChg chg="add del mod ord">
          <ac:chgData name="Penny Meddings (Health)" userId="f942a480-4399-4aba-b0ed-0db233993f31" providerId="ADAL" clId="{D1ED526A-CDA4-4BDE-BD46-FE5ACE5AC8B9}" dt="2024-11-27T01:51:56.530" v="302" actId="478"/>
          <ac:spMkLst>
            <pc:docMk/>
            <pc:sldMk cId="2266423732" sldId="480"/>
            <ac:spMk id="15" creationId="{3F8B209E-0444-5D08-9418-B9FDE04FA12A}"/>
          </ac:spMkLst>
        </pc:spChg>
        <pc:graphicFrameChg chg="modGraphic">
          <ac:chgData name="Penny Meddings (Health)" userId="f942a480-4399-4aba-b0ed-0db233993f31" providerId="ADAL" clId="{D1ED526A-CDA4-4BDE-BD46-FE5ACE5AC8B9}" dt="2024-11-27T01:54:30.102" v="340" actId="12385"/>
          <ac:graphicFrameMkLst>
            <pc:docMk/>
            <pc:sldMk cId="2266423732" sldId="480"/>
            <ac:graphicFrameMk id="11" creationId="{77938F56-B093-4051-AD49-26ABB33B37C7}"/>
          </ac:graphicFrameMkLst>
        </pc:graphicFrameChg>
        <pc:picChg chg="mod">
          <ac:chgData name="Penny Meddings (Health)" userId="f942a480-4399-4aba-b0ed-0db233993f31" providerId="ADAL" clId="{D1ED526A-CDA4-4BDE-BD46-FE5ACE5AC8B9}" dt="2024-11-27T01:53:25.482" v="337" actId="1037"/>
          <ac:picMkLst>
            <pc:docMk/>
            <pc:sldMk cId="2266423732" sldId="480"/>
            <ac:picMk id="10" creationId="{554BB7C3-F04D-49C0-8B80-2815B06917F2}"/>
          </ac:picMkLst>
        </pc:picChg>
      </pc:sldChg>
      <pc:sldChg chg="add del">
        <pc:chgData name="Penny Meddings (Health)" userId="f942a480-4399-4aba-b0ed-0db233993f31" providerId="ADAL" clId="{D1ED526A-CDA4-4BDE-BD46-FE5ACE5AC8B9}" dt="2024-11-27T00:48:45.151" v="73" actId="47"/>
        <pc:sldMkLst>
          <pc:docMk/>
          <pc:sldMk cId="2980635192" sldId="481"/>
        </pc:sldMkLst>
      </pc:sldChg>
      <pc:sldChg chg="add del">
        <pc:chgData name="Penny Meddings (Health)" userId="f942a480-4399-4aba-b0ed-0db233993f31" providerId="ADAL" clId="{D1ED526A-CDA4-4BDE-BD46-FE5ACE5AC8B9}" dt="2024-11-27T00:48:45.151" v="73" actId="47"/>
        <pc:sldMkLst>
          <pc:docMk/>
          <pc:sldMk cId="359885343" sldId="482"/>
        </pc:sldMkLst>
      </pc:sldChg>
      <pc:sldChg chg="addSp delSp modSp mod modClrScheme chgLayout">
        <pc:chgData name="Penny Meddings (Health)" userId="f942a480-4399-4aba-b0ed-0db233993f31" providerId="ADAL" clId="{D1ED526A-CDA4-4BDE-BD46-FE5ACE5AC8B9}" dt="2024-11-27T01:56:14.164" v="359" actId="120"/>
        <pc:sldMkLst>
          <pc:docMk/>
          <pc:sldMk cId="2798872752" sldId="483"/>
        </pc:sldMkLst>
        <pc:spChg chg="mod ord">
          <ac:chgData name="Penny Meddings (Health)" userId="f942a480-4399-4aba-b0ed-0db233993f31" providerId="ADAL" clId="{D1ED526A-CDA4-4BDE-BD46-FE5ACE5AC8B9}" dt="2024-11-27T00:48:10.857" v="71" actId="700"/>
          <ac:spMkLst>
            <pc:docMk/>
            <pc:sldMk cId="2798872752" sldId="483"/>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798872752" sldId="483"/>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2798872752" sldId="483"/>
            <ac:spMk id="5" creationId="{A6262045-6A5C-577F-E627-0BB13F7FBC4A}"/>
          </ac:spMkLst>
        </pc:spChg>
        <pc:spChg chg="add del mod">
          <ac:chgData name="Penny Meddings (Health)" userId="f942a480-4399-4aba-b0ed-0db233993f31" providerId="ADAL" clId="{D1ED526A-CDA4-4BDE-BD46-FE5ACE5AC8B9}" dt="2024-11-27T00:47:43.494" v="69" actId="6264"/>
          <ac:spMkLst>
            <pc:docMk/>
            <pc:sldMk cId="2798872752" sldId="483"/>
            <ac:spMk id="6" creationId="{687F7E5E-AE91-FC75-31FB-8CDF33261BCB}"/>
          </ac:spMkLst>
        </pc:spChg>
        <pc:spChg chg="mod ord">
          <ac:chgData name="Penny Meddings (Health)" userId="f942a480-4399-4aba-b0ed-0db233993f31" providerId="ADAL" clId="{D1ED526A-CDA4-4BDE-BD46-FE5ACE5AC8B9}" dt="2024-11-27T00:48:10.857" v="71" actId="700"/>
          <ac:spMkLst>
            <pc:docMk/>
            <pc:sldMk cId="2798872752" sldId="483"/>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798872752" sldId="483"/>
            <ac:spMk id="8" creationId="{212DAA7B-257E-67EC-2C1C-3A1DF7461576}"/>
          </ac:spMkLst>
        </pc:spChg>
        <pc:spChg chg="add del mod">
          <ac:chgData name="Penny Meddings (Health)" userId="f942a480-4399-4aba-b0ed-0db233993f31" providerId="ADAL" clId="{D1ED526A-CDA4-4BDE-BD46-FE5ACE5AC8B9}" dt="2024-11-27T00:47:43.494" v="69" actId="6264"/>
          <ac:spMkLst>
            <pc:docMk/>
            <pc:sldMk cId="2798872752" sldId="483"/>
            <ac:spMk id="9" creationId="{FC962682-4B2E-2B5A-4A7C-86EA673B7210}"/>
          </ac:spMkLst>
        </pc:spChg>
        <pc:spChg chg="add del mod ord">
          <ac:chgData name="Penny Meddings (Health)" userId="f942a480-4399-4aba-b0ed-0db233993f31" providerId="ADAL" clId="{D1ED526A-CDA4-4BDE-BD46-FE5ACE5AC8B9}" dt="2024-11-27T00:47:43.494" v="69" actId="6264"/>
          <ac:spMkLst>
            <pc:docMk/>
            <pc:sldMk cId="2798872752" sldId="483"/>
            <ac:spMk id="10" creationId="{5B7463F1-6EAB-865A-2CF6-E35A5B96B19F}"/>
          </ac:spMkLst>
        </pc:spChg>
        <pc:spChg chg="add del mod ord">
          <ac:chgData name="Penny Meddings (Health)" userId="f942a480-4399-4aba-b0ed-0db233993f31" providerId="ADAL" clId="{D1ED526A-CDA4-4BDE-BD46-FE5ACE5AC8B9}" dt="2024-11-27T01:56:03.630" v="356" actId="478"/>
          <ac:spMkLst>
            <pc:docMk/>
            <pc:sldMk cId="2798872752" sldId="483"/>
            <ac:spMk id="11" creationId="{A2EBFAF5-349C-7D7B-97F6-8A9415B4EE3B}"/>
          </ac:spMkLst>
        </pc:spChg>
        <pc:spChg chg="mod">
          <ac:chgData name="Penny Meddings (Health)" userId="f942a480-4399-4aba-b0ed-0db233993f31" providerId="ADAL" clId="{D1ED526A-CDA4-4BDE-BD46-FE5ACE5AC8B9}" dt="2024-11-27T01:56:14.164" v="359" actId="120"/>
          <ac:spMkLst>
            <pc:docMk/>
            <pc:sldMk cId="2798872752" sldId="483"/>
            <ac:spMk id="17" creationId="{8EC15540-CE45-492A-BA74-50A30ACD4118}"/>
          </ac:spMkLst>
        </pc:spChg>
      </pc:sldChg>
      <pc:sldChg chg="add del">
        <pc:chgData name="Penny Meddings (Health)" userId="f942a480-4399-4aba-b0ed-0db233993f31" providerId="ADAL" clId="{D1ED526A-CDA4-4BDE-BD46-FE5ACE5AC8B9}" dt="2024-11-27T00:48:45.151" v="73" actId="47"/>
        <pc:sldMkLst>
          <pc:docMk/>
          <pc:sldMk cId="1564526560" sldId="484"/>
        </pc:sldMkLst>
      </pc:sldChg>
      <pc:sldChg chg="add del">
        <pc:chgData name="Penny Meddings (Health)" userId="f942a480-4399-4aba-b0ed-0db233993f31" providerId="ADAL" clId="{D1ED526A-CDA4-4BDE-BD46-FE5ACE5AC8B9}" dt="2024-11-27T00:48:45.151" v="73" actId="47"/>
        <pc:sldMkLst>
          <pc:docMk/>
          <pc:sldMk cId="3470994276" sldId="485"/>
        </pc:sldMkLst>
      </pc:sldChg>
      <pc:sldChg chg="add del">
        <pc:chgData name="Penny Meddings (Health)" userId="f942a480-4399-4aba-b0ed-0db233993f31" providerId="ADAL" clId="{D1ED526A-CDA4-4BDE-BD46-FE5ACE5AC8B9}" dt="2024-11-27T00:48:45.151" v="73" actId="47"/>
        <pc:sldMkLst>
          <pc:docMk/>
          <pc:sldMk cId="466827963" sldId="486"/>
        </pc:sldMkLst>
      </pc:sldChg>
      <pc:sldChg chg="add del">
        <pc:chgData name="Penny Meddings (Health)" userId="f942a480-4399-4aba-b0ed-0db233993f31" providerId="ADAL" clId="{D1ED526A-CDA4-4BDE-BD46-FE5ACE5AC8B9}" dt="2024-11-27T00:48:45.151" v="73" actId="47"/>
        <pc:sldMkLst>
          <pc:docMk/>
          <pc:sldMk cId="1066545207" sldId="487"/>
        </pc:sldMkLst>
      </pc:sldChg>
      <pc:sldChg chg="add del">
        <pc:chgData name="Penny Meddings (Health)" userId="f942a480-4399-4aba-b0ed-0db233993f31" providerId="ADAL" clId="{D1ED526A-CDA4-4BDE-BD46-FE5ACE5AC8B9}" dt="2024-11-27T00:48:45.151" v="73" actId="47"/>
        <pc:sldMkLst>
          <pc:docMk/>
          <pc:sldMk cId="3147247498" sldId="488"/>
        </pc:sldMkLst>
      </pc:sldChg>
      <pc:sldChg chg="add del">
        <pc:chgData name="Penny Meddings (Health)" userId="f942a480-4399-4aba-b0ed-0db233993f31" providerId="ADAL" clId="{D1ED526A-CDA4-4BDE-BD46-FE5ACE5AC8B9}" dt="2024-11-27T00:48:45.151" v="73" actId="47"/>
        <pc:sldMkLst>
          <pc:docMk/>
          <pc:sldMk cId="1695520710" sldId="489"/>
        </pc:sldMkLst>
      </pc:sldChg>
      <pc:sldChg chg="addSp delSp modSp mod modClrScheme chgLayout">
        <pc:chgData name="Penny Meddings (Health)" userId="f942a480-4399-4aba-b0ed-0db233993f31" providerId="ADAL" clId="{D1ED526A-CDA4-4BDE-BD46-FE5ACE5AC8B9}" dt="2024-11-27T02:02:06.739" v="446" actId="207"/>
        <pc:sldMkLst>
          <pc:docMk/>
          <pc:sldMk cId="2183412312" sldId="490"/>
        </pc:sldMkLst>
        <pc:spChg chg="add del mod ord">
          <ac:chgData name="Penny Meddings (Health)" userId="f942a480-4399-4aba-b0ed-0db233993f31" providerId="ADAL" clId="{D1ED526A-CDA4-4BDE-BD46-FE5ACE5AC8B9}" dt="2024-11-27T00:47:44.909" v="70" actId="700"/>
          <ac:spMkLst>
            <pc:docMk/>
            <pc:sldMk cId="2183412312" sldId="490"/>
            <ac:spMk id="2" creationId="{BCE9AA85-F7DD-8B72-010E-A3613CAE47CE}"/>
          </ac:spMkLst>
        </pc:spChg>
        <pc:spChg chg="mod ord">
          <ac:chgData name="Penny Meddings (Health)" userId="f942a480-4399-4aba-b0ed-0db233993f31" providerId="ADAL" clId="{D1ED526A-CDA4-4BDE-BD46-FE5ACE5AC8B9}" dt="2024-11-27T00:48:10.857" v="71" actId="700"/>
          <ac:spMkLst>
            <pc:docMk/>
            <pc:sldMk cId="2183412312" sldId="490"/>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183412312" sldId="490"/>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183412312" sldId="490"/>
            <ac:spMk id="6" creationId="{B1EACE60-C2A0-DD09-0F52-86B4520A3696}"/>
          </ac:spMkLst>
        </pc:spChg>
        <pc:spChg chg="mod ord">
          <ac:chgData name="Penny Meddings (Health)" userId="f942a480-4399-4aba-b0ed-0db233993f31" providerId="ADAL" clId="{D1ED526A-CDA4-4BDE-BD46-FE5ACE5AC8B9}" dt="2024-11-27T00:48:10.857" v="71" actId="700"/>
          <ac:spMkLst>
            <pc:docMk/>
            <pc:sldMk cId="2183412312" sldId="490"/>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183412312" sldId="490"/>
            <ac:spMk id="8" creationId="{B9F654EF-66A0-E83E-A91A-84A7EA8779E3}"/>
          </ac:spMkLst>
        </pc:spChg>
        <pc:spChg chg="add del mod">
          <ac:chgData name="Penny Meddings (Health)" userId="f942a480-4399-4aba-b0ed-0db233993f31" providerId="ADAL" clId="{D1ED526A-CDA4-4BDE-BD46-FE5ACE5AC8B9}" dt="2024-11-27T00:47:43.494" v="69" actId="6264"/>
          <ac:spMkLst>
            <pc:docMk/>
            <pc:sldMk cId="2183412312" sldId="490"/>
            <ac:spMk id="9" creationId="{937EAD7F-F6C9-04B5-90D6-EC810EA20B86}"/>
          </ac:spMkLst>
        </pc:spChg>
        <pc:spChg chg="add del mod ord">
          <ac:chgData name="Penny Meddings (Health)" userId="f942a480-4399-4aba-b0ed-0db233993f31" providerId="ADAL" clId="{D1ED526A-CDA4-4BDE-BD46-FE5ACE5AC8B9}" dt="2024-11-27T00:47:43.494" v="69" actId="6264"/>
          <ac:spMkLst>
            <pc:docMk/>
            <pc:sldMk cId="2183412312" sldId="490"/>
            <ac:spMk id="10" creationId="{448CE013-AC86-8569-EAA1-596ED8947A46}"/>
          </ac:spMkLst>
        </pc:spChg>
        <pc:spChg chg="add del mod ord">
          <ac:chgData name="Penny Meddings (Health)" userId="f942a480-4399-4aba-b0ed-0db233993f31" providerId="ADAL" clId="{D1ED526A-CDA4-4BDE-BD46-FE5ACE5AC8B9}" dt="2024-11-27T02:02:01.982" v="444" actId="478"/>
          <ac:spMkLst>
            <pc:docMk/>
            <pc:sldMk cId="2183412312" sldId="490"/>
            <ac:spMk id="11" creationId="{3855B34B-5437-8AB7-835C-CE15E635EFCA}"/>
          </ac:spMkLst>
        </pc:spChg>
        <pc:spChg chg="mod">
          <ac:chgData name="Penny Meddings (Health)" userId="f942a480-4399-4aba-b0ed-0db233993f31" providerId="ADAL" clId="{D1ED526A-CDA4-4BDE-BD46-FE5ACE5AC8B9}" dt="2024-11-27T02:02:06.739" v="446" actId="207"/>
          <ac:spMkLst>
            <pc:docMk/>
            <pc:sldMk cId="2183412312" sldId="490"/>
            <ac:spMk id="17" creationId="{8EC15540-CE45-492A-BA74-50A30ACD4118}"/>
          </ac:spMkLst>
        </pc:spChg>
      </pc:sldChg>
      <pc:sldChg chg="add del">
        <pc:chgData name="Penny Meddings (Health)" userId="f942a480-4399-4aba-b0ed-0db233993f31" providerId="ADAL" clId="{D1ED526A-CDA4-4BDE-BD46-FE5ACE5AC8B9}" dt="2024-11-27T00:48:45.151" v="73" actId="47"/>
        <pc:sldMkLst>
          <pc:docMk/>
          <pc:sldMk cId="2004883229" sldId="491"/>
        </pc:sldMkLst>
      </pc:sldChg>
      <pc:sldChg chg="add del">
        <pc:chgData name="Penny Meddings (Health)" userId="f942a480-4399-4aba-b0ed-0db233993f31" providerId="ADAL" clId="{D1ED526A-CDA4-4BDE-BD46-FE5ACE5AC8B9}" dt="2024-11-27T00:48:45.151" v="73" actId="47"/>
        <pc:sldMkLst>
          <pc:docMk/>
          <pc:sldMk cId="194299130" sldId="492"/>
        </pc:sldMkLst>
      </pc:sldChg>
      <pc:sldChg chg="add del">
        <pc:chgData name="Penny Meddings (Health)" userId="f942a480-4399-4aba-b0ed-0db233993f31" providerId="ADAL" clId="{D1ED526A-CDA4-4BDE-BD46-FE5ACE5AC8B9}" dt="2024-11-27T00:48:45.151" v="73" actId="47"/>
        <pc:sldMkLst>
          <pc:docMk/>
          <pc:sldMk cId="2242075267" sldId="493"/>
        </pc:sldMkLst>
      </pc:sldChg>
      <pc:sldChg chg="add del">
        <pc:chgData name="Penny Meddings (Health)" userId="f942a480-4399-4aba-b0ed-0db233993f31" providerId="ADAL" clId="{D1ED526A-CDA4-4BDE-BD46-FE5ACE5AC8B9}" dt="2024-11-27T00:48:45.151" v="73" actId="47"/>
        <pc:sldMkLst>
          <pc:docMk/>
          <pc:sldMk cId="3117384586" sldId="494"/>
        </pc:sldMkLst>
      </pc:sldChg>
      <pc:sldChg chg="add del">
        <pc:chgData name="Penny Meddings (Health)" userId="f942a480-4399-4aba-b0ed-0db233993f31" providerId="ADAL" clId="{D1ED526A-CDA4-4BDE-BD46-FE5ACE5AC8B9}" dt="2024-11-27T00:48:45.151" v="73" actId="47"/>
        <pc:sldMkLst>
          <pc:docMk/>
          <pc:sldMk cId="75471126" sldId="495"/>
        </pc:sldMkLst>
      </pc:sldChg>
      <pc:sldChg chg="add del">
        <pc:chgData name="Penny Meddings (Health)" userId="f942a480-4399-4aba-b0ed-0db233993f31" providerId="ADAL" clId="{D1ED526A-CDA4-4BDE-BD46-FE5ACE5AC8B9}" dt="2024-11-27T00:48:45.151" v="73" actId="47"/>
        <pc:sldMkLst>
          <pc:docMk/>
          <pc:sldMk cId="3584322901" sldId="496"/>
        </pc:sldMkLst>
      </pc:sldChg>
      <pc:sldChg chg="add del">
        <pc:chgData name="Penny Meddings (Health)" userId="f942a480-4399-4aba-b0ed-0db233993f31" providerId="ADAL" clId="{D1ED526A-CDA4-4BDE-BD46-FE5ACE5AC8B9}" dt="2024-11-27T00:48:45.151" v="73" actId="47"/>
        <pc:sldMkLst>
          <pc:docMk/>
          <pc:sldMk cId="525330990" sldId="497"/>
        </pc:sldMkLst>
      </pc:sldChg>
      <pc:sldChg chg="add del">
        <pc:chgData name="Penny Meddings (Health)" userId="f942a480-4399-4aba-b0ed-0db233993f31" providerId="ADAL" clId="{D1ED526A-CDA4-4BDE-BD46-FE5ACE5AC8B9}" dt="2024-11-27T00:48:45.151" v="73" actId="47"/>
        <pc:sldMkLst>
          <pc:docMk/>
          <pc:sldMk cId="2407015396" sldId="498"/>
        </pc:sldMkLst>
      </pc:sldChg>
      <pc:sldChg chg="add del">
        <pc:chgData name="Penny Meddings (Health)" userId="f942a480-4399-4aba-b0ed-0db233993f31" providerId="ADAL" clId="{D1ED526A-CDA4-4BDE-BD46-FE5ACE5AC8B9}" dt="2024-11-27T00:48:45.151" v="73" actId="47"/>
        <pc:sldMkLst>
          <pc:docMk/>
          <pc:sldMk cId="1957359336" sldId="499"/>
        </pc:sldMkLst>
      </pc:sldChg>
      <pc:sldChg chg="add del">
        <pc:chgData name="Penny Meddings (Health)" userId="f942a480-4399-4aba-b0ed-0db233993f31" providerId="ADAL" clId="{D1ED526A-CDA4-4BDE-BD46-FE5ACE5AC8B9}" dt="2024-11-27T00:48:45.151" v="73" actId="47"/>
        <pc:sldMkLst>
          <pc:docMk/>
          <pc:sldMk cId="3921481301" sldId="500"/>
        </pc:sldMkLst>
      </pc:sldChg>
      <pc:sldChg chg="add del">
        <pc:chgData name="Penny Meddings (Health)" userId="f942a480-4399-4aba-b0ed-0db233993f31" providerId="ADAL" clId="{D1ED526A-CDA4-4BDE-BD46-FE5ACE5AC8B9}" dt="2024-11-27T00:48:45.151" v="73" actId="47"/>
        <pc:sldMkLst>
          <pc:docMk/>
          <pc:sldMk cId="912957945" sldId="501"/>
        </pc:sldMkLst>
      </pc:sldChg>
      <pc:sldChg chg="addSp delSp modSp mod modClrScheme chgLayout">
        <pc:chgData name="Penny Meddings (Health)" userId="f942a480-4399-4aba-b0ed-0db233993f31" providerId="ADAL" clId="{D1ED526A-CDA4-4BDE-BD46-FE5ACE5AC8B9}" dt="2024-11-27T03:13:49.363" v="563" actId="120"/>
        <pc:sldMkLst>
          <pc:docMk/>
          <pc:sldMk cId="1948330045" sldId="502"/>
        </pc:sldMkLst>
        <pc:spChg chg="mod ord">
          <ac:chgData name="Penny Meddings (Health)" userId="f942a480-4399-4aba-b0ed-0db233993f31" providerId="ADAL" clId="{D1ED526A-CDA4-4BDE-BD46-FE5ACE5AC8B9}" dt="2024-11-27T00:48:10.857" v="71" actId="700"/>
          <ac:spMkLst>
            <pc:docMk/>
            <pc:sldMk cId="1948330045" sldId="502"/>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1948330045" sldId="502"/>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1948330045" sldId="502"/>
            <ac:spMk id="5" creationId="{4EBFFF6D-C9A6-2708-16AE-A225782090A5}"/>
          </ac:spMkLst>
        </pc:spChg>
        <pc:spChg chg="add del mod">
          <ac:chgData name="Penny Meddings (Health)" userId="f942a480-4399-4aba-b0ed-0db233993f31" providerId="ADAL" clId="{D1ED526A-CDA4-4BDE-BD46-FE5ACE5AC8B9}" dt="2024-11-27T00:47:43.494" v="69" actId="6264"/>
          <ac:spMkLst>
            <pc:docMk/>
            <pc:sldMk cId="1948330045" sldId="502"/>
            <ac:spMk id="6" creationId="{03DD246B-1018-030C-1580-DB90198D3597}"/>
          </ac:spMkLst>
        </pc:spChg>
        <pc:spChg chg="mod ord">
          <ac:chgData name="Penny Meddings (Health)" userId="f942a480-4399-4aba-b0ed-0db233993f31" providerId="ADAL" clId="{D1ED526A-CDA4-4BDE-BD46-FE5ACE5AC8B9}" dt="2024-11-27T00:48:10.857" v="71" actId="700"/>
          <ac:spMkLst>
            <pc:docMk/>
            <pc:sldMk cId="1948330045" sldId="502"/>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1948330045" sldId="502"/>
            <ac:spMk id="9" creationId="{0509C7E4-1A90-F197-0F9A-27295BFDDD72}"/>
          </ac:spMkLst>
        </pc:spChg>
        <pc:spChg chg="add del mod">
          <ac:chgData name="Penny Meddings (Health)" userId="f942a480-4399-4aba-b0ed-0db233993f31" providerId="ADAL" clId="{D1ED526A-CDA4-4BDE-BD46-FE5ACE5AC8B9}" dt="2024-11-27T00:47:43.494" v="69" actId="6264"/>
          <ac:spMkLst>
            <pc:docMk/>
            <pc:sldMk cId="1948330045" sldId="502"/>
            <ac:spMk id="10" creationId="{789B5A56-D713-EEA9-9A61-92E952462E20}"/>
          </ac:spMkLst>
        </pc:spChg>
        <pc:spChg chg="add del mod ord">
          <ac:chgData name="Penny Meddings (Health)" userId="f942a480-4399-4aba-b0ed-0db233993f31" providerId="ADAL" clId="{D1ED526A-CDA4-4BDE-BD46-FE5ACE5AC8B9}" dt="2024-11-27T00:47:43.494" v="69" actId="6264"/>
          <ac:spMkLst>
            <pc:docMk/>
            <pc:sldMk cId="1948330045" sldId="502"/>
            <ac:spMk id="11" creationId="{5DC280DA-8361-28A3-CDB0-566371060FDB}"/>
          </ac:spMkLst>
        </pc:spChg>
        <pc:spChg chg="add del mod ord">
          <ac:chgData name="Penny Meddings (Health)" userId="f942a480-4399-4aba-b0ed-0db233993f31" providerId="ADAL" clId="{D1ED526A-CDA4-4BDE-BD46-FE5ACE5AC8B9}" dt="2024-11-27T03:13:40.149" v="560" actId="478"/>
          <ac:spMkLst>
            <pc:docMk/>
            <pc:sldMk cId="1948330045" sldId="502"/>
            <ac:spMk id="12" creationId="{61CD2C38-8A8F-3662-5A25-AB625306AB14}"/>
          </ac:spMkLst>
        </pc:spChg>
        <pc:spChg chg="mod">
          <ac:chgData name="Penny Meddings (Health)" userId="f942a480-4399-4aba-b0ed-0db233993f31" providerId="ADAL" clId="{D1ED526A-CDA4-4BDE-BD46-FE5ACE5AC8B9}" dt="2024-11-27T03:13:49.363" v="563" actId="120"/>
          <ac:spMkLst>
            <pc:docMk/>
            <pc:sldMk cId="1948330045" sldId="502"/>
            <ac:spMk id="17" creationId="{8EC15540-CE45-492A-BA74-50A30ACD4118}"/>
          </ac:spMkLst>
        </pc:spChg>
      </pc:sldChg>
      <pc:sldChg chg="add del">
        <pc:chgData name="Penny Meddings (Health)" userId="f942a480-4399-4aba-b0ed-0db233993f31" providerId="ADAL" clId="{D1ED526A-CDA4-4BDE-BD46-FE5ACE5AC8B9}" dt="2024-11-27T00:48:45.151" v="73" actId="47"/>
        <pc:sldMkLst>
          <pc:docMk/>
          <pc:sldMk cId="2128436909" sldId="503"/>
        </pc:sldMkLst>
      </pc:sldChg>
      <pc:sldChg chg="add del">
        <pc:chgData name="Penny Meddings (Health)" userId="f942a480-4399-4aba-b0ed-0db233993f31" providerId="ADAL" clId="{D1ED526A-CDA4-4BDE-BD46-FE5ACE5AC8B9}" dt="2024-11-27T00:48:45.151" v="73" actId="47"/>
        <pc:sldMkLst>
          <pc:docMk/>
          <pc:sldMk cId="3104907825" sldId="504"/>
        </pc:sldMkLst>
      </pc:sldChg>
      <pc:sldChg chg="addSp delSp modSp mod ord modClrScheme chgLayout">
        <pc:chgData name="Penny Meddings (Health)" userId="f942a480-4399-4aba-b0ed-0db233993f31" providerId="ADAL" clId="{D1ED526A-CDA4-4BDE-BD46-FE5ACE5AC8B9}" dt="2024-11-27T00:47:44.909" v="70" actId="700"/>
        <pc:sldMkLst>
          <pc:docMk/>
          <pc:sldMk cId="1784706176" sldId="505"/>
        </pc:sldMkLst>
        <pc:spChg chg="mod ord">
          <ac:chgData name="Penny Meddings (Health)" userId="f942a480-4399-4aba-b0ed-0db233993f31" providerId="ADAL" clId="{D1ED526A-CDA4-4BDE-BD46-FE5ACE5AC8B9}" dt="2024-11-27T00:47:44.909" v="70" actId="700"/>
          <ac:spMkLst>
            <pc:docMk/>
            <pc:sldMk cId="1784706176" sldId="505"/>
            <ac:spMk id="2" creationId="{61C1D369-DFD6-174F-87D4-DA05F65D71F2}"/>
          </ac:spMkLst>
        </pc:spChg>
        <pc:spChg chg="add del mod">
          <ac:chgData name="Penny Meddings (Health)" userId="f942a480-4399-4aba-b0ed-0db233993f31" providerId="ADAL" clId="{D1ED526A-CDA4-4BDE-BD46-FE5ACE5AC8B9}" dt="2024-11-27T00:47:43.494" v="69" actId="6264"/>
          <ac:spMkLst>
            <pc:docMk/>
            <pc:sldMk cId="1784706176" sldId="505"/>
            <ac:spMk id="3" creationId="{F07C2DF4-4F2F-19B2-930A-C640394DD7C7}"/>
          </ac:spMkLst>
        </pc:spChg>
        <pc:spChg chg="mod ord">
          <ac:chgData name="Penny Meddings (Health)" userId="f942a480-4399-4aba-b0ed-0db233993f31" providerId="ADAL" clId="{D1ED526A-CDA4-4BDE-BD46-FE5ACE5AC8B9}" dt="2024-11-27T00:47:44.909" v="70" actId="700"/>
          <ac:spMkLst>
            <pc:docMk/>
            <pc:sldMk cId="1784706176" sldId="505"/>
            <ac:spMk id="4" creationId="{CF323130-5AE0-0141-BB3B-8C4DC55F3822}"/>
          </ac:spMkLst>
        </pc:spChg>
        <pc:spChg chg="add del mod">
          <ac:chgData name="Penny Meddings (Health)" userId="f942a480-4399-4aba-b0ed-0db233993f31" providerId="ADAL" clId="{D1ED526A-CDA4-4BDE-BD46-FE5ACE5AC8B9}" dt="2024-11-27T00:47:43.494" v="69" actId="6264"/>
          <ac:spMkLst>
            <pc:docMk/>
            <pc:sldMk cId="1784706176" sldId="505"/>
            <ac:spMk id="5" creationId="{F71FDE02-BC85-DD2F-841C-E2B26E6AA127}"/>
          </ac:spMkLst>
        </pc:spChg>
      </pc:sldChg>
      <pc:sldChg chg="modSp mod ord modClrScheme chgLayout">
        <pc:chgData name="Penny Meddings (Health)" userId="f942a480-4399-4aba-b0ed-0db233993f31" providerId="ADAL" clId="{D1ED526A-CDA4-4BDE-BD46-FE5ACE5AC8B9}" dt="2024-11-27T00:49:49.852" v="75"/>
        <pc:sldMkLst>
          <pc:docMk/>
          <pc:sldMk cId="1599675738" sldId="506"/>
        </pc:sldMkLst>
        <pc:spChg chg="mod ord">
          <ac:chgData name="Penny Meddings (Health)" userId="f942a480-4399-4aba-b0ed-0db233993f31" providerId="ADAL" clId="{D1ED526A-CDA4-4BDE-BD46-FE5ACE5AC8B9}" dt="2024-11-27T00:46:38.757" v="49" actId="700"/>
          <ac:spMkLst>
            <pc:docMk/>
            <pc:sldMk cId="1599675738" sldId="506"/>
            <ac:spMk id="2" creationId="{C90B715F-0C33-E246-9E6E-B6F8E7833C04}"/>
          </ac:spMkLst>
        </pc:spChg>
        <pc:spChg chg="mod ord">
          <ac:chgData name="Penny Meddings (Health)" userId="f942a480-4399-4aba-b0ed-0db233993f31" providerId="ADAL" clId="{D1ED526A-CDA4-4BDE-BD46-FE5ACE5AC8B9}" dt="2024-11-27T00:46:38.757" v="49" actId="700"/>
          <ac:spMkLst>
            <pc:docMk/>
            <pc:sldMk cId="1599675738" sldId="506"/>
            <ac:spMk id="3" creationId="{81256F45-0BD4-2342-8B7A-3760A0B84DDD}"/>
          </ac:spMkLst>
        </pc:spChg>
        <pc:spChg chg="mod ord">
          <ac:chgData name="Penny Meddings (Health)" userId="f942a480-4399-4aba-b0ed-0db233993f31" providerId="ADAL" clId="{D1ED526A-CDA4-4BDE-BD46-FE5ACE5AC8B9}" dt="2024-11-27T00:46:38.757" v="49" actId="700"/>
          <ac:spMkLst>
            <pc:docMk/>
            <pc:sldMk cId="1599675738" sldId="506"/>
            <ac:spMk id="4" creationId="{5AB2DC40-5C0A-1345-8694-582A317EDEF1}"/>
          </ac:spMkLst>
        </pc:spChg>
        <pc:spChg chg="mod ord">
          <ac:chgData name="Penny Meddings (Health)" userId="f942a480-4399-4aba-b0ed-0db233993f31" providerId="ADAL" clId="{D1ED526A-CDA4-4BDE-BD46-FE5ACE5AC8B9}" dt="2024-11-27T00:46:38.757" v="49" actId="700"/>
          <ac:spMkLst>
            <pc:docMk/>
            <pc:sldMk cId="1599675738" sldId="506"/>
            <ac:spMk id="5" creationId="{97A818F5-83A0-2E4C-B74F-95BD02713033}"/>
          </ac:spMkLst>
        </pc:spChg>
        <pc:spChg chg="mod ord">
          <ac:chgData name="Penny Meddings (Health)" userId="f942a480-4399-4aba-b0ed-0db233993f31" providerId="ADAL" clId="{D1ED526A-CDA4-4BDE-BD46-FE5ACE5AC8B9}" dt="2024-11-27T00:46:38.757" v="49" actId="700"/>
          <ac:spMkLst>
            <pc:docMk/>
            <pc:sldMk cId="1599675738" sldId="506"/>
            <ac:spMk id="6" creationId="{FD41A34D-5107-8D48-BF12-718F060816E7}"/>
          </ac:spMkLst>
        </pc:spChg>
        <pc:spChg chg="mod ord">
          <ac:chgData name="Penny Meddings (Health)" userId="f942a480-4399-4aba-b0ed-0db233993f31" providerId="ADAL" clId="{D1ED526A-CDA4-4BDE-BD46-FE5ACE5AC8B9}" dt="2024-11-27T00:46:38.757" v="49" actId="700"/>
          <ac:spMkLst>
            <pc:docMk/>
            <pc:sldMk cId="1599675738" sldId="506"/>
            <ac:spMk id="7" creationId="{0DD2C315-B962-4721-9B0F-B4BDB4FBD8F9}"/>
          </ac:spMkLst>
        </pc:spChg>
        <pc:spChg chg="mod ord">
          <ac:chgData name="Penny Meddings (Health)" userId="f942a480-4399-4aba-b0ed-0db233993f31" providerId="ADAL" clId="{D1ED526A-CDA4-4BDE-BD46-FE5ACE5AC8B9}" dt="2024-11-27T00:46:38.757" v="49" actId="700"/>
          <ac:spMkLst>
            <pc:docMk/>
            <pc:sldMk cId="1599675738" sldId="506"/>
            <ac:spMk id="8" creationId="{46D27480-ABD2-0552-ED54-EE2083B080C6}"/>
          </ac:spMkLst>
        </pc:spChg>
        <pc:spChg chg="mod ord">
          <ac:chgData name="Penny Meddings (Health)" userId="f942a480-4399-4aba-b0ed-0db233993f31" providerId="ADAL" clId="{D1ED526A-CDA4-4BDE-BD46-FE5ACE5AC8B9}" dt="2024-11-27T00:46:38.757" v="49" actId="700"/>
          <ac:spMkLst>
            <pc:docMk/>
            <pc:sldMk cId="1599675738" sldId="506"/>
            <ac:spMk id="11" creationId="{B9B38DD9-E226-B4C1-9C4D-A0E81F360C27}"/>
          </ac:spMkLst>
        </pc:spChg>
      </pc:sldChg>
      <pc:sldChg chg="addSp delSp modSp mod modClrScheme chgLayout">
        <pc:chgData name="Penny Meddings (Health)" userId="f942a480-4399-4aba-b0ed-0db233993f31" providerId="ADAL" clId="{D1ED526A-CDA4-4BDE-BD46-FE5ACE5AC8B9}" dt="2024-11-27T03:16:29.918" v="586" actId="255"/>
        <pc:sldMkLst>
          <pc:docMk/>
          <pc:sldMk cId="2372315577" sldId="507"/>
        </pc:sldMkLst>
        <pc:spChg chg="add del mod ord">
          <ac:chgData name="Penny Meddings (Health)" userId="f942a480-4399-4aba-b0ed-0db233993f31" providerId="ADAL" clId="{D1ED526A-CDA4-4BDE-BD46-FE5ACE5AC8B9}" dt="2024-11-27T00:47:44.909" v="70" actId="700"/>
          <ac:spMkLst>
            <pc:docMk/>
            <pc:sldMk cId="2372315577" sldId="507"/>
            <ac:spMk id="2" creationId="{AA211AAD-DB08-263D-0586-2436ACCC4F0F}"/>
          </ac:spMkLst>
        </pc:spChg>
        <pc:spChg chg="mod ord">
          <ac:chgData name="Penny Meddings (Health)" userId="f942a480-4399-4aba-b0ed-0db233993f31" providerId="ADAL" clId="{D1ED526A-CDA4-4BDE-BD46-FE5ACE5AC8B9}" dt="2024-11-27T00:48:10.857" v="71" actId="700"/>
          <ac:spMkLst>
            <pc:docMk/>
            <pc:sldMk cId="2372315577" sldId="507"/>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372315577" sldId="507"/>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372315577" sldId="507"/>
            <ac:spMk id="6" creationId="{DA5BFEB5-CB39-1E56-D64B-8CC516597972}"/>
          </ac:spMkLst>
        </pc:spChg>
        <pc:spChg chg="mod ord">
          <ac:chgData name="Penny Meddings (Health)" userId="f942a480-4399-4aba-b0ed-0db233993f31" providerId="ADAL" clId="{D1ED526A-CDA4-4BDE-BD46-FE5ACE5AC8B9}" dt="2024-11-27T00:48:10.857" v="71" actId="700"/>
          <ac:spMkLst>
            <pc:docMk/>
            <pc:sldMk cId="2372315577" sldId="507"/>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372315577" sldId="507"/>
            <ac:spMk id="11" creationId="{749BDCA3-E40E-BF3A-380C-E1ABC0037DA7}"/>
          </ac:spMkLst>
        </pc:spChg>
        <pc:spChg chg="mod">
          <ac:chgData name="Penny Meddings (Health)" userId="f942a480-4399-4aba-b0ed-0db233993f31" providerId="ADAL" clId="{D1ED526A-CDA4-4BDE-BD46-FE5ACE5AC8B9}" dt="2024-11-27T03:16:29.918" v="586" actId="255"/>
          <ac:spMkLst>
            <pc:docMk/>
            <pc:sldMk cId="2372315577" sldId="507"/>
            <ac:spMk id="12" creationId="{B431E91D-04B2-402A-8662-2A78F6E0350A}"/>
          </ac:spMkLst>
        </pc:spChg>
        <pc:spChg chg="add del mod">
          <ac:chgData name="Penny Meddings (Health)" userId="f942a480-4399-4aba-b0ed-0db233993f31" providerId="ADAL" clId="{D1ED526A-CDA4-4BDE-BD46-FE5ACE5AC8B9}" dt="2024-11-27T00:47:43.494" v="69" actId="6264"/>
          <ac:spMkLst>
            <pc:docMk/>
            <pc:sldMk cId="2372315577" sldId="507"/>
            <ac:spMk id="13" creationId="{B4372539-8082-8384-817C-85D0AE46D0BE}"/>
          </ac:spMkLst>
        </pc:spChg>
        <pc:spChg chg="add del mod ord">
          <ac:chgData name="Penny Meddings (Health)" userId="f942a480-4399-4aba-b0ed-0db233993f31" providerId="ADAL" clId="{D1ED526A-CDA4-4BDE-BD46-FE5ACE5AC8B9}" dt="2024-11-27T00:47:43.494" v="69" actId="6264"/>
          <ac:spMkLst>
            <pc:docMk/>
            <pc:sldMk cId="2372315577" sldId="507"/>
            <ac:spMk id="14" creationId="{2700C056-225A-ED5F-6E30-930FE77EF725}"/>
          </ac:spMkLst>
        </pc:spChg>
        <pc:spChg chg="add del mod ord">
          <ac:chgData name="Penny Meddings (Health)" userId="f942a480-4399-4aba-b0ed-0db233993f31" providerId="ADAL" clId="{D1ED526A-CDA4-4BDE-BD46-FE5ACE5AC8B9}" dt="2024-11-27T03:16:16.940" v="582" actId="478"/>
          <ac:spMkLst>
            <pc:docMk/>
            <pc:sldMk cId="2372315577" sldId="507"/>
            <ac:spMk id="15" creationId="{958A60E1-1BFD-E38E-9C74-FC23F44772B8}"/>
          </ac:spMkLst>
        </pc:spChg>
        <pc:spChg chg="mod">
          <ac:chgData name="Penny Meddings (Health)" userId="f942a480-4399-4aba-b0ed-0db233993f31" providerId="ADAL" clId="{D1ED526A-CDA4-4BDE-BD46-FE5ACE5AC8B9}" dt="2024-11-27T03:16:23.721" v="584" actId="207"/>
          <ac:spMkLst>
            <pc:docMk/>
            <pc:sldMk cId="2372315577" sldId="507"/>
            <ac:spMk id="17" creationId="{8EC15540-CE45-492A-BA74-50A30ACD4118}"/>
          </ac:spMkLst>
        </pc:spChg>
      </pc:sldChg>
      <pc:sldChg chg="addSp delSp modSp mod modClrScheme chgLayout">
        <pc:chgData name="Penny Meddings (Health)" userId="f942a480-4399-4aba-b0ed-0db233993f31" providerId="ADAL" clId="{D1ED526A-CDA4-4BDE-BD46-FE5ACE5AC8B9}" dt="2024-11-27T03:16:48.981" v="592" actId="1076"/>
        <pc:sldMkLst>
          <pc:docMk/>
          <pc:sldMk cId="2592626513" sldId="508"/>
        </pc:sldMkLst>
        <pc:spChg chg="add del mod ord">
          <ac:chgData name="Penny Meddings (Health)" userId="f942a480-4399-4aba-b0ed-0db233993f31" providerId="ADAL" clId="{D1ED526A-CDA4-4BDE-BD46-FE5ACE5AC8B9}" dt="2024-11-27T00:47:44.909" v="70" actId="700"/>
          <ac:spMkLst>
            <pc:docMk/>
            <pc:sldMk cId="2592626513" sldId="508"/>
            <ac:spMk id="2" creationId="{DA5DC514-E99C-ADC2-A804-F7B5D2C38942}"/>
          </ac:spMkLst>
        </pc:spChg>
        <pc:spChg chg="mod ord">
          <ac:chgData name="Penny Meddings (Health)" userId="f942a480-4399-4aba-b0ed-0db233993f31" providerId="ADAL" clId="{D1ED526A-CDA4-4BDE-BD46-FE5ACE5AC8B9}" dt="2024-11-27T00:48:10.857" v="71" actId="700"/>
          <ac:spMkLst>
            <pc:docMk/>
            <pc:sldMk cId="2592626513" sldId="508"/>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592626513" sldId="508"/>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592626513" sldId="508"/>
            <ac:spMk id="5" creationId="{7A1F73EE-D1E6-FC18-C4E5-7BC0A576318D}"/>
          </ac:spMkLst>
        </pc:spChg>
        <pc:spChg chg="mod ord">
          <ac:chgData name="Penny Meddings (Health)" userId="f942a480-4399-4aba-b0ed-0db233993f31" providerId="ADAL" clId="{D1ED526A-CDA4-4BDE-BD46-FE5ACE5AC8B9}" dt="2024-11-27T00:48:10.857" v="71" actId="700"/>
          <ac:spMkLst>
            <pc:docMk/>
            <pc:sldMk cId="2592626513" sldId="508"/>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592626513" sldId="508"/>
            <ac:spMk id="11" creationId="{60079E78-2D6E-7085-363E-1FC9715B0112}"/>
          </ac:spMkLst>
        </pc:spChg>
        <pc:spChg chg="mod">
          <ac:chgData name="Penny Meddings (Health)" userId="f942a480-4399-4aba-b0ed-0db233993f31" providerId="ADAL" clId="{D1ED526A-CDA4-4BDE-BD46-FE5ACE5AC8B9}" dt="2024-11-27T03:16:48.981" v="592" actId="1076"/>
          <ac:spMkLst>
            <pc:docMk/>
            <pc:sldMk cId="2592626513" sldId="508"/>
            <ac:spMk id="12" creationId="{6E6973B3-326E-4513-9449-FFE89B37979F}"/>
          </ac:spMkLst>
        </pc:spChg>
        <pc:spChg chg="add del mod">
          <ac:chgData name="Penny Meddings (Health)" userId="f942a480-4399-4aba-b0ed-0db233993f31" providerId="ADAL" clId="{D1ED526A-CDA4-4BDE-BD46-FE5ACE5AC8B9}" dt="2024-11-27T00:47:43.494" v="69" actId="6264"/>
          <ac:spMkLst>
            <pc:docMk/>
            <pc:sldMk cId="2592626513" sldId="508"/>
            <ac:spMk id="13" creationId="{8C49A1F8-E4DD-2F91-94F4-4E052248ED61}"/>
          </ac:spMkLst>
        </pc:spChg>
        <pc:spChg chg="add del mod ord">
          <ac:chgData name="Penny Meddings (Health)" userId="f942a480-4399-4aba-b0ed-0db233993f31" providerId="ADAL" clId="{D1ED526A-CDA4-4BDE-BD46-FE5ACE5AC8B9}" dt="2024-11-27T00:47:43.494" v="69" actId="6264"/>
          <ac:spMkLst>
            <pc:docMk/>
            <pc:sldMk cId="2592626513" sldId="508"/>
            <ac:spMk id="14" creationId="{7AFB9704-BDEE-8C49-370D-0B354A5EDFA9}"/>
          </ac:spMkLst>
        </pc:spChg>
        <pc:spChg chg="add del mod ord">
          <ac:chgData name="Penny Meddings (Health)" userId="f942a480-4399-4aba-b0ed-0db233993f31" providerId="ADAL" clId="{D1ED526A-CDA4-4BDE-BD46-FE5ACE5AC8B9}" dt="2024-11-27T03:16:33.455" v="587" actId="478"/>
          <ac:spMkLst>
            <pc:docMk/>
            <pc:sldMk cId="2592626513" sldId="508"/>
            <ac:spMk id="15" creationId="{7CBD5483-2F57-E698-1BC7-BA7FEB944905}"/>
          </ac:spMkLst>
        </pc:spChg>
        <pc:spChg chg="mod">
          <ac:chgData name="Penny Meddings (Health)" userId="f942a480-4399-4aba-b0ed-0db233993f31" providerId="ADAL" clId="{D1ED526A-CDA4-4BDE-BD46-FE5ACE5AC8B9}" dt="2024-11-27T03:16:38.859" v="589" actId="255"/>
          <ac:spMkLst>
            <pc:docMk/>
            <pc:sldMk cId="2592626513" sldId="508"/>
            <ac:spMk id="17" creationId="{8EC15540-CE45-492A-BA74-50A30ACD4118}"/>
          </ac:spMkLst>
        </pc:spChg>
      </pc:sldChg>
      <pc:sldChg chg="addSp delSp modSp mod modClrScheme chgLayout">
        <pc:chgData name="Penny Meddings (Health)" userId="f942a480-4399-4aba-b0ed-0db233993f31" providerId="ADAL" clId="{D1ED526A-CDA4-4BDE-BD46-FE5ACE5AC8B9}" dt="2024-11-27T01:27:09.273" v="154" actId="1076"/>
        <pc:sldMkLst>
          <pc:docMk/>
          <pc:sldMk cId="946962175" sldId="509"/>
        </pc:sldMkLst>
        <pc:spChg chg="mod ord">
          <ac:chgData name="Penny Meddings (Health)" userId="f942a480-4399-4aba-b0ed-0db233993f31" providerId="ADAL" clId="{D1ED526A-CDA4-4BDE-BD46-FE5ACE5AC8B9}" dt="2024-11-27T00:48:10.857" v="71" actId="700"/>
          <ac:spMkLst>
            <pc:docMk/>
            <pc:sldMk cId="946962175" sldId="509"/>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946962175" sldId="509"/>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946962175" sldId="509"/>
            <ac:spMk id="5" creationId="{55403C8E-EAAE-18AE-19BE-6E4EF4801877}"/>
          </ac:spMkLst>
        </pc:spChg>
        <pc:spChg chg="add del mod">
          <ac:chgData name="Penny Meddings (Health)" userId="f942a480-4399-4aba-b0ed-0db233993f31" providerId="ADAL" clId="{D1ED526A-CDA4-4BDE-BD46-FE5ACE5AC8B9}" dt="2024-11-27T00:47:43.494" v="69" actId="6264"/>
          <ac:spMkLst>
            <pc:docMk/>
            <pc:sldMk cId="946962175" sldId="509"/>
            <ac:spMk id="6" creationId="{46C4E618-158D-C2B9-EDCD-63AAAFBD50C1}"/>
          </ac:spMkLst>
        </pc:spChg>
        <pc:spChg chg="add del mod">
          <ac:chgData name="Penny Meddings (Health)" userId="f942a480-4399-4aba-b0ed-0db233993f31" providerId="ADAL" clId="{D1ED526A-CDA4-4BDE-BD46-FE5ACE5AC8B9}" dt="2024-11-27T00:47:43.494" v="69" actId="6264"/>
          <ac:spMkLst>
            <pc:docMk/>
            <pc:sldMk cId="946962175" sldId="509"/>
            <ac:spMk id="7" creationId="{45673ECC-D2B9-9204-8F7A-048B42A2427B}"/>
          </ac:spMkLst>
        </pc:spChg>
        <pc:spChg chg="add del mod">
          <ac:chgData name="Penny Meddings (Health)" userId="f942a480-4399-4aba-b0ed-0db233993f31" providerId="ADAL" clId="{D1ED526A-CDA4-4BDE-BD46-FE5ACE5AC8B9}" dt="2024-11-27T00:47:43.494" v="69" actId="6264"/>
          <ac:spMkLst>
            <pc:docMk/>
            <pc:sldMk cId="946962175" sldId="509"/>
            <ac:spMk id="8" creationId="{2354C143-81AD-D38B-0C9F-22E16588F4BF}"/>
          </ac:spMkLst>
        </pc:spChg>
        <pc:spChg chg="add del mod ord">
          <ac:chgData name="Penny Meddings (Health)" userId="f942a480-4399-4aba-b0ed-0db233993f31" providerId="ADAL" clId="{D1ED526A-CDA4-4BDE-BD46-FE5ACE5AC8B9}" dt="2024-11-27T00:47:43.494" v="69" actId="6264"/>
          <ac:spMkLst>
            <pc:docMk/>
            <pc:sldMk cId="946962175" sldId="509"/>
            <ac:spMk id="9" creationId="{210D4D7A-0FA4-91E8-FD0B-FD6445E824BC}"/>
          </ac:spMkLst>
        </pc:spChg>
        <pc:spChg chg="add del mod ord">
          <ac:chgData name="Penny Meddings (Health)" userId="f942a480-4399-4aba-b0ed-0db233993f31" providerId="ADAL" clId="{D1ED526A-CDA4-4BDE-BD46-FE5ACE5AC8B9}" dt="2024-11-27T01:26:32.621" v="106" actId="478"/>
          <ac:spMkLst>
            <pc:docMk/>
            <pc:sldMk cId="946962175" sldId="509"/>
            <ac:spMk id="12" creationId="{58142FB3-E708-2254-DA55-4D94616AC850}"/>
          </ac:spMkLst>
        </pc:spChg>
        <pc:spChg chg="mod">
          <ac:chgData name="Penny Meddings (Health)" userId="f942a480-4399-4aba-b0ed-0db233993f31" providerId="ADAL" clId="{D1ED526A-CDA4-4BDE-BD46-FE5ACE5AC8B9}" dt="2024-11-27T01:27:09.273" v="154" actId="1076"/>
          <ac:spMkLst>
            <pc:docMk/>
            <pc:sldMk cId="946962175" sldId="509"/>
            <ac:spMk id="14" creationId="{C1F93C36-5B0C-4EDC-809D-17CE08FD4BC5}"/>
          </ac:spMkLst>
        </pc:spChg>
        <pc:spChg chg="mod ord">
          <ac:chgData name="Penny Meddings (Health)" userId="f942a480-4399-4aba-b0ed-0db233993f31" providerId="ADAL" clId="{D1ED526A-CDA4-4BDE-BD46-FE5ACE5AC8B9}" dt="2024-11-27T00:48:10.857" v="71" actId="700"/>
          <ac:spMkLst>
            <pc:docMk/>
            <pc:sldMk cId="946962175" sldId="509"/>
            <ac:spMk id="15" creationId="{4FDA1C0E-E21A-485E-B92E-C5EB120D4664}"/>
          </ac:spMkLst>
        </pc:spChg>
        <pc:graphicFrameChg chg="mod">
          <ac:chgData name="Penny Meddings (Health)" userId="f942a480-4399-4aba-b0ed-0db233993f31" providerId="ADAL" clId="{D1ED526A-CDA4-4BDE-BD46-FE5ACE5AC8B9}" dt="2024-11-27T01:26:50.362" v="148" actId="1036"/>
          <ac:graphicFrameMkLst>
            <pc:docMk/>
            <pc:sldMk cId="946962175" sldId="509"/>
            <ac:graphicFrameMk id="2" creationId="{9BF6BF95-3C3D-43AD-99C2-964C6C5FD284}"/>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10" creationId="{DF12848C-1823-4845-AC39-A2DB6A7922A2}"/>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11" creationId="{E5A52E5B-CF3C-4BC5-A738-E366662EAF60}"/>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13" creationId="{999B78F0-F19C-4537-B899-0298E100450D}"/>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16" creationId="{E68EA4AE-B1E9-4AD6-92ED-241355A42BCF}"/>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17" creationId="{5B709A7C-BC52-4F9F-A5E8-29E541BFA5DA}"/>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18" creationId="{00293A04-6B80-4AE2-8889-F078DA127016}"/>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19" creationId="{57F680E9-0625-422F-B24A-FA3613CC41E5}"/>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20" creationId="{52A69464-D1C6-4AF4-B888-7347452ACA08}"/>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23" creationId="{96AF3C6C-1B29-4CED-83B3-92A1EA9DDA52}"/>
          </ac:graphicFrameMkLst>
        </pc:graphicFrameChg>
        <pc:graphicFrameChg chg="mod">
          <ac:chgData name="Penny Meddings (Health)" userId="f942a480-4399-4aba-b0ed-0db233993f31" providerId="ADAL" clId="{D1ED526A-CDA4-4BDE-BD46-FE5ACE5AC8B9}" dt="2024-11-27T01:26:50.362" v="148" actId="1036"/>
          <ac:graphicFrameMkLst>
            <pc:docMk/>
            <pc:sldMk cId="946962175" sldId="509"/>
            <ac:graphicFrameMk id="27" creationId="{2BDA1819-3C31-4BEB-8D0F-67DDE56BB7CF}"/>
          </ac:graphicFrameMkLst>
        </pc:graphicFrameChg>
      </pc:sldChg>
      <pc:sldChg chg="addSp delSp modSp del mod modClrScheme chgLayout">
        <pc:chgData name="Penny Meddings (Health)" userId="f942a480-4399-4aba-b0ed-0db233993f31" providerId="ADAL" clId="{D1ED526A-CDA4-4BDE-BD46-FE5ACE5AC8B9}" dt="2024-11-27T01:30:04.513" v="171" actId="47"/>
        <pc:sldMkLst>
          <pc:docMk/>
          <pc:sldMk cId="2592372916" sldId="513"/>
        </pc:sldMkLst>
        <pc:spChg chg="mod ord">
          <ac:chgData name="Penny Meddings (Health)" userId="f942a480-4399-4aba-b0ed-0db233993f31" providerId="ADAL" clId="{D1ED526A-CDA4-4BDE-BD46-FE5ACE5AC8B9}" dt="2024-11-27T01:22:31.566" v="91" actId="700"/>
          <ac:spMkLst>
            <pc:docMk/>
            <pc:sldMk cId="2592372916" sldId="513"/>
            <ac:spMk id="3" creationId="{00000000-0000-0000-0000-000000000000}"/>
          </ac:spMkLst>
        </pc:spChg>
        <pc:spChg chg="mod ord">
          <ac:chgData name="Penny Meddings (Health)" userId="f942a480-4399-4aba-b0ed-0db233993f31" providerId="ADAL" clId="{D1ED526A-CDA4-4BDE-BD46-FE5ACE5AC8B9}" dt="2024-11-27T01:22:31.566" v="91" actId="700"/>
          <ac:spMkLst>
            <pc:docMk/>
            <pc:sldMk cId="2592372916" sldId="513"/>
            <ac:spMk id="4" creationId="{00000000-0000-0000-0000-000000000000}"/>
          </ac:spMkLst>
        </pc:spChg>
        <pc:spChg chg="mod ord">
          <ac:chgData name="Penny Meddings (Health)" userId="f942a480-4399-4aba-b0ed-0db233993f31" providerId="ADAL" clId="{D1ED526A-CDA4-4BDE-BD46-FE5ACE5AC8B9}" dt="2024-11-27T01:22:31.566" v="91" actId="700"/>
          <ac:spMkLst>
            <pc:docMk/>
            <pc:sldMk cId="2592372916" sldId="513"/>
            <ac:spMk id="5" creationId="{5D48E9D4-21D0-4A1D-9D8E-CBBDAE066CE3}"/>
          </ac:spMkLst>
        </pc:spChg>
        <pc:spChg chg="add del mod ord">
          <ac:chgData name="Penny Meddings (Health)" userId="f942a480-4399-4aba-b0ed-0db233993f31" providerId="ADAL" clId="{D1ED526A-CDA4-4BDE-BD46-FE5ACE5AC8B9}" dt="2024-11-27T00:47:44.909" v="70" actId="700"/>
          <ac:spMkLst>
            <pc:docMk/>
            <pc:sldMk cId="2592372916" sldId="513"/>
            <ac:spMk id="6" creationId="{25A16D4F-16D3-D11C-B341-BC4F944F4E41}"/>
          </ac:spMkLst>
        </pc:spChg>
        <pc:spChg chg="add del mod">
          <ac:chgData name="Penny Meddings (Health)" userId="f942a480-4399-4aba-b0ed-0db233993f31" providerId="ADAL" clId="{D1ED526A-CDA4-4BDE-BD46-FE5ACE5AC8B9}" dt="2024-11-27T00:47:43.494" v="69" actId="6264"/>
          <ac:spMkLst>
            <pc:docMk/>
            <pc:sldMk cId="2592372916" sldId="513"/>
            <ac:spMk id="11" creationId="{FA7D3D21-6817-F7A8-070A-8685C02A8638}"/>
          </ac:spMkLst>
        </pc:spChg>
        <pc:spChg chg="add del mod">
          <ac:chgData name="Penny Meddings (Health)" userId="f942a480-4399-4aba-b0ed-0db233993f31" providerId="ADAL" clId="{D1ED526A-CDA4-4BDE-BD46-FE5ACE5AC8B9}" dt="2024-11-27T00:47:43.494" v="69" actId="6264"/>
          <ac:spMkLst>
            <pc:docMk/>
            <pc:sldMk cId="2592372916" sldId="513"/>
            <ac:spMk id="12" creationId="{29CDD051-6045-73D1-BD2B-7E3837167CCC}"/>
          </ac:spMkLst>
        </pc:spChg>
        <pc:spChg chg="add del mod">
          <ac:chgData name="Penny Meddings (Health)" userId="f942a480-4399-4aba-b0ed-0db233993f31" providerId="ADAL" clId="{D1ED526A-CDA4-4BDE-BD46-FE5ACE5AC8B9}" dt="2024-11-27T00:47:43.494" v="69" actId="6264"/>
          <ac:spMkLst>
            <pc:docMk/>
            <pc:sldMk cId="2592372916" sldId="513"/>
            <ac:spMk id="13" creationId="{12AE8B38-34A7-05B8-5493-5EF892761CBD}"/>
          </ac:spMkLst>
        </pc:spChg>
        <pc:spChg chg="add del mod ord">
          <ac:chgData name="Penny Meddings (Health)" userId="f942a480-4399-4aba-b0ed-0db233993f31" providerId="ADAL" clId="{D1ED526A-CDA4-4BDE-BD46-FE5ACE5AC8B9}" dt="2024-11-27T00:47:43.494" v="69" actId="6264"/>
          <ac:spMkLst>
            <pc:docMk/>
            <pc:sldMk cId="2592372916" sldId="513"/>
            <ac:spMk id="14" creationId="{21579C6B-1ECC-7C5F-4C20-EF5D2F1921B2}"/>
          </ac:spMkLst>
        </pc:spChg>
        <pc:spChg chg="add del mod ord">
          <ac:chgData name="Penny Meddings (Health)" userId="f942a480-4399-4aba-b0ed-0db233993f31" providerId="ADAL" clId="{D1ED526A-CDA4-4BDE-BD46-FE5ACE5AC8B9}" dt="2024-11-27T01:22:31.566" v="91" actId="700"/>
          <ac:spMkLst>
            <pc:docMk/>
            <pc:sldMk cId="2592372916" sldId="513"/>
            <ac:spMk id="15" creationId="{72CC973B-52E3-23CC-B804-FD4FC1EF6193}"/>
          </ac:spMkLst>
        </pc:spChg>
        <pc:spChg chg="add del mod ord">
          <ac:chgData name="Penny Meddings (Health)" userId="f942a480-4399-4aba-b0ed-0db233993f31" providerId="ADAL" clId="{D1ED526A-CDA4-4BDE-BD46-FE5ACE5AC8B9}" dt="2024-11-27T01:22:31.566" v="91" actId="700"/>
          <ac:spMkLst>
            <pc:docMk/>
            <pc:sldMk cId="2592372916" sldId="513"/>
            <ac:spMk id="16" creationId="{738AE317-90DD-EFA0-5984-4A911BD6A0CA}"/>
          </ac:spMkLst>
        </pc:spChg>
      </pc:sldChg>
      <pc:sldChg chg="addSp delSp modSp mod modClrScheme chgLayout">
        <pc:chgData name="Penny Meddings (Health)" userId="f942a480-4399-4aba-b0ed-0db233993f31" providerId="ADAL" clId="{D1ED526A-CDA4-4BDE-BD46-FE5ACE5AC8B9}" dt="2024-11-27T03:18:27.872" v="626" actId="478"/>
        <pc:sldMkLst>
          <pc:docMk/>
          <pc:sldMk cId="1238265386" sldId="514"/>
        </pc:sldMkLst>
        <pc:spChg chg="mod ord">
          <ac:chgData name="Penny Meddings (Health)" userId="f942a480-4399-4aba-b0ed-0db233993f31" providerId="ADAL" clId="{D1ED526A-CDA4-4BDE-BD46-FE5ACE5AC8B9}" dt="2024-11-27T01:23:13.739" v="99" actId="700"/>
          <ac:spMkLst>
            <pc:docMk/>
            <pc:sldMk cId="1238265386" sldId="514"/>
            <ac:spMk id="2" creationId="{00000000-0000-0000-0000-000000000000}"/>
          </ac:spMkLst>
        </pc:spChg>
        <pc:spChg chg="del mod ord">
          <ac:chgData name="Penny Meddings (Health)" userId="f942a480-4399-4aba-b0ed-0db233993f31" providerId="ADAL" clId="{D1ED526A-CDA4-4BDE-BD46-FE5ACE5AC8B9}" dt="2024-11-27T03:18:27.872" v="626" actId="478"/>
          <ac:spMkLst>
            <pc:docMk/>
            <pc:sldMk cId="1238265386" sldId="514"/>
            <ac:spMk id="3" creationId="{00000000-0000-0000-0000-000000000000}"/>
          </ac:spMkLst>
        </pc:spChg>
        <pc:spChg chg="mod ord">
          <ac:chgData name="Penny Meddings (Health)" userId="f942a480-4399-4aba-b0ed-0db233993f31" providerId="ADAL" clId="{D1ED526A-CDA4-4BDE-BD46-FE5ACE5AC8B9}" dt="2024-11-27T01:23:13.739" v="99" actId="700"/>
          <ac:spMkLst>
            <pc:docMk/>
            <pc:sldMk cId="1238265386" sldId="514"/>
            <ac:spMk id="4" creationId="{00000000-0000-0000-0000-000000000000}"/>
          </ac:spMkLst>
        </pc:spChg>
        <pc:spChg chg="mod ord">
          <ac:chgData name="Penny Meddings (Health)" userId="f942a480-4399-4aba-b0ed-0db233993f31" providerId="ADAL" clId="{D1ED526A-CDA4-4BDE-BD46-FE5ACE5AC8B9}" dt="2024-11-27T01:23:13.739" v="99" actId="700"/>
          <ac:spMkLst>
            <pc:docMk/>
            <pc:sldMk cId="1238265386" sldId="514"/>
            <ac:spMk id="5" creationId="{C4BD309C-9B3A-4BF5-967E-F1E9F1B16E8D}"/>
          </ac:spMkLst>
        </pc:spChg>
        <pc:spChg chg="add del mod">
          <ac:chgData name="Penny Meddings (Health)" userId="f942a480-4399-4aba-b0ed-0db233993f31" providerId="ADAL" clId="{D1ED526A-CDA4-4BDE-BD46-FE5ACE5AC8B9}" dt="2024-11-27T00:47:43.494" v="69" actId="6264"/>
          <ac:spMkLst>
            <pc:docMk/>
            <pc:sldMk cId="1238265386" sldId="514"/>
            <ac:spMk id="6" creationId="{6884AE14-43FE-91F0-A2A8-D5C1CA494FB5}"/>
          </ac:spMkLst>
        </pc:spChg>
        <pc:spChg chg="add del mod">
          <ac:chgData name="Penny Meddings (Health)" userId="f942a480-4399-4aba-b0ed-0db233993f31" providerId="ADAL" clId="{D1ED526A-CDA4-4BDE-BD46-FE5ACE5AC8B9}" dt="2024-11-27T00:47:43.494" v="69" actId="6264"/>
          <ac:spMkLst>
            <pc:docMk/>
            <pc:sldMk cId="1238265386" sldId="514"/>
            <ac:spMk id="7" creationId="{B28302C6-3A75-F36A-4DE7-7ECAAC059541}"/>
          </ac:spMkLst>
        </pc:spChg>
        <pc:spChg chg="add del mod">
          <ac:chgData name="Penny Meddings (Health)" userId="f942a480-4399-4aba-b0ed-0db233993f31" providerId="ADAL" clId="{D1ED526A-CDA4-4BDE-BD46-FE5ACE5AC8B9}" dt="2024-11-27T00:47:43.494" v="69" actId="6264"/>
          <ac:spMkLst>
            <pc:docMk/>
            <pc:sldMk cId="1238265386" sldId="514"/>
            <ac:spMk id="8" creationId="{F125C72D-CB34-DD7F-506C-F0313E66B356}"/>
          </ac:spMkLst>
        </pc:spChg>
        <pc:spChg chg="add del mod">
          <ac:chgData name="Penny Meddings (Health)" userId="f942a480-4399-4aba-b0ed-0db233993f31" providerId="ADAL" clId="{D1ED526A-CDA4-4BDE-BD46-FE5ACE5AC8B9}" dt="2024-11-27T00:47:43.494" v="69" actId="6264"/>
          <ac:spMkLst>
            <pc:docMk/>
            <pc:sldMk cId="1238265386" sldId="514"/>
            <ac:spMk id="9" creationId="{EC3ECBAF-E4B9-E5D5-3CFB-19767810EEB9}"/>
          </ac:spMkLst>
        </pc:spChg>
      </pc:sldChg>
      <pc:sldChg chg="addSp delSp modSp mod modClrScheme chgLayout">
        <pc:chgData name="Penny Meddings (Health)" userId="f942a480-4399-4aba-b0ed-0db233993f31" providerId="ADAL" clId="{D1ED526A-CDA4-4BDE-BD46-FE5ACE5AC8B9}" dt="2024-11-27T03:17:19.070" v="593" actId="478"/>
        <pc:sldMkLst>
          <pc:docMk/>
          <pc:sldMk cId="2960093039" sldId="515"/>
        </pc:sldMkLst>
        <pc:spChg chg="mod ord">
          <ac:chgData name="Penny Meddings (Health)" userId="f942a480-4399-4aba-b0ed-0db233993f31" providerId="ADAL" clId="{D1ED526A-CDA4-4BDE-BD46-FE5ACE5AC8B9}" dt="2024-11-27T01:23:08.310" v="98" actId="700"/>
          <ac:spMkLst>
            <pc:docMk/>
            <pc:sldMk cId="2960093039" sldId="515"/>
            <ac:spMk id="2" creationId="{00000000-0000-0000-0000-000000000000}"/>
          </ac:spMkLst>
        </pc:spChg>
        <pc:spChg chg="del mod ord">
          <ac:chgData name="Penny Meddings (Health)" userId="f942a480-4399-4aba-b0ed-0db233993f31" providerId="ADAL" clId="{D1ED526A-CDA4-4BDE-BD46-FE5ACE5AC8B9}" dt="2024-11-27T03:17:19.070" v="593" actId="478"/>
          <ac:spMkLst>
            <pc:docMk/>
            <pc:sldMk cId="2960093039" sldId="515"/>
            <ac:spMk id="3" creationId="{00000000-0000-0000-0000-000000000000}"/>
          </ac:spMkLst>
        </pc:spChg>
        <pc:spChg chg="mod ord">
          <ac:chgData name="Penny Meddings (Health)" userId="f942a480-4399-4aba-b0ed-0db233993f31" providerId="ADAL" clId="{D1ED526A-CDA4-4BDE-BD46-FE5ACE5AC8B9}" dt="2024-11-27T01:23:08.310" v="98" actId="700"/>
          <ac:spMkLst>
            <pc:docMk/>
            <pc:sldMk cId="2960093039" sldId="515"/>
            <ac:spMk id="4" creationId="{00000000-0000-0000-0000-000000000000}"/>
          </ac:spMkLst>
        </pc:spChg>
        <pc:spChg chg="mod ord">
          <ac:chgData name="Penny Meddings (Health)" userId="f942a480-4399-4aba-b0ed-0db233993f31" providerId="ADAL" clId="{D1ED526A-CDA4-4BDE-BD46-FE5ACE5AC8B9}" dt="2024-11-27T01:23:08.310" v="98" actId="700"/>
          <ac:spMkLst>
            <pc:docMk/>
            <pc:sldMk cId="2960093039" sldId="515"/>
            <ac:spMk id="5" creationId="{C4BD309C-9B3A-4BF5-967E-F1E9F1B16E8D}"/>
          </ac:spMkLst>
        </pc:spChg>
        <pc:spChg chg="add del mod">
          <ac:chgData name="Penny Meddings (Health)" userId="f942a480-4399-4aba-b0ed-0db233993f31" providerId="ADAL" clId="{D1ED526A-CDA4-4BDE-BD46-FE5ACE5AC8B9}" dt="2024-11-27T00:47:43.494" v="69" actId="6264"/>
          <ac:spMkLst>
            <pc:docMk/>
            <pc:sldMk cId="2960093039" sldId="515"/>
            <ac:spMk id="6" creationId="{89CF87F8-E479-7B2B-30CA-3807221CC8ED}"/>
          </ac:spMkLst>
        </pc:spChg>
        <pc:spChg chg="add del mod">
          <ac:chgData name="Penny Meddings (Health)" userId="f942a480-4399-4aba-b0ed-0db233993f31" providerId="ADAL" clId="{D1ED526A-CDA4-4BDE-BD46-FE5ACE5AC8B9}" dt="2024-11-27T00:47:43.494" v="69" actId="6264"/>
          <ac:spMkLst>
            <pc:docMk/>
            <pc:sldMk cId="2960093039" sldId="515"/>
            <ac:spMk id="7" creationId="{D71639DF-4EE9-917A-75A3-2205E17B6A8F}"/>
          </ac:spMkLst>
        </pc:spChg>
        <pc:spChg chg="add del mod">
          <ac:chgData name="Penny Meddings (Health)" userId="f942a480-4399-4aba-b0ed-0db233993f31" providerId="ADAL" clId="{D1ED526A-CDA4-4BDE-BD46-FE5ACE5AC8B9}" dt="2024-11-27T00:47:43.494" v="69" actId="6264"/>
          <ac:spMkLst>
            <pc:docMk/>
            <pc:sldMk cId="2960093039" sldId="515"/>
            <ac:spMk id="8" creationId="{77DE32E3-09FC-7037-4B36-02D2556D1E0C}"/>
          </ac:spMkLst>
        </pc:spChg>
        <pc:spChg chg="add del mod">
          <ac:chgData name="Penny Meddings (Health)" userId="f942a480-4399-4aba-b0ed-0db233993f31" providerId="ADAL" clId="{D1ED526A-CDA4-4BDE-BD46-FE5ACE5AC8B9}" dt="2024-11-27T00:47:43.494" v="69" actId="6264"/>
          <ac:spMkLst>
            <pc:docMk/>
            <pc:sldMk cId="2960093039" sldId="515"/>
            <ac:spMk id="9" creationId="{4508DD0F-5B4F-9EDD-2749-C6DE6A37B24E}"/>
          </ac:spMkLst>
        </pc:spChg>
      </pc:sldChg>
      <pc:sldChg chg="addSp delSp modSp mod modClrScheme chgLayout">
        <pc:chgData name="Penny Meddings (Health)" userId="f942a480-4399-4aba-b0ed-0db233993f31" providerId="ADAL" clId="{D1ED526A-CDA4-4BDE-BD46-FE5ACE5AC8B9}" dt="2024-11-27T03:17:46.925" v="619" actId="1035"/>
        <pc:sldMkLst>
          <pc:docMk/>
          <pc:sldMk cId="2788038537" sldId="516"/>
        </pc:sldMkLst>
        <pc:spChg chg="add del mod ord">
          <ac:chgData name="Penny Meddings (Health)" userId="f942a480-4399-4aba-b0ed-0db233993f31" providerId="ADAL" clId="{D1ED526A-CDA4-4BDE-BD46-FE5ACE5AC8B9}" dt="2024-11-27T00:47:44.909" v="70" actId="700"/>
          <ac:spMkLst>
            <pc:docMk/>
            <pc:sldMk cId="2788038537" sldId="516"/>
            <ac:spMk id="2" creationId="{9595DE91-3743-6C99-4C1C-2AA2B5F0E852}"/>
          </ac:spMkLst>
        </pc:spChg>
        <pc:spChg chg="mod ord">
          <ac:chgData name="Penny Meddings (Health)" userId="f942a480-4399-4aba-b0ed-0db233993f31" providerId="ADAL" clId="{D1ED526A-CDA4-4BDE-BD46-FE5ACE5AC8B9}" dt="2024-11-27T00:48:10.857" v="71" actId="700"/>
          <ac:spMkLst>
            <pc:docMk/>
            <pc:sldMk cId="2788038537" sldId="516"/>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788038537" sldId="516"/>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788038537" sldId="516"/>
            <ac:spMk id="5" creationId="{0F9A5841-B391-1E14-FBEC-18F320C12528}"/>
          </ac:spMkLst>
        </pc:spChg>
        <pc:spChg chg="mod ord">
          <ac:chgData name="Penny Meddings (Health)" userId="f942a480-4399-4aba-b0ed-0db233993f31" providerId="ADAL" clId="{D1ED526A-CDA4-4BDE-BD46-FE5ACE5AC8B9}" dt="2024-11-27T00:48:10.857" v="71" actId="700"/>
          <ac:spMkLst>
            <pc:docMk/>
            <pc:sldMk cId="2788038537" sldId="516"/>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788038537" sldId="516"/>
            <ac:spMk id="8" creationId="{267566E5-CB12-C462-20F1-CD8225A5D8F4}"/>
          </ac:spMkLst>
        </pc:spChg>
        <pc:spChg chg="add del mod">
          <ac:chgData name="Penny Meddings (Health)" userId="f942a480-4399-4aba-b0ed-0db233993f31" providerId="ADAL" clId="{D1ED526A-CDA4-4BDE-BD46-FE5ACE5AC8B9}" dt="2024-11-27T00:47:43.494" v="69" actId="6264"/>
          <ac:spMkLst>
            <pc:docMk/>
            <pc:sldMk cId="2788038537" sldId="516"/>
            <ac:spMk id="9" creationId="{60BD492A-63DD-8F34-93E3-B623A8F30235}"/>
          </ac:spMkLst>
        </pc:spChg>
        <pc:spChg chg="mod">
          <ac:chgData name="Penny Meddings (Health)" userId="f942a480-4399-4aba-b0ed-0db233993f31" providerId="ADAL" clId="{D1ED526A-CDA4-4BDE-BD46-FE5ACE5AC8B9}" dt="2024-11-27T03:17:46.925" v="619" actId="1035"/>
          <ac:spMkLst>
            <pc:docMk/>
            <pc:sldMk cId="2788038537" sldId="516"/>
            <ac:spMk id="10" creationId="{533E08D8-5B4A-4286-A52A-83120B3A38FB}"/>
          </ac:spMkLst>
        </pc:spChg>
        <pc:spChg chg="add del mod ord">
          <ac:chgData name="Penny Meddings (Health)" userId="f942a480-4399-4aba-b0ed-0db233993f31" providerId="ADAL" clId="{D1ED526A-CDA4-4BDE-BD46-FE5ACE5AC8B9}" dt="2024-11-27T00:47:43.494" v="69" actId="6264"/>
          <ac:spMkLst>
            <pc:docMk/>
            <pc:sldMk cId="2788038537" sldId="516"/>
            <ac:spMk id="11" creationId="{3159B237-7653-8D48-3C46-8F144726813A}"/>
          </ac:spMkLst>
        </pc:spChg>
        <pc:spChg chg="add del mod ord">
          <ac:chgData name="Penny Meddings (Health)" userId="f942a480-4399-4aba-b0ed-0db233993f31" providerId="ADAL" clId="{D1ED526A-CDA4-4BDE-BD46-FE5ACE5AC8B9}" dt="2024-11-27T03:17:24.836" v="594" actId="478"/>
          <ac:spMkLst>
            <pc:docMk/>
            <pc:sldMk cId="2788038537" sldId="516"/>
            <ac:spMk id="12" creationId="{66F62B8E-29E4-DDD3-1182-022BC9477A94}"/>
          </ac:spMkLst>
        </pc:spChg>
        <pc:spChg chg="mod">
          <ac:chgData name="Penny Meddings (Health)" userId="f942a480-4399-4aba-b0ed-0db233993f31" providerId="ADAL" clId="{D1ED526A-CDA4-4BDE-BD46-FE5ACE5AC8B9}" dt="2024-11-27T03:17:33.400" v="596" actId="207"/>
          <ac:spMkLst>
            <pc:docMk/>
            <pc:sldMk cId="2788038537" sldId="516"/>
            <ac:spMk id="17" creationId="{8EC15540-CE45-492A-BA74-50A30ACD4118}"/>
          </ac:spMkLst>
        </pc:spChg>
        <pc:picChg chg="mod">
          <ac:chgData name="Penny Meddings (Health)" userId="f942a480-4399-4aba-b0ed-0db233993f31" providerId="ADAL" clId="{D1ED526A-CDA4-4BDE-BD46-FE5ACE5AC8B9}" dt="2024-11-27T03:17:46.925" v="619" actId="1035"/>
          <ac:picMkLst>
            <pc:docMk/>
            <pc:sldMk cId="2788038537" sldId="516"/>
            <ac:picMk id="6" creationId="{F8D4E1C2-01E4-4D9D-8D5B-5B1B78317664}"/>
          </ac:picMkLst>
        </pc:picChg>
      </pc:sldChg>
      <pc:sldChg chg="addSp delSp modSp mod modClrScheme chgLayout">
        <pc:chgData name="Penny Meddings (Health)" userId="f942a480-4399-4aba-b0ed-0db233993f31" providerId="ADAL" clId="{D1ED526A-CDA4-4BDE-BD46-FE5ACE5AC8B9}" dt="2024-11-27T03:18:59.412" v="636" actId="1035"/>
        <pc:sldMkLst>
          <pc:docMk/>
          <pc:sldMk cId="2676371310" sldId="517"/>
        </pc:sldMkLst>
        <pc:spChg chg="add del mod ord">
          <ac:chgData name="Penny Meddings (Health)" userId="f942a480-4399-4aba-b0ed-0db233993f31" providerId="ADAL" clId="{D1ED526A-CDA4-4BDE-BD46-FE5ACE5AC8B9}" dt="2024-11-27T00:47:44.909" v="70" actId="700"/>
          <ac:spMkLst>
            <pc:docMk/>
            <pc:sldMk cId="2676371310" sldId="517"/>
            <ac:spMk id="2" creationId="{11AC6DB3-4251-E565-F066-66792DD94003}"/>
          </ac:spMkLst>
        </pc:spChg>
        <pc:spChg chg="mod ord">
          <ac:chgData name="Penny Meddings (Health)" userId="f942a480-4399-4aba-b0ed-0db233993f31" providerId="ADAL" clId="{D1ED526A-CDA4-4BDE-BD46-FE5ACE5AC8B9}" dt="2024-11-27T00:48:10.857" v="71" actId="700"/>
          <ac:spMkLst>
            <pc:docMk/>
            <pc:sldMk cId="2676371310" sldId="517"/>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676371310" sldId="517"/>
            <ac:spMk id="4" creationId="{00000000-0000-0000-0000-000000000000}"/>
          </ac:spMkLst>
        </pc:spChg>
        <pc:spChg chg="mod ord">
          <ac:chgData name="Penny Meddings (Health)" userId="f942a480-4399-4aba-b0ed-0db233993f31" providerId="ADAL" clId="{D1ED526A-CDA4-4BDE-BD46-FE5ACE5AC8B9}" dt="2024-11-27T00:48:10.857" v="71" actId="700"/>
          <ac:spMkLst>
            <pc:docMk/>
            <pc:sldMk cId="2676371310" sldId="517"/>
            <ac:spMk id="7" creationId="{FCCE3FEB-BC58-49D7-9BC1-E589C8DFD78D}"/>
          </ac:spMkLst>
        </pc:spChg>
        <pc:spChg chg="mod">
          <ac:chgData name="Penny Meddings (Health)" userId="f942a480-4399-4aba-b0ed-0db233993f31" providerId="ADAL" clId="{D1ED526A-CDA4-4BDE-BD46-FE5ACE5AC8B9}" dt="2024-11-27T03:18:39.438" v="629" actId="207"/>
          <ac:spMkLst>
            <pc:docMk/>
            <pc:sldMk cId="2676371310" sldId="517"/>
            <ac:spMk id="9" creationId="{51964A28-BDDE-4BDD-8C87-BE6791021D39}"/>
          </ac:spMkLst>
        </pc:spChg>
        <pc:spChg chg="add del mod">
          <ac:chgData name="Penny Meddings (Health)" userId="f942a480-4399-4aba-b0ed-0db233993f31" providerId="ADAL" clId="{D1ED526A-CDA4-4BDE-BD46-FE5ACE5AC8B9}" dt="2024-11-27T00:47:43.494" v="69" actId="6264"/>
          <ac:spMkLst>
            <pc:docMk/>
            <pc:sldMk cId="2676371310" sldId="517"/>
            <ac:spMk id="12" creationId="{66EEFD35-B363-D352-C710-EFBB2CA1C5B6}"/>
          </ac:spMkLst>
        </pc:spChg>
        <pc:spChg chg="add del mod">
          <ac:chgData name="Penny Meddings (Health)" userId="f942a480-4399-4aba-b0ed-0db233993f31" providerId="ADAL" clId="{D1ED526A-CDA4-4BDE-BD46-FE5ACE5AC8B9}" dt="2024-11-27T00:47:43.494" v="69" actId="6264"/>
          <ac:spMkLst>
            <pc:docMk/>
            <pc:sldMk cId="2676371310" sldId="517"/>
            <ac:spMk id="13" creationId="{69260DAD-1653-EC75-846D-AD6A5F472531}"/>
          </ac:spMkLst>
        </pc:spChg>
        <pc:spChg chg="add del mod">
          <ac:chgData name="Penny Meddings (Health)" userId="f942a480-4399-4aba-b0ed-0db233993f31" providerId="ADAL" clId="{D1ED526A-CDA4-4BDE-BD46-FE5ACE5AC8B9}" dt="2024-11-27T00:47:43.494" v="69" actId="6264"/>
          <ac:spMkLst>
            <pc:docMk/>
            <pc:sldMk cId="2676371310" sldId="517"/>
            <ac:spMk id="16" creationId="{B57FD9B9-4CCE-CA78-A3AC-7CFF79B615B6}"/>
          </ac:spMkLst>
        </pc:spChg>
        <pc:spChg chg="add del mod ord">
          <ac:chgData name="Penny Meddings (Health)" userId="f942a480-4399-4aba-b0ed-0db233993f31" providerId="ADAL" clId="{D1ED526A-CDA4-4BDE-BD46-FE5ACE5AC8B9}" dt="2024-11-27T00:47:43.494" v="69" actId="6264"/>
          <ac:spMkLst>
            <pc:docMk/>
            <pc:sldMk cId="2676371310" sldId="517"/>
            <ac:spMk id="17" creationId="{A3D6EB9B-F63E-3E71-910D-BA614BD2737D}"/>
          </ac:spMkLst>
        </pc:spChg>
        <pc:spChg chg="add del mod ord">
          <ac:chgData name="Penny Meddings (Health)" userId="f942a480-4399-4aba-b0ed-0db233993f31" providerId="ADAL" clId="{D1ED526A-CDA4-4BDE-BD46-FE5ACE5AC8B9}" dt="2024-11-27T03:18:32.195" v="627" actId="478"/>
          <ac:spMkLst>
            <pc:docMk/>
            <pc:sldMk cId="2676371310" sldId="517"/>
            <ac:spMk id="18" creationId="{A70DBB2A-385B-B6B8-9BAA-B3813B56181C}"/>
          </ac:spMkLst>
        </pc:spChg>
        <pc:spChg chg="mod">
          <ac:chgData name="Penny Meddings (Health)" userId="f942a480-4399-4aba-b0ed-0db233993f31" providerId="ADAL" clId="{D1ED526A-CDA4-4BDE-BD46-FE5ACE5AC8B9}" dt="2024-11-27T03:18:59.412" v="636" actId="1035"/>
          <ac:spMkLst>
            <pc:docMk/>
            <pc:sldMk cId="2676371310" sldId="517"/>
            <ac:spMk id="19" creationId="{A43475B8-1281-491D-A9B0-028D000589C3}"/>
          </ac:spMkLst>
        </pc:spChg>
      </pc:sldChg>
      <pc:sldChg chg="addSp delSp modSp mod modClrScheme chgLayout">
        <pc:chgData name="Penny Meddings (Health)" userId="f942a480-4399-4aba-b0ed-0db233993f31" providerId="ADAL" clId="{D1ED526A-CDA4-4BDE-BD46-FE5ACE5AC8B9}" dt="2024-11-27T03:18:17.340" v="625" actId="255"/>
        <pc:sldMkLst>
          <pc:docMk/>
          <pc:sldMk cId="355482851" sldId="518"/>
        </pc:sldMkLst>
        <pc:spChg chg="add del mod ord">
          <ac:chgData name="Penny Meddings (Health)" userId="f942a480-4399-4aba-b0ed-0db233993f31" providerId="ADAL" clId="{D1ED526A-CDA4-4BDE-BD46-FE5ACE5AC8B9}" dt="2024-11-27T00:47:44.909" v="70" actId="700"/>
          <ac:spMkLst>
            <pc:docMk/>
            <pc:sldMk cId="355482851" sldId="518"/>
            <ac:spMk id="2" creationId="{11705F98-2861-6749-D999-0CBC3CB79EA1}"/>
          </ac:spMkLst>
        </pc:spChg>
        <pc:spChg chg="mod ord">
          <ac:chgData name="Penny Meddings (Health)" userId="f942a480-4399-4aba-b0ed-0db233993f31" providerId="ADAL" clId="{D1ED526A-CDA4-4BDE-BD46-FE5ACE5AC8B9}" dt="2024-11-27T00:48:10.857" v="71" actId="700"/>
          <ac:spMkLst>
            <pc:docMk/>
            <pc:sldMk cId="355482851" sldId="518"/>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55482851" sldId="518"/>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355482851" sldId="518"/>
            <ac:spMk id="6" creationId="{BB76F4D8-821D-4D1B-10AA-9E7EEFDE9AF3}"/>
          </ac:spMkLst>
        </pc:spChg>
        <pc:spChg chg="mod ord">
          <ac:chgData name="Penny Meddings (Health)" userId="f942a480-4399-4aba-b0ed-0db233993f31" providerId="ADAL" clId="{D1ED526A-CDA4-4BDE-BD46-FE5ACE5AC8B9}" dt="2024-11-27T00:48:10.857" v="71" actId="700"/>
          <ac:spMkLst>
            <pc:docMk/>
            <pc:sldMk cId="355482851" sldId="518"/>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355482851" sldId="518"/>
            <ac:spMk id="9" creationId="{6EA5A0DA-6A30-117E-8B5A-873DF52D2115}"/>
          </ac:spMkLst>
        </pc:spChg>
        <pc:spChg chg="add del mod">
          <ac:chgData name="Penny Meddings (Health)" userId="f942a480-4399-4aba-b0ed-0db233993f31" providerId="ADAL" clId="{D1ED526A-CDA4-4BDE-BD46-FE5ACE5AC8B9}" dt="2024-11-27T00:47:43.494" v="69" actId="6264"/>
          <ac:spMkLst>
            <pc:docMk/>
            <pc:sldMk cId="355482851" sldId="518"/>
            <ac:spMk id="11" creationId="{20C67C33-9F4D-52E3-86FC-C5D6C189173D}"/>
          </ac:spMkLst>
        </pc:spChg>
        <pc:spChg chg="add del mod ord">
          <ac:chgData name="Penny Meddings (Health)" userId="f942a480-4399-4aba-b0ed-0db233993f31" providerId="ADAL" clId="{D1ED526A-CDA4-4BDE-BD46-FE5ACE5AC8B9}" dt="2024-11-27T00:47:43.494" v="69" actId="6264"/>
          <ac:spMkLst>
            <pc:docMk/>
            <pc:sldMk cId="355482851" sldId="518"/>
            <ac:spMk id="12" creationId="{6F98E7D5-6C09-FE19-F920-E2254667582D}"/>
          </ac:spMkLst>
        </pc:spChg>
        <pc:spChg chg="add del mod ord">
          <ac:chgData name="Penny Meddings (Health)" userId="f942a480-4399-4aba-b0ed-0db233993f31" providerId="ADAL" clId="{D1ED526A-CDA4-4BDE-BD46-FE5ACE5AC8B9}" dt="2024-11-27T03:18:10.419" v="623" actId="478"/>
          <ac:spMkLst>
            <pc:docMk/>
            <pc:sldMk cId="355482851" sldId="518"/>
            <ac:spMk id="13" creationId="{B8D1B326-BD5B-F71D-B6CC-2AD095A0183D}"/>
          </ac:spMkLst>
        </pc:spChg>
        <pc:spChg chg="mod">
          <ac:chgData name="Penny Meddings (Health)" userId="f942a480-4399-4aba-b0ed-0db233993f31" providerId="ADAL" clId="{D1ED526A-CDA4-4BDE-BD46-FE5ACE5AC8B9}" dt="2024-11-27T03:18:17.340" v="625" actId="255"/>
          <ac:spMkLst>
            <pc:docMk/>
            <pc:sldMk cId="355482851" sldId="518"/>
            <ac:spMk id="17" creationId="{8EC15540-CE45-492A-BA74-50A30ACD4118}"/>
          </ac:spMkLst>
        </pc:spChg>
      </pc:sldChg>
      <pc:sldChg chg="addSp delSp modSp mod modClrScheme chgLayout">
        <pc:chgData name="Penny Meddings (Health)" userId="f942a480-4399-4aba-b0ed-0db233993f31" providerId="ADAL" clId="{D1ED526A-CDA4-4BDE-BD46-FE5ACE5AC8B9}" dt="2024-11-27T03:18:00.521" v="622" actId="207"/>
        <pc:sldMkLst>
          <pc:docMk/>
          <pc:sldMk cId="2619913827" sldId="519"/>
        </pc:sldMkLst>
        <pc:spChg chg="add del mod ord">
          <ac:chgData name="Penny Meddings (Health)" userId="f942a480-4399-4aba-b0ed-0db233993f31" providerId="ADAL" clId="{D1ED526A-CDA4-4BDE-BD46-FE5ACE5AC8B9}" dt="2024-11-27T00:47:44.909" v="70" actId="700"/>
          <ac:spMkLst>
            <pc:docMk/>
            <pc:sldMk cId="2619913827" sldId="519"/>
            <ac:spMk id="2" creationId="{69BE6041-A968-0857-0A57-474695E2D47A}"/>
          </ac:spMkLst>
        </pc:spChg>
        <pc:spChg chg="mod ord">
          <ac:chgData name="Penny Meddings (Health)" userId="f942a480-4399-4aba-b0ed-0db233993f31" providerId="ADAL" clId="{D1ED526A-CDA4-4BDE-BD46-FE5ACE5AC8B9}" dt="2024-11-27T00:48:10.857" v="71" actId="700"/>
          <ac:spMkLst>
            <pc:docMk/>
            <pc:sldMk cId="2619913827" sldId="519"/>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619913827" sldId="519"/>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619913827" sldId="519"/>
            <ac:spMk id="5" creationId="{8786F8B3-F9EA-6230-4DE4-36BD3F69AE76}"/>
          </ac:spMkLst>
        </pc:spChg>
        <pc:spChg chg="add del mod">
          <ac:chgData name="Penny Meddings (Health)" userId="f942a480-4399-4aba-b0ed-0db233993f31" providerId="ADAL" clId="{D1ED526A-CDA4-4BDE-BD46-FE5ACE5AC8B9}" dt="2024-11-27T00:47:43.494" v="69" actId="6264"/>
          <ac:spMkLst>
            <pc:docMk/>
            <pc:sldMk cId="2619913827" sldId="519"/>
            <ac:spMk id="6" creationId="{2A7568AE-B9EA-337F-2A8A-8879AC4D585E}"/>
          </ac:spMkLst>
        </pc:spChg>
        <pc:spChg chg="mod ord">
          <ac:chgData name="Penny Meddings (Health)" userId="f942a480-4399-4aba-b0ed-0db233993f31" providerId="ADAL" clId="{D1ED526A-CDA4-4BDE-BD46-FE5ACE5AC8B9}" dt="2024-11-27T00:48:10.857" v="71" actId="700"/>
          <ac:spMkLst>
            <pc:docMk/>
            <pc:sldMk cId="2619913827" sldId="519"/>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619913827" sldId="519"/>
            <ac:spMk id="8" creationId="{E18608B4-43C9-4C2C-46C3-6F29AEE39E42}"/>
          </ac:spMkLst>
        </pc:spChg>
        <pc:spChg chg="add del mod ord">
          <ac:chgData name="Penny Meddings (Health)" userId="f942a480-4399-4aba-b0ed-0db233993f31" providerId="ADAL" clId="{D1ED526A-CDA4-4BDE-BD46-FE5ACE5AC8B9}" dt="2024-11-27T00:47:43.494" v="69" actId="6264"/>
          <ac:spMkLst>
            <pc:docMk/>
            <pc:sldMk cId="2619913827" sldId="519"/>
            <ac:spMk id="12" creationId="{318CACA1-3258-B44A-251B-B2332B7949F7}"/>
          </ac:spMkLst>
        </pc:spChg>
        <pc:spChg chg="add del mod ord">
          <ac:chgData name="Penny Meddings (Health)" userId="f942a480-4399-4aba-b0ed-0db233993f31" providerId="ADAL" clId="{D1ED526A-CDA4-4BDE-BD46-FE5ACE5AC8B9}" dt="2024-11-27T03:17:54.302" v="620" actId="478"/>
          <ac:spMkLst>
            <pc:docMk/>
            <pc:sldMk cId="2619913827" sldId="519"/>
            <ac:spMk id="13" creationId="{CBF4578D-F3D1-ADA6-D10A-411651F06A6D}"/>
          </ac:spMkLst>
        </pc:spChg>
        <pc:spChg chg="mod">
          <ac:chgData name="Penny Meddings (Health)" userId="f942a480-4399-4aba-b0ed-0db233993f31" providerId="ADAL" clId="{D1ED526A-CDA4-4BDE-BD46-FE5ACE5AC8B9}" dt="2024-11-27T03:18:00.521" v="622" actId="207"/>
          <ac:spMkLst>
            <pc:docMk/>
            <pc:sldMk cId="2619913827" sldId="519"/>
            <ac:spMk id="17" creationId="{8EC15540-CE45-492A-BA74-50A30ACD4118}"/>
          </ac:spMkLst>
        </pc:spChg>
      </pc:sldChg>
      <pc:sldChg chg="del">
        <pc:chgData name="Penny Meddings (Health)" userId="f942a480-4399-4aba-b0ed-0db233993f31" providerId="ADAL" clId="{D1ED526A-CDA4-4BDE-BD46-FE5ACE5AC8B9}" dt="2024-11-27T00:40:10.871" v="3" actId="2696"/>
        <pc:sldMkLst>
          <pc:docMk/>
          <pc:sldMk cId="1546356797" sldId="520"/>
        </pc:sldMkLst>
      </pc:sldChg>
      <pc:sldChg chg="addSp delSp modSp mod modClrScheme chgLayout">
        <pc:chgData name="Penny Meddings (Health)" userId="f942a480-4399-4aba-b0ed-0db233993f31" providerId="ADAL" clId="{D1ED526A-CDA4-4BDE-BD46-FE5ACE5AC8B9}" dt="2024-11-27T01:54:54.207" v="347" actId="207"/>
        <pc:sldMkLst>
          <pc:docMk/>
          <pc:sldMk cId="1940928734" sldId="521"/>
        </pc:sldMkLst>
        <pc:spChg chg="mod ord">
          <ac:chgData name="Penny Meddings (Health)" userId="f942a480-4399-4aba-b0ed-0db233993f31" providerId="ADAL" clId="{D1ED526A-CDA4-4BDE-BD46-FE5ACE5AC8B9}" dt="2024-11-27T00:48:10.857" v="71" actId="700"/>
          <ac:spMkLst>
            <pc:docMk/>
            <pc:sldMk cId="1940928734" sldId="521"/>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1940928734" sldId="521"/>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1940928734" sldId="521"/>
            <ac:spMk id="5" creationId="{8B66FA39-E712-8069-B63A-49B1A2CE4D66}"/>
          </ac:spMkLst>
        </pc:spChg>
        <pc:spChg chg="add del mod">
          <ac:chgData name="Penny Meddings (Health)" userId="f942a480-4399-4aba-b0ed-0db233993f31" providerId="ADAL" clId="{D1ED526A-CDA4-4BDE-BD46-FE5ACE5AC8B9}" dt="2024-11-27T00:47:43.494" v="69" actId="6264"/>
          <ac:spMkLst>
            <pc:docMk/>
            <pc:sldMk cId="1940928734" sldId="521"/>
            <ac:spMk id="6" creationId="{6A7297CF-F574-C01D-10D3-EE701E8811AB}"/>
          </ac:spMkLst>
        </pc:spChg>
        <pc:spChg chg="mod ord">
          <ac:chgData name="Penny Meddings (Health)" userId="f942a480-4399-4aba-b0ed-0db233993f31" providerId="ADAL" clId="{D1ED526A-CDA4-4BDE-BD46-FE5ACE5AC8B9}" dt="2024-11-27T00:48:10.857" v="71" actId="700"/>
          <ac:spMkLst>
            <pc:docMk/>
            <pc:sldMk cId="1940928734" sldId="521"/>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1940928734" sldId="521"/>
            <ac:spMk id="8" creationId="{5D4A527C-87D4-7B7A-38E9-1004915ACDE3}"/>
          </ac:spMkLst>
        </pc:spChg>
        <pc:spChg chg="add del mod">
          <ac:chgData name="Penny Meddings (Health)" userId="f942a480-4399-4aba-b0ed-0db233993f31" providerId="ADAL" clId="{D1ED526A-CDA4-4BDE-BD46-FE5ACE5AC8B9}" dt="2024-11-27T00:47:43.494" v="69" actId="6264"/>
          <ac:spMkLst>
            <pc:docMk/>
            <pc:sldMk cId="1940928734" sldId="521"/>
            <ac:spMk id="9" creationId="{5C1DFD5D-98D2-F6A8-548E-83EB0D6155D4}"/>
          </ac:spMkLst>
        </pc:spChg>
        <pc:spChg chg="add del mod ord">
          <ac:chgData name="Penny Meddings (Health)" userId="f942a480-4399-4aba-b0ed-0db233993f31" providerId="ADAL" clId="{D1ED526A-CDA4-4BDE-BD46-FE5ACE5AC8B9}" dt="2024-11-27T00:47:43.494" v="69" actId="6264"/>
          <ac:spMkLst>
            <pc:docMk/>
            <pc:sldMk cId="1940928734" sldId="521"/>
            <ac:spMk id="11" creationId="{A1ED0B89-634B-77CC-D489-65040850B5CA}"/>
          </ac:spMkLst>
        </pc:spChg>
        <pc:spChg chg="add del mod ord">
          <ac:chgData name="Penny Meddings (Health)" userId="f942a480-4399-4aba-b0ed-0db233993f31" providerId="ADAL" clId="{D1ED526A-CDA4-4BDE-BD46-FE5ACE5AC8B9}" dt="2024-11-27T01:54:41.271" v="343" actId="478"/>
          <ac:spMkLst>
            <pc:docMk/>
            <pc:sldMk cId="1940928734" sldId="521"/>
            <ac:spMk id="12" creationId="{36526969-9791-864D-207E-2A6BC754E1A9}"/>
          </ac:spMkLst>
        </pc:spChg>
        <pc:spChg chg="add del mod">
          <ac:chgData name="Penny Meddings (Health)" userId="f942a480-4399-4aba-b0ed-0db233993f31" providerId="ADAL" clId="{D1ED526A-CDA4-4BDE-BD46-FE5ACE5AC8B9}" dt="2024-11-27T01:54:54.207" v="347" actId="207"/>
          <ac:spMkLst>
            <pc:docMk/>
            <pc:sldMk cId="1940928734" sldId="521"/>
            <ac:spMk id="14" creationId="{9ADD9EF3-A2E1-4CAE-9B56-948116E81315}"/>
          </ac:spMkLst>
        </pc:spChg>
      </pc:sldChg>
      <pc:sldChg chg="addSp delSp modSp mod modClrScheme chgLayout">
        <pc:chgData name="Penny Meddings (Health)" userId="f942a480-4399-4aba-b0ed-0db233993f31" providerId="ADAL" clId="{D1ED526A-CDA4-4BDE-BD46-FE5ACE5AC8B9}" dt="2024-11-27T01:55:28.057" v="354" actId="207"/>
        <pc:sldMkLst>
          <pc:docMk/>
          <pc:sldMk cId="1460948439" sldId="522"/>
        </pc:sldMkLst>
        <pc:spChg chg="mod ord">
          <ac:chgData name="Penny Meddings (Health)" userId="f942a480-4399-4aba-b0ed-0db233993f31" providerId="ADAL" clId="{D1ED526A-CDA4-4BDE-BD46-FE5ACE5AC8B9}" dt="2024-11-27T00:48:10.857" v="71" actId="700"/>
          <ac:spMkLst>
            <pc:docMk/>
            <pc:sldMk cId="1460948439" sldId="522"/>
            <ac:spMk id="2" creationId="{00000000-0000-0000-0000-000000000000}"/>
          </ac:spMkLst>
        </pc:spChg>
        <pc:spChg chg="mod ord">
          <ac:chgData name="Penny Meddings (Health)" userId="f942a480-4399-4aba-b0ed-0db233993f31" providerId="ADAL" clId="{D1ED526A-CDA4-4BDE-BD46-FE5ACE5AC8B9}" dt="2024-11-27T00:48:10.857" v="71" actId="700"/>
          <ac:spMkLst>
            <pc:docMk/>
            <pc:sldMk cId="1460948439" sldId="522"/>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1460948439" sldId="522"/>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1460948439" sldId="522"/>
            <ac:spMk id="5" creationId="{49CAF3A4-F904-849E-1EC3-CF5D430EEB43}"/>
          </ac:spMkLst>
        </pc:spChg>
        <pc:spChg chg="add del mod">
          <ac:chgData name="Penny Meddings (Health)" userId="f942a480-4399-4aba-b0ed-0db233993f31" providerId="ADAL" clId="{D1ED526A-CDA4-4BDE-BD46-FE5ACE5AC8B9}" dt="2024-11-27T00:47:43.494" v="69" actId="6264"/>
          <ac:spMkLst>
            <pc:docMk/>
            <pc:sldMk cId="1460948439" sldId="522"/>
            <ac:spMk id="7" creationId="{B8072ABC-F276-E078-0952-506F1DBAF28E}"/>
          </ac:spMkLst>
        </pc:spChg>
        <pc:spChg chg="mod">
          <ac:chgData name="Penny Meddings (Health)" userId="f942a480-4399-4aba-b0ed-0db233993f31" providerId="ADAL" clId="{D1ED526A-CDA4-4BDE-BD46-FE5ACE5AC8B9}" dt="2024-11-27T01:55:19.703" v="352" actId="207"/>
          <ac:spMkLst>
            <pc:docMk/>
            <pc:sldMk cId="1460948439" sldId="522"/>
            <ac:spMk id="9" creationId="{F82973B4-F797-4D13-ADB1-84B580BB1CF8}"/>
          </ac:spMkLst>
        </pc:spChg>
        <pc:spChg chg="add del mod">
          <ac:chgData name="Penny Meddings (Health)" userId="f942a480-4399-4aba-b0ed-0db233993f31" providerId="ADAL" clId="{D1ED526A-CDA4-4BDE-BD46-FE5ACE5AC8B9}" dt="2024-11-27T00:47:43.494" v="69" actId="6264"/>
          <ac:spMkLst>
            <pc:docMk/>
            <pc:sldMk cId="1460948439" sldId="522"/>
            <ac:spMk id="10" creationId="{C5A58ACD-342D-04D6-DE6D-0848FFCB692F}"/>
          </ac:spMkLst>
        </pc:spChg>
        <pc:spChg chg="add del mod">
          <ac:chgData name="Penny Meddings (Health)" userId="f942a480-4399-4aba-b0ed-0db233993f31" providerId="ADAL" clId="{D1ED526A-CDA4-4BDE-BD46-FE5ACE5AC8B9}" dt="2024-11-27T00:47:43.494" v="69" actId="6264"/>
          <ac:spMkLst>
            <pc:docMk/>
            <pc:sldMk cId="1460948439" sldId="522"/>
            <ac:spMk id="11" creationId="{A617052C-AD65-BC77-F9AF-1743E3A57049}"/>
          </ac:spMkLst>
        </pc:spChg>
        <pc:spChg chg="add del mod ord">
          <ac:chgData name="Penny Meddings (Health)" userId="f942a480-4399-4aba-b0ed-0db233993f31" providerId="ADAL" clId="{D1ED526A-CDA4-4BDE-BD46-FE5ACE5AC8B9}" dt="2024-11-27T00:47:43.494" v="69" actId="6264"/>
          <ac:spMkLst>
            <pc:docMk/>
            <pc:sldMk cId="1460948439" sldId="522"/>
            <ac:spMk id="12" creationId="{4CD88F7D-A7A6-DA34-3AEB-FB460B940B32}"/>
          </ac:spMkLst>
        </pc:spChg>
        <pc:spChg chg="add del mod ord">
          <ac:chgData name="Penny Meddings (Health)" userId="f942a480-4399-4aba-b0ed-0db233993f31" providerId="ADAL" clId="{D1ED526A-CDA4-4BDE-BD46-FE5ACE5AC8B9}" dt="2024-11-27T01:55:04.111" v="348" actId="478"/>
          <ac:spMkLst>
            <pc:docMk/>
            <pc:sldMk cId="1460948439" sldId="522"/>
            <ac:spMk id="13" creationId="{0DC96F14-8728-4B37-7346-E0CA419E52BF}"/>
          </ac:spMkLst>
        </pc:spChg>
        <pc:graphicFrameChg chg="modGraphic">
          <ac:chgData name="Penny Meddings (Health)" userId="f942a480-4399-4aba-b0ed-0db233993f31" providerId="ADAL" clId="{D1ED526A-CDA4-4BDE-BD46-FE5ACE5AC8B9}" dt="2024-11-27T01:55:28.057" v="354" actId="207"/>
          <ac:graphicFrameMkLst>
            <pc:docMk/>
            <pc:sldMk cId="1460948439" sldId="522"/>
            <ac:graphicFrameMk id="6" creationId="{EA353184-2DC2-4093-8891-9795E376D8F3}"/>
          </ac:graphicFrameMkLst>
        </pc:graphicFrameChg>
      </pc:sldChg>
      <pc:sldChg chg="addSp delSp modSp mod modClrScheme chgLayout">
        <pc:chgData name="Penny Meddings (Health)" userId="f942a480-4399-4aba-b0ed-0db233993f31" providerId="ADAL" clId="{D1ED526A-CDA4-4BDE-BD46-FE5ACE5AC8B9}" dt="2024-11-27T01:56:27.577" v="362" actId="207"/>
        <pc:sldMkLst>
          <pc:docMk/>
          <pc:sldMk cId="2944949709" sldId="523"/>
        </pc:sldMkLst>
        <pc:spChg chg="mod ord">
          <ac:chgData name="Penny Meddings (Health)" userId="f942a480-4399-4aba-b0ed-0db233993f31" providerId="ADAL" clId="{D1ED526A-CDA4-4BDE-BD46-FE5ACE5AC8B9}" dt="2024-11-27T00:48:10.857" v="71" actId="700"/>
          <ac:spMkLst>
            <pc:docMk/>
            <pc:sldMk cId="2944949709" sldId="523"/>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944949709" sldId="523"/>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2944949709" sldId="523"/>
            <ac:spMk id="5" creationId="{A32D25DA-B01A-609F-0DFC-4E1AE4D35170}"/>
          </ac:spMkLst>
        </pc:spChg>
        <pc:spChg chg="add del mod">
          <ac:chgData name="Penny Meddings (Health)" userId="f942a480-4399-4aba-b0ed-0db233993f31" providerId="ADAL" clId="{D1ED526A-CDA4-4BDE-BD46-FE5ACE5AC8B9}" dt="2024-11-27T00:47:43.494" v="69" actId="6264"/>
          <ac:spMkLst>
            <pc:docMk/>
            <pc:sldMk cId="2944949709" sldId="523"/>
            <ac:spMk id="6" creationId="{ECD3205A-BB6F-A53A-A889-3474D88734CC}"/>
          </ac:spMkLst>
        </pc:spChg>
        <pc:spChg chg="mod ord">
          <ac:chgData name="Penny Meddings (Health)" userId="f942a480-4399-4aba-b0ed-0db233993f31" providerId="ADAL" clId="{D1ED526A-CDA4-4BDE-BD46-FE5ACE5AC8B9}" dt="2024-11-27T00:48:10.857" v="71" actId="700"/>
          <ac:spMkLst>
            <pc:docMk/>
            <pc:sldMk cId="2944949709" sldId="523"/>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944949709" sldId="523"/>
            <ac:spMk id="8" creationId="{B90CB9CC-1D2B-3A70-9C38-420D44DB725D}"/>
          </ac:spMkLst>
        </pc:spChg>
        <pc:spChg chg="add del mod">
          <ac:chgData name="Penny Meddings (Health)" userId="f942a480-4399-4aba-b0ed-0db233993f31" providerId="ADAL" clId="{D1ED526A-CDA4-4BDE-BD46-FE5ACE5AC8B9}" dt="2024-11-27T00:47:43.494" v="69" actId="6264"/>
          <ac:spMkLst>
            <pc:docMk/>
            <pc:sldMk cId="2944949709" sldId="523"/>
            <ac:spMk id="9" creationId="{252D8A70-A8D9-28A7-C18D-736B15EB8FE2}"/>
          </ac:spMkLst>
        </pc:spChg>
        <pc:spChg chg="add del mod ord">
          <ac:chgData name="Penny Meddings (Health)" userId="f942a480-4399-4aba-b0ed-0db233993f31" providerId="ADAL" clId="{D1ED526A-CDA4-4BDE-BD46-FE5ACE5AC8B9}" dt="2024-11-27T00:47:43.494" v="69" actId="6264"/>
          <ac:spMkLst>
            <pc:docMk/>
            <pc:sldMk cId="2944949709" sldId="523"/>
            <ac:spMk id="10" creationId="{04A4BA5A-6D00-93F8-E96A-4D47F99AEAD3}"/>
          </ac:spMkLst>
        </pc:spChg>
        <pc:spChg chg="add del mod ord">
          <ac:chgData name="Penny Meddings (Health)" userId="f942a480-4399-4aba-b0ed-0db233993f31" providerId="ADAL" clId="{D1ED526A-CDA4-4BDE-BD46-FE5ACE5AC8B9}" dt="2024-11-27T01:56:22.022" v="360" actId="478"/>
          <ac:spMkLst>
            <pc:docMk/>
            <pc:sldMk cId="2944949709" sldId="523"/>
            <ac:spMk id="11" creationId="{646F161D-C50E-C644-3127-48EA8AFD1888}"/>
          </ac:spMkLst>
        </pc:spChg>
        <pc:spChg chg="mod">
          <ac:chgData name="Penny Meddings (Health)" userId="f942a480-4399-4aba-b0ed-0db233993f31" providerId="ADAL" clId="{D1ED526A-CDA4-4BDE-BD46-FE5ACE5AC8B9}" dt="2024-11-27T01:56:27.577" v="362" actId="207"/>
          <ac:spMkLst>
            <pc:docMk/>
            <pc:sldMk cId="2944949709" sldId="523"/>
            <ac:spMk id="14" creationId="{9ADD9EF3-A2E1-4CAE-9B56-948116E81315}"/>
          </ac:spMkLst>
        </pc:spChg>
      </pc:sldChg>
      <pc:sldChg chg="addSp delSp modSp mod modClrScheme chgLayout">
        <pc:chgData name="Penny Meddings (Health)" userId="f942a480-4399-4aba-b0ed-0db233993f31" providerId="ADAL" clId="{D1ED526A-CDA4-4BDE-BD46-FE5ACE5AC8B9}" dt="2024-11-27T01:59:07.579" v="409" actId="1076"/>
        <pc:sldMkLst>
          <pc:docMk/>
          <pc:sldMk cId="2865650181" sldId="524"/>
        </pc:sldMkLst>
        <pc:spChg chg="mod ord">
          <ac:chgData name="Penny Meddings (Health)" userId="f942a480-4399-4aba-b0ed-0db233993f31" providerId="ADAL" clId="{D1ED526A-CDA4-4BDE-BD46-FE5ACE5AC8B9}" dt="2024-11-27T00:48:10.857" v="71" actId="700"/>
          <ac:spMkLst>
            <pc:docMk/>
            <pc:sldMk cId="2865650181" sldId="524"/>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865650181" sldId="524"/>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2865650181" sldId="524"/>
            <ac:spMk id="5" creationId="{6534C295-29C5-BF93-FC6D-63DE0A436BBE}"/>
          </ac:spMkLst>
        </pc:spChg>
        <pc:spChg chg="add del mod">
          <ac:chgData name="Penny Meddings (Health)" userId="f942a480-4399-4aba-b0ed-0db233993f31" providerId="ADAL" clId="{D1ED526A-CDA4-4BDE-BD46-FE5ACE5AC8B9}" dt="2024-11-27T00:47:43.494" v="69" actId="6264"/>
          <ac:spMkLst>
            <pc:docMk/>
            <pc:sldMk cId="2865650181" sldId="524"/>
            <ac:spMk id="6" creationId="{AC33B98A-1F92-1DCC-6D7C-2F8A7619D529}"/>
          </ac:spMkLst>
        </pc:spChg>
        <pc:spChg chg="mod ord">
          <ac:chgData name="Penny Meddings (Health)" userId="f942a480-4399-4aba-b0ed-0db233993f31" providerId="ADAL" clId="{D1ED526A-CDA4-4BDE-BD46-FE5ACE5AC8B9}" dt="2024-11-27T00:48:10.857" v="71" actId="700"/>
          <ac:spMkLst>
            <pc:docMk/>
            <pc:sldMk cId="2865650181" sldId="524"/>
            <ac:spMk id="7" creationId="{FCCE3FEB-BC58-49D7-9BC1-E589C8DFD78D}"/>
          </ac:spMkLst>
        </pc:spChg>
        <pc:spChg chg="mod">
          <ac:chgData name="Penny Meddings (Health)" userId="f942a480-4399-4aba-b0ed-0db233993f31" providerId="ADAL" clId="{D1ED526A-CDA4-4BDE-BD46-FE5ACE5AC8B9}" dt="2024-11-27T01:58:44.511" v="406" actId="12"/>
          <ac:spMkLst>
            <pc:docMk/>
            <pc:sldMk cId="2865650181" sldId="524"/>
            <ac:spMk id="8" creationId="{75A8B866-7794-45A6-929E-EB84ED4709D1}"/>
          </ac:spMkLst>
        </pc:spChg>
        <pc:spChg chg="add del mod">
          <ac:chgData name="Penny Meddings (Health)" userId="f942a480-4399-4aba-b0ed-0db233993f31" providerId="ADAL" clId="{D1ED526A-CDA4-4BDE-BD46-FE5ACE5AC8B9}" dt="2024-11-27T00:47:43.494" v="69" actId="6264"/>
          <ac:spMkLst>
            <pc:docMk/>
            <pc:sldMk cId="2865650181" sldId="524"/>
            <ac:spMk id="11" creationId="{DF4FBAFA-BB54-8DEF-09F8-DEE422993F07}"/>
          </ac:spMkLst>
        </pc:spChg>
        <pc:spChg chg="add del mod">
          <ac:chgData name="Penny Meddings (Health)" userId="f942a480-4399-4aba-b0ed-0db233993f31" providerId="ADAL" clId="{D1ED526A-CDA4-4BDE-BD46-FE5ACE5AC8B9}" dt="2024-11-27T00:47:43.494" v="69" actId="6264"/>
          <ac:spMkLst>
            <pc:docMk/>
            <pc:sldMk cId="2865650181" sldId="524"/>
            <ac:spMk id="12" creationId="{331C77B7-03FE-C2BE-DF9B-DE56E61F4142}"/>
          </ac:spMkLst>
        </pc:spChg>
        <pc:spChg chg="add del mod ord">
          <ac:chgData name="Penny Meddings (Health)" userId="f942a480-4399-4aba-b0ed-0db233993f31" providerId="ADAL" clId="{D1ED526A-CDA4-4BDE-BD46-FE5ACE5AC8B9}" dt="2024-11-27T00:47:43.494" v="69" actId="6264"/>
          <ac:spMkLst>
            <pc:docMk/>
            <pc:sldMk cId="2865650181" sldId="524"/>
            <ac:spMk id="13" creationId="{7428B470-4075-1F84-878F-9E153101FD63}"/>
          </ac:spMkLst>
        </pc:spChg>
        <pc:spChg chg="add del mod ord">
          <ac:chgData name="Penny Meddings (Health)" userId="f942a480-4399-4aba-b0ed-0db233993f31" providerId="ADAL" clId="{D1ED526A-CDA4-4BDE-BD46-FE5ACE5AC8B9}" dt="2024-11-27T01:56:33.422" v="363" actId="478"/>
          <ac:spMkLst>
            <pc:docMk/>
            <pc:sldMk cId="2865650181" sldId="524"/>
            <ac:spMk id="14" creationId="{A2108B3E-40F8-395B-8C1C-CC0A3E8E4E54}"/>
          </ac:spMkLst>
        </pc:spChg>
        <pc:graphicFrameChg chg="modGraphic">
          <ac:chgData name="Penny Meddings (Health)" userId="f942a480-4399-4aba-b0ed-0db233993f31" providerId="ADAL" clId="{D1ED526A-CDA4-4BDE-BD46-FE5ACE5AC8B9}" dt="2024-11-27T01:58:59.048" v="408" actId="207"/>
          <ac:graphicFrameMkLst>
            <pc:docMk/>
            <pc:sldMk cId="2865650181" sldId="524"/>
            <ac:graphicFrameMk id="10" creationId="{979EA87C-54E1-4E78-9471-7C5FA663A780}"/>
          </ac:graphicFrameMkLst>
        </pc:graphicFrameChg>
        <pc:picChg chg="mod">
          <ac:chgData name="Penny Meddings (Health)" userId="f942a480-4399-4aba-b0ed-0db233993f31" providerId="ADAL" clId="{D1ED526A-CDA4-4BDE-BD46-FE5ACE5AC8B9}" dt="2024-11-27T01:58:31.103" v="405" actId="1035"/>
          <ac:picMkLst>
            <pc:docMk/>
            <pc:sldMk cId="2865650181" sldId="524"/>
            <ac:picMk id="2" creationId="{885444D0-D433-400D-937F-CCACE783DA0E}"/>
          </ac:picMkLst>
        </pc:picChg>
        <pc:picChg chg="mod">
          <ac:chgData name="Penny Meddings (Health)" userId="f942a480-4399-4aba-b0ed-0db233993f31" providerId="ADAL" clId="{D1ED526A-CDA4-4BDE-BD46-FE5ACE5AC8B9}" dt="2024-11-27T01:59:07.579" v="409" actId="1076"/>
          <ac:picMkLst>
            <pc:docMk/>
            <pc:sldMk cId="2865650181" sldId="524"/>
            <ac:picMk id="9" creationId="{E99B1694-473C-48D1-8AC0-449BC3ACA56A}"/>
          </ac:picMkLst>
        </pc:picChg>
      </pc:sldChg>
      <pc:sldChg chg="addSp delSp modSp mod modClrScheme chgLayout">
        <pc:chgData name="Penny Meddings (Health)" userId="f942a480-4399-4aba-b0ed-0db233993f31" providerId="ADAL" clId="{D1ED526A-CDA4-4BDE-BD46-FE5ACE5AC8B9}" dt="2024-11-27T01:59:21.058" v="413" actId="120"/>
        <pc:sldMkLst>
          <pc:docMk/>
          <pc:sldMk cId="1949569495" sldId="525"/>
        </pc:sldMkLst>
        <pc:spChg chg="add del mod ord">
          <ac:chgData name="Penny Meddings (Health)" userId="f942a480-4399-4aba-b0ed-0db233993f31" providerId="ADAL" clId="{D1ED526A-CDA4-4BDE-BD46-FE5ACE5AC8B9}" dt="2024-11-27T00:47:44.909" v="70" actId="700"/>
          <ac:spMkLst>
            <pc:docMk/>
            <pc:sldMk cId="1949569495" sldId="525"/>
            <ac:spMk id="2" creationId="{4BDEB137-F040-F274-1BFC-33398C4C3546}"/>
          </ac:spMkLst>
        </pc:spChg>
        <pc:spChg chg="mod ord">
          <ac:chgData name="Penny Meddings (Health)" userId="f942a480-4399-4aba-b0ed-0db233993f31" providerId="ADAL" clId="{D1ED526A-CDA4-4BDE-BD46-FE5ACE5AC8B9}" dt="2024-11-27T00:48:10.857" v="71" actId="700"/>
          <ac:spMkLst>
            <pc:docMk/>
            <pc:sldMk cId="1949569495" sldId="525"/>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1949569495" sldId="525"/>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1949569495" sldId="525"/>
            <ac:spMk id="6" creationId="{AF6A4B46-44F8-09D6-EF2D-7F5F318B4804}"/>
          </ac:spMkLst>
        </pc:spChg>
        <pc:spChg chg="mod ord">
          <ac:chgData name="Penny Meddings (Health)" userId="f942a480-4399-4aba-b0ed-0db233993f31" providerId="ADAL" clId="{D1ED526A-CDA4-4BDE-BD46-FE5ACE5AC8B9}" dt="2024-11-27T00:48:10.857" v="71" actId="700"/>
          <ac:spMkLst>
            <pc:docMk/>
            <pc:sldMk cId="1949569495" sldId="525"/>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1949569495" sldId="525"/>
            <ac:spMk id="8" creationId="{788ACAEB-600B-3BC6-2A30-4B05F3A45A8C}"/>
          </ac:spMkLst>
        </pc:spChg>
        <pc:spChg chg="add del mod">
          <ac:chgData name="Penny Meddings (Health)" userId="f942a480-4399-4aba-b0ed-0db233993f31" providerId="ADAL" clId="{D1ED526A-CDA4-4BDE-BD46-FE5ACE5AC8B9}" dt="2024-11-27T00:47:43.494" v="69" actId="6264"/>
          <ac:spMkLst>
            <pc:docMk/>
            <pc:sldMk cId="1949569495" sldId="525"/>
            <ac:spMk id="10" creationId="{D8319CF7-EC5E-AC2F-67F7-4FBC67667CD7}"/>
          </ac:spMkLst>
        </pc:spChg>
        <pc:spChg chg="add del mod ord">
          <ac:chgData name="Penny Meddings (Health)" userId="f942a480-4399-4aba-b0ed-0db233993f31" providerId="ADAL" clId="{D1ED526A-CDA4-4BDE-BD46-FE5ACE5AC8B9}" dt="2024-11-27T00:47:43.494" v="69" actId="6264"/>
          <ac:spMkLst>
            <pc:docMk/>
            <pc:sldMk cId="1949569495" sldId="525"/>
            <ac:spMk id="11" creationId="{AA2EE89F-B7E1-13DD-2E17-619D1461303B}"/>
          </ac:spMkLst>
        </pc:spChg>
        <pc:spChg chg="add del mod ord">
          <ac:chgData name="Penny Meddings (Health)" userId="f942a480-4399-4aba-b0ed-0db233993f31" providerId="ADAL" clId="{D1ED526A-CDA4-4BDE-BD46-FE5ACE5AC8B9}" dt="2024-11-27T01:59:15.150" v="410" actId="478"/>
          <ac:spMkLst>
            <pc:docMk/>
            <pc:sldMk cId="1949569495" sldId="525"/>
            <ac:spMk id="12" creationId="{64E521FA-1E9B-1372-F959-55F5A587DE8F}"/>
          </ac:spMkLst>
        </pc:spChg>
        <pc:spChg chg="mod">
          <ac:chgData name="Penny Meddings (Health)" userId="f942a480-4399-4aba-b0ed-0db233993f31" providerId="ADAL" clId="{D1ED526A-CDA4-4BDE-BD46-FE5ACE5AC8B9}" dt="2024-11-27T01:59:21.058" v="413" actId="120"/>
          <ac:spMkLst>
            <pc:docMk/>
            <pc:sldMk cId="1949569495" sldId="525"/>
            <ac:spMk id="14" creationId="{9ADD9EF3-A2E1-4CAE-9B56-948116E81315}"/>
          </ac:spMkLst>
        </pc:spChg>
      </pc:sldChg>
      <pc:sldChg chg="addSp delSp modSp mod modClrScheme chgLayout">
        <pc:chgData name="Penny Meddings (Health)" userId="f942a480-4399-4aba-b0ed-0db233993f31" providerId="ADAL" clId="{D1ED526A-CDA4-4BDE-BD46-FE5ACE5AC8B9}" dt="2024-11-27T02:00:15.364" v="418" actId="33524"/>
        <pc:sldMkLst>
          <pc:docMk/>
          <pc:sldMk cId="2843623550" sldId="526"/>
        </pc:sldMkLst>
        <pc:spChg chg="mod ord">
          <ac:chgData name="Penny Meddings (Health)" userId="f942a480-4399-4aba-b0ed-0db233993f31" providerId="ADAL" clId="{D1ED526A-CDA4-4BDE-BD46-FE5ACE5AC8B9}" dt="2024-11-27T00:48:10.857" v="71" actId="700"/>
          <ac:spMkLst>
            <pc:docMk/>
            <pc:sldMk cId="2843623550" sldId="526"/>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843623550" sldId="526"/>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2843623550" sldId="526"/>
            <ac:spMk id="5" creationId="{B5C9454B-D117-72D8-4E68-5E8ACB5CFA05}"/>
          </ac:spMkLst>
        </pc:spChg>
        <pc:spChg chg="add del mod">
          <ac:chgData name="Penny Meddings (Health)" userId="f942a480-4399-4aba-b0ed-0db233993f31" providerId="ADAL" clId="{D1ED526A-CDA4-4BDE-BD46-FE5ACE5AC8B9}" dt="2024-11-27T00:47:43.494" v="69" actId="6264"/>
          <ac:spMkLst>
            <pc:docMk/>
            <pc:sldMk cId="2843623550" sldId="526"/>
            <ac:spMk id="6" creationId="{FE758B69-E1AE-77CE-66A4-5F79EA745FC0}"/>
          </ac:spMkLst>
        </pc:spChg>
        <pc:spChg chg="mod ord">
          <ac:chgData name="Penny Meddings (Health)" userId="f942a480-4399-4aba-b0ed-0db233993f31" providerId="ADAL" clId="{D1ED526A-CDA4-4BDE-BD46-FE5ACE5AC8B9}" dt="2024-11-27T00:48:10.857" v="71" actId="700"/>
          <ac:spMkLst>
            <pc:docMk/>
            <pc:sldMk cId="2843623550" sldId="526"/>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843623550" sldId="526"/>
            <ac:spMk id="8" creationId="{BB8D4227-ABDC-8B21-A1CF-D649CD4ED2CC}"/>
          </ac:spMkLst>
        </pc:spChg>
        <pc:spChg chg="add del mod">
          <ac:chgData name="Penny Meddings (Health)" userId="f942a480-4399-4aba-b0ed-0db233993f31" providerId="ADAL" clId="{D1ED526A-CDA4-4BDE-BD46-FE5ACE5AC8B9}" dt="2024-11-27T00:47:43.494" v="69" actId="6264"/>
          <ac:spMkLst>
            <pc:docMk/>
            <pc:sldMk cId="2843623550" sldId="526"/>
            <ac:spMk id="9" creationId="{6D2DEC4F-42E4-DC75-CF62-A8A030E9C1ED}"/>
          </ac:spMkLst>
        </pc:spChg>
        <pc:spChg chg="add del mod ord">
          <ac:chgData name="Penny Meddings (Health)" userId="f942a480-4399-4aba-b0ed-0db233993f31" providerId="ADAL" clId="{D1ED526A-CDA4-4BDE-BD46-FE5ACE5AC8B9}" dt="2024-11-27T00:47:43.494" v="69" actId="6264"/>
          <ac:spMkLst>
            <pc:docMk/>
            <pc:sldMk cId="2843623550" sldId="526"/>
            <ac:spMk id="10" creationId="{01D41D44-2435-2011-4303-334ECF23E885}"/>
          </ac:spMkLst>
        </pc:spChg>
        <pc:spChg chg="add del mod ord">
          <ac:chgData name="Penny Meddings (Health)" userId="f942a480-4399-4aba-b0ed-0db233993f31" providerId="ADAL" clId="{D1ED526A-CDA4-4BDE-BD46-FE5ACE5AC8B9}" dt="2024-11-27T01:59:50.870" v="415" actId="478"/>
          <ac:spMkLst>
            <pc:docMk/>
            <pc:sldMk cId="2843623550" sldId="526"/>
            <ac:spMk id="11" creationId="{FCE2ED20-2339-2487-A057-292C16D87FEF}"/>
          </ac:spMkLst>
        </pc:spChg>
        <pc:spChg chg="mod">
          <ac:chgData name="Penny Meddings (Health)" userId="f942a480-4399-4aba-b0ed-0db233993f31" providerId="ADAL" clId="{D1ED526A-CDA4-4BDE-BD46-FE5ACE5AC8B9}" dt="2024-11-27T02:00:15.364" v="418" actId="33524"/>
          <ac:spMkLst>
            <pc:docMk/>
            <pc:sldMk cId="2843623550" sldId="526"/>
            <ac:spMk id="14" creationId="{9ADD9EF3-A2E1-4CAE-9B56-948116E81315}"/>
          </ac:spMkLst>
        </pc:spChg>
      </pc:sldChg>
      <pc:sldChg chg="addSp delSp modSp mod modClrScheme chgLayout">
        <pc:chgData name="Penny Meddings (Health)" userId="f942a480-4399-4aba-b0ed-0db233993f31" providerId="ADAL" clId="{D1ED526A-CDA4-4BDE-BD46-FE5ACE5AC8B9}" dt="2024-11-27T02:00:53.040" v="439" actId="20577"/>
        <pc:sldMkLst>
          <pc:docMk/>
          <pc:sldMk cId="3526837147" sldId="527"/>
        </pc:sldMkLst>
        <pc:spChg chg="mod ord">
          <ac:chgData name="Penny Meddings (Health)" userId="f942a480-4399-4aba-b0ed-0db233993f31" providerId="ADAL" clId="{D1ED526A-CDA4-4BDE-BD46-FE5ACE5AC8B9}" dt="2024-11-27T00:48:10.857" v="71" actId="700"/>
          <ac:spMkLst>
            <pc:docMk/>
            <pc:sldMk cId="3526837147" sldId="527"/>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526837147" sldId="527"/>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3526837147" sldId="527"/>
            <ac:spMk id="5" creationId="{5411B429-F6B7-4FEE-32B4-133CED11626C}"/>
          </ac:spMkLst>
        </pc:spChg>
        <pc:spChg chg="add del mod">
          <ac:chgData name="Penny Meddings (Health)" userId="f942a480-4399-4aba-b0ed-0db233993f31" providerId="ADAL" clId="{D1ED526A-CDA4-4BDE-BD46-FE5ACE5AC8B9}" dt="2024-11-27T00:47:43.494" v="69" actId="6264"/>
          <ac:spMkLst>
            <pc:docMk/>
            <pc:sldMk cId="3526837147" sldId="527"/>
            <ac:spMk id="6" creationId="{7965791B-20AB-432D-8A59-A165BECACFF1}"/>
          </ac:spMkLst>
        </pc:spChg>
        <pc:spChg chg="mod ord">
          <ac:chgData name="Penny Meddings (Health)" userId="f942a480-4399-4aba-b0ed-0db233993f31" providerId="ADAL" clId="{D1ED526A-CDA4-4BDE-BD46-FE5ACE5AC8B9}" dt="2024-11-27T00:48:10.857" v="71" actId="700"/>
          <ac:spMkLst>
            <pc:docMk/>
            <pc:sldMk cId="3526837147" sldId="527"/>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3526837147" sldId="527"/>
            <ac:spMk id="9" creationId="{D9759CF6-35DD-4177-38A7-DE9D0C66EC60}"/>
          </ac:spMkLst>
        </pc:spChg>
        <pc:spChg chg="add del mod">
          <ac:chgData name="Penny Meddings (Health)" userId="f942a480-4399-4aba-b0ed-0db233993f31" providerId="ADAL" clId="{D1ED526A-CDA4-4BDE-BD46-FE5ACE5AC8B9}" dt="2024-11-27T00:47:43.494" v="69" actId="6264"/>
          <ac:spMkLst>
            <pc:docMk/>
            <pc:sldMk cId="3526837147" sldId="527"/>
            <ac:spMk id="10" creationId="{BDBCDAE0-776D-D48B-1C41-42519CB74651}"/>
          </ac:spMkLst>
        </pc:spChg>
        <pc:spChg chg="add del mod ord">
          <ac:chgData name="Penny Meddings (Health)" userId="f942a480-4399-4aba-b0ed-0db233993f31" providerId="ADAL" clId="{D1ED526A-CDA4-4BDE-BD46-FE5ACE5AC8B9}" dt="2024-11-27T00:47:43.494" v="69" actId="6264"/>
          <ac:spMkLst>
            <pc:docMk/>
            <pc:sldMk cId="3526837147" sldId="527"/>
            <ac:spMk id="11" creationId="{D6FB8D2E-93AF-1653-11D6-A1D093276ED5}"/>
          </ac:spMkLst>
        </pc:spChg>
        <pc:spChg chg="add del mod ord">
          <ac:chgData name="Penny Meddings (Health)" userId="f942a480-4399-4aba-b0ed-0db233993f31" providerId="ADAL" clId="{D1ED526A-CDA4-4BDE-BD46-FE5ACE5AC8B9}" dt="2024-11-27T02:00:27.046" v="419" actId="478"/>
          <ac:spMkLst>
            <pc:docMk/>
            <pc:sldMk cId="3526837147" sldId="527"/>
            <ac:spMk id="12" creationId="{54DD46B8-083E-F02D-EF86-5C59EBF345A4}"/>
          </ac:spMkLst>
        </pc:spChg>
        <pc:spChg chg="mod">
          <ac:chgData name="Penny Meddings (Health)" userId="f942a480-4399-4aba-b0ed-0db233993f31" providerId="ADAL" clId="{D1ED526A-CDA4-4BDE-BD46-FE5ACE5AC8B9}" dt="2024-11-27T02:00:53.040" v="439" actId="20577"/>
          <ac:spMkLst>
            <pc:docMk/>
            <pc:sldMk cId="3526837147" sldId="527"/>
            <ac:spMk id="14" creationId="{9ADD9EF3-A2E1-4CAE-9B56-948116E81315}"/>
          </ac:spMkLst>
        </pc:spChg>
        <pc:picChg chg="mod">
          <ac:chgData name="Penny Meddings (Health)" userId="f942a480-4399-4aba-b0ed-0db233993f31" providerId="ADAL" clId="{D1ED526A-CDA4-4BDE-BD46-FE5ACE5AC8B9}" dt="2024-11-27T02:00:48.186" v="436" actId="1076"/>
          <ac:picMkLst>
            <pc:docMk/>
            <pc:sldMk cId="3526837147" sldId="527"/>
            <ac:picMk id="8" creationId="{43B08037-18AA-4BDC-B849-3A4661039040}"/>
          </ac:picMkLst>
        </pc:picChg>
      </pc:sldChg>
      <pc:sldChg chg="addSp delSp modSp mod modClrScheme chgLayout">
        <pc:chgData name="Penny Meddings (Health)" userId="f942a480-4399-4aba-b0ed-0db233993f31" providerId="ADAL" clId="{D1ED526A-CDA4-4BDE-BD46-FE5ACE5AC8B9}" dt="2024-11-27T02:01:49.487" v="440" actId="478"/>
        <pc:sldMkLst>
          <pc:docMk/>
          <pc:sldMk cId="931181731" sldId="528"/>
        </pc:sldMkLst>
        <pc:spChg chg="mod ord">
          <ac:chgData name="Penny Meddings (Health)" userId="f942a480-4399-4aba-b0ed-0db233993f31" providerId="ADAL" clId="{D1ED526A-CDA4-4BDE-BD46-FE5ACE5AC8B9}" dt="2024-11-27T01:22:55.841" v="96" actId="700"/>
          <ac:spMkLst>
            <pc:docMk/>
            <pc:sldMk cId="931181731" sldId="528"/>
            <ac:spMk id="2" creationId="{00000000-0000-0000-0000-000000000000}"/>
          </ac:spMkLst>
        </pc:spChg>
        <pc:spChg chg="del mod ord">
          <ac:chgData name="Penny Meddings (Health)" userId="f942a480-4399-4aba-b0ed-0db233993f31" providerId="ADAL" clId="{D1ED526A-CDA4-4BDE-BD46-FE5ACE5AC8B9}" dt="2024-11-27T02:01:49.487" v="440" actId="478"/>
          <ac:spMkLst>
            <pc:docMk/>
            <pc:sldMk cId="931181731" sldId="528"/>
            <ac:spMk id="3" creationId="{00000000-0000-0000-0000-000000000000}"/>
          </ac:spMkLst>
        </pc:spChg>
        <pc:spChg chg="mod ord">
          <ac:chgData name="Penny Meddings (Health)" userId="f942a480-4399-4aba-b0ed-0db233993f31" providerId="ADAL" clId="{D1ED526A-CDA4-4BDE-BD46-FE5ACE5AC8B9}" dt="2024-11-27T01:22:55.841" v="96" actId="700"/>
          <ac:spMkLst>
            <pc:docMk/>
            <pc:sldMk cId="931181731" sldId="528"/>
            <ac:spMk id="4" creationId="{00000000-0000-0000-0000-000000000000}"/>
          </ac:spMkLst>
        </pc:spChg>
        <pc:spChg chg="mod ord">
          <ac:chgData name="Penny Meddings (Health)" userId="f942a480-4399-4aba-b0ed-0db233993f31" providerId="ADAL" clId="{D1ED526A-CDA4-4BDE-BD46-FE5ACE5AC8B9}" dt="2024-11-27T01:22:55.841" v="96" actId="700"/>
          <ac:spMkLst>
            <pc:docMk/>
            <pc:sldMk cId="931181731" sldId="528"/>
            <ac:spMk id="5" creationId="{B7C4262F-F36C-446F-B2A4-1E79AD3D5AE7}"/>
          </ac:spMkLst>
        </pc:spChg>
        <pc:spChg chg="add del mod">
          <ac:chgData name="Penny Meddings (Health)" userId="f942a480-4399-4aba-b0ed-0db233993f31" providerId="ADAL" clId="{D1ED526A-CDA4-4BDE-BD46-FE5ACE5AC8B9}" dt="2024-11-27T00:47:43.494" v="69" actId="6264"/>
          <ac:spMkLst>
            <pc:docMk/>
            <pc:sldMk cId="931181731" sldId="528"/>
            <ac:spMk id="6" creationId="{BE06264C-3E80-B42C-2184-0AC9F2D2EA59}"/>
          </ac:spMkLst>
        </pc:spChg>
        <pc:spChg chg="add del mod">
          <ac:chgData name="Penny Meddings (Health)" userId="f942a480-4399-4aba-b0ed-0db233993f31" providerId="ADAL" clId="{D1ED526A-CDA4-4BDE-BD46-FE5ACE5AC8B9}" dt="2024-11-27T00:47:43.494" v="69" actId="6264"/>
          <ac:spMkLst>
            <pc:docMk/>
            <pc:sldMk cId="931181731" sldId="528"/>
            <ac:spMk id="7" creationId="{C5C16865-49A2-3957-7415-E5367C2857EA}"/>
          </ac:spMkLst>
        </pc:spChg>
        <pc:spChg chg="add del mod">
          <ac:chgData name="Penny Meddings (Health)" userId="f942a480-4399-4aba-b0ed-0db233993f31" providerId="ADAL" clId="{D1ED526A-CDA4-4BDE-BD46-FE5ACE5AC8B9}" dt="2024-11-27T00:47:43.494" v="69" actId="6264"/>
          <ac:spMkLst>
            <pc:docMk/>
            <pc:sldMk cId="931181731" sldId="528"/>
            <ac:spMk id="8" creationId="{AB8446B9-EB8E-2B95-CE20-AB0724F5AB30}"/>
          </ac:spMkLst>
        </pc:spChg>
        <pc:spChg chg="add del mod">
          <ac:chgData name="Penny Meddings (Health)" userId="f942a480-4399-4aba-b0ed-0db233993f31" providerId="ADAL" clId="{D1ED526A-CDA4-4BDE-BD46-FE5ACE5AC8B9}" dt="2024-11-27T00:47:43.494" v="69" actId="6264"/>
          <ac:spMkLst>
            <pc:docMk/>
            <pc:sldMk cId="931181731" sldId="528"/>
            <ac:spMk id="9" creationId="{6DA2A0E5-56CC-AE3C-4752-07A77D43F4C2}"/>
          </ac:spMkLst>
        </pc:spChg>
      </pc:sldChg>
      <pc:sldChg chg="addSp delSp modSp mod modClrScheme chgLayout">
        <pc:chgData name="Penny Meddings (Health)" userId="f942a480-4399-4aba-b0ed-0db233993f31" providerId="ADAL" clId="{D1ED526A-CDA4-4BDE-BD46-FE5ACE5AC8B9}" dt="2024-11-27T02:01:57.927" v="443" actId="207"/>
        <pc:sldMkLst>
          <pc:docMk/>
          <pc:sldMk cId="3682218428" sldId="529"/>
        </pc:sldMkLst>
        <pc:spChg chg="add del mod ord">
          <ac:chgData name="Penny Meddings (Health)" userId="f942a480-4399-4aba-b0ed-0db233993f31" providerId="ADAL" clId="{D1ED526A-CDA4-4BDE-BD46-FE5ACE5AC8B9}" dt="2024-11-27T00:47:44.909" v="70" actId="700"/>
          <ac:spMkLst>
            <pc:docMk/>
            <pc:sldMk cId="3682218428" sldId="529"/>
            <ac:spMk id="2" creationId="{F6860CA1-3D34-32E0-9E09-B3EEC985115C}"/>
          </ac:spMkLst>
        </pc:spChg>
        <pc:spChg chg="mod ord">
          <ac:chgData name="Penny Meddings (Health)" userId="f942a480-4399-4aba-b0ed-0db233993f31" providerId="ADAL" clId="{D1ED526A-CDA4-4BDE-BD46-FE5ACE5AC8B9}" dt="2024-11-27T00:48:10.857" v="71" actId="700"/>
          <ac:spMkLst>
            <pc:docMk/>
            <pc:sldMk cId="3682218428" sldId="529"/>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682218428" sldId="529"/>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3682218428" sldId="529"/>
            <ac:spMk id="6" creationId="{6E728DC2-2E64-A9A8-2C0E-BA2F5CAADAB2}"/>
          </ac:spMkLst>
        </pc:spChg>
        <pc:spChg chg="mod ord">
          <ac:chgData name="Penny Meddings (Health)" userId="f942a480-4399-4aba-b0ed-0db233993f31" providerId="ADAL" clId="{D1ED526A-CDA4-4BDE-BD46-FE5ACE5AC8B9}" dt="2024-11-27T00:48:10.857" v="71" actId="700"/>
          <ac:spMkLst>
            <pc:docMk/>
            <pc:sldMk cId="3682218428" sldId="529"/>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3682218428" sldId="529"/>
            <ac:spMk id="8" creationId="{C13644E8-11E4-2EB1-A435-7DCFCA0EC01F}"/>
          </ac:spMkLst>
        </pc:spChg>
        <pc:spChg chg="add del mod">
          <ac:chgData name="Penny Meddings (Health)" userId="f942a480-4399-4aba-b0ed-0db233993f31" providerId="ADAL" clId="{D1ED526A-CDA4-4BDE-BD46-FE5ACE5AC8B9}" dt="2024-11-27T00:47:43.494" v="69" actId="6264"/>
          <ac:spMkLst>
            <pc:docMk/>
            <pc:sldMk cId="3682218428" sldId="529"/>
            <ac:spMk id="9" creationId="{203C12D8-EE96-8BFF-DC72-FCF9164CA800}"/>
          </ac:spMkLst>
        </pc:spChg>
        <pc:spChg chg="add del mod ord">
          <ac:chgData name="Penny Meddings (Health)" userId="f942a480-4399-4aba-b0ed-0db233993f31" providerId="ADAL" clId="{D1ED526A-CDA4-4BDE-BD46-FE5ACE5AC8B9}" dt="2024-11-27T00:47:43.494" v="69" actId="6264"/>
          <ac:spMkLst>
            <pc:docMk/>
            <pc:sldMk cId="3682218428" sldId="529"/>
            <ac:spMk id="10" creationId="{2768D40D-02CB-1BA6-55BB-3D29B014F823}"/>
          </ac:spMkLst>
        </pc:spChg>
        <pc:spChg chg="add del mod ord">
          <ac:chgData name="Penny Meddings (Health)" userId="f942a480-4399-4aba-b0ed-0db233993f31" providerId="ADAL" clId="{D1ED526A-CDA4-4BDE-BD46-FE5ACE5AC8B9}" dt="2024-11-27T02:01:53.311" v="441" actId="478"/>
          <ac:spMkLst>
            <pc:docMk/>
            <pc:sldMk cId="3682218428" sldId="529"/>
            <ac:spMk id="11" creationId="{EA84EE2B-DD96-D3D1-79CD-256FD5940532}"/>
          </ac:spMkLst>
        </pc:spChg>
        <pc:spChg chg="mod">
          <ac:chgData name="Penny Meddings (Health)" userId="f942a480-4399-4aba-b0ed-0db233993f31" providerId="ADAL" clId="{D1ED526A-CDA4-4BDE-BD46-FE5ACE5AC8B9}" dt="2024-11-27T02:01:57.927" v="443" actId="207"/>
          <ac:spMkLst>
            <pc:docMk/>
            <pc:sldMk cId="3682218428" sldId="529"/>
            <ac:spMk id="17" creationId="{8EC15540-CE45-492A-BA74-50A30ACD4118}"/>
          </ac:spMkLst>
        </pc:spChg>
      </pc:sldChg>
      <pc:sldChg chg="addSp delSp modSp mod modClrScheme chgLayout">
        <pc:chgData name="Penny Meddings (Health)" userId="f942a480-4399-4aba-b0ed-0db233993f31" providerId="ADAL" clId="{D1ED526A-CDA4-4BDE-BD46-FE5ACE5AC8B9}" dt="2024-11-27T02:06:33.963" v="450" actId="14100"/>
        <pc:sldMkLst>
          <pc:docMk/>
          <pc:sldMk cId="2185587137" sldId="530"/>
        </pc:sldMkLst>
        <pc:spChg chg="add del mod ord">
          <ac:chgData name="Penny Meddings (Health)" userId="f942a480-4399-4aba-b0ed-0db233993f31" providerId="ADAL" clId="{D1ED526A-CDA4-4BDE-BD46-FE5ACE5AC8B9}" dt="2024-11-27T00:47:44.909" v="70" actId="700"/>
          <ac:spMkLst>
            <pc:docMk/>
            <pc:sldMk cId="2185587137" sldId="530"/>
            <ac:spMk id="2" creationId="{0D9E5097-742E-EDA0-603B-C614C7C1BDAB}"/>
          </ac:spMkLst>
        </pc:spChg>
        <pc:spChg chg="mod ord">
          <ac:chgData name="Penny Meddings (Health)" userId="f942a480-4399-4aba-b0ed-0db233993f31" providerId="ADAL" clId="{D1ED526A-CDA4-4BDE-BD46-FE5ACE5AC8B9}" dt="2024-11-27T00:48:10.857" v="71" actId="700"/>
          <ac:spMkLst>
            <pc:docMk/>
            <pc:sldMk cId="2185587137" sldId="530"/>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185587137" sldId="530"/>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185587137" sldId="530"/>
            <ac:spMk id="5" creationId="{3640D22A-8C31-967B-A799-CB4844AA420D}"/>
          </ac:spMkLst>
        </pc:spChg>
        <pc:spChg chg="add del mod">
          <ac:chgData name="Penny Meddings (Health)" userId="f942a480-4399-4aba-b0ed-0db233993f31" providerId="ADAL" clId="{D1ED526A-CDA4-4BDE-BD46-FE5ACE5AC8B9}" dt="2024-11-27T00:47:43.494" v="69" actId="6264"/>
          <ac:spMkLst>
            <pc:docMk/>
            <pc:sldMk cId="2185587137" sldId="530"/>
            <ac:spMk id="6" creationId="{8599642D-7575-D1D6-0737-AA251C7CF1C6}"/>
          </ac:spMkLst>
        </pc:spChg>
        <pc:spChg chg="mod ord">
          <ac:chgData name="Penny Meddings (Health)" userId="f942a480-4399-4aba-b0ed-0db233993f31" providerId="ADAL" clId="{D1ED526A-CDA4-4BDE-BD46-FE5ACE5AC8B9}" dt="2024-11-27T00:48:10.857" v="71" actId="700"/>
          <ac:spMkLst>
            <pc:docMk/>
            <pc:sldMk cId="2185587137" sldId="530"/>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185587137" sldId="530"/>
            <ac:spMk id="9" creationId="{4B42DE6F-2E8C-E2F2-78C4-4644EA47740A}"/>
          </ac:spMkLst>
        </pc:spChg>
        <pc:spChg chg="add del mod ord">
          <ac:chgData name="Penny Meddings (Health)" userId="f942a480-4399-4aba-b0ed-0db233993f31" providerId="ADAL" clId="{D1ED526A-CDA4-4BDE-BD46-FE5ACE5AC8B9}" dt="2024-11-27T00:47:43.494" v="69" actId="6264"/>
          <ac:spMkLst>
            <pc:docMk/>
            <pc:sldMk cId="2185587137" sldId="530"/>
            <ac:spMk id="10" creationId="{373A2F13-0158-7CFC-35D1-CC81EDF15370}"/>
          </ac:spMkLst>
        </pc:spChg>
        <pc:spChg chg="add del mod ord">
          <ac:chgData name="Penny Meddings (Health)" userId="f942a480-4399-4aba-b0ed-0db233993f31" providerId="ADAL" clId="{D1ED526A-CDA4-4BDE-BD46-FE5ACE5AC8B9}" dt="2024-11-27T02:06:27.487" v="447" actId="478"/>
          <ac:spMkLst>
            <pc:docMk/>
            <pc:sldMk cId="2185587137" sldId="530"/>
            <ac:spMk id="11" creationId="{C7E8BBFF-E62D-EB9B-525E-91A4463B08D4}"/>
          </ac:spMkLst>
        </pc:spChg>
        <pc:spChg chg="mod">
          <ac:chgData name="Penny Meddings (Health)" userId="f942a480-4399-4aba-b0ed-0db233993f31" providerId="ADAL" clId="{D1ED526A-CDA4-4BDE-BD46-FE5ACE5AC8B9}" dt="2024-11-27T02:06:33.963" v="450" actId="14100"/>
          <ac:spMkLst>
            <pc:docMk/>
            <pc:sldMk cId="2185587137" sldId="530"/>
            <ac:spMk id="14" creationId="{9ADD9EF3-A2E1-4CAE-9B56-948116E81315}"/>
          </ac:spMkLst>
        </pc:spChg>
      </pc:sldChg>
      <pc:sldChg chg="addSp delSp modSp mod modClrScheme chgLayout">
        <pc:chgData name="Penny Meddings (Health)" userId="f942a480-4399-4aba-b0ed-0db233993f31" providerId="ADAL" clId="{D1ED526A-CDA4-4BDE-BD46-FE5ACE5AC8B9}" dt="2024-11-27T02:08:56.707" v="502" actId="33524"/>
        <pc:sldMkLst>
          <pc:docMk/>
          <pc:sldMk cId="3906511896" sldId="531"/>
        </pc:sldMkLst>
        <pc:spChg chg="mod ord">
          <ac:chgData name="Penny Meddings (Health)" userId="f942a480-4399-4aba-b0ed-0db233993f31" providerId="ADAL" clId="{D1ED526A-CDA4-4BDE-BD46-FE5ACE5AC8B9}" dt="2024-11-27T00:48:10.857" v="71" actId="700"/>
          <ac:spMkLst>
            <pc:docMk/>
            <pc:sldMk cId="3906511896" sldId="531"/>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906511896" sldId="531"/>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3906511896" sldId="531"/>
            <ac:spMk id="5" creationId="{B3B16A10-FFC7-B072-5339-CC75F213C131}"/>
          </ac:spMkLst>
        </pc:spChg>
        <pc:spChg chg="mod ord">
          <ac:chgData name="Penny Meddings (Health)" userId="f942a480-4399-4aba-b0ed-0db233993f31" providerId="ADAL" clId="{D1ED526A-CDA4-4BDE-BD46-FE5ACE5AC8B9}" dt="2024-11-27T00:48:10.857" v="71" actId="700"/>
          <ac:spMkLst>
            <pc:docMk/>
            <pc:sldMk cId="3906511896" sldId="531"/>
            <ac:spMk id="7" creationId="{FCCE3FEB-BC58-49D7-9BC1-E589C8DFD78D}"/>
          </ac:spMkLst>
        </pc:spChg>
        <pc:spChg chg="mod">
          <ac:chgData name="Penny Meddings (Health)" userId="f942a480-4399-4aba-b0ed-0db233993f31" providerId="ADAL" clId="{D1ED526A-CDA4-4BDE-BD46-FE5ACE5AC8B9}" dt="2024-11-27T02:08:56.707" v="502" actId="33524"/>
          <ac:spMkLst>
            <pc:docMk/>
            <pc:sldMk cId="3906511896" sldId="531"/>
            <ac:spMk id="8" creationId="{75A8B866-7794-45A6-929E-EB84ED4709D1}"/>
          </ac:spMkLst>
        </pc:spChg>
        <pc:spChg chg="add del mod">
          <ac:chgData name="Penny Meddings (Health)" userId="f942a480-4399-4aba-b0ed-0db233993f31" providerId="ADAL" clId="{D1ED526A-CDA4-4BDE-BD46-FE5ACE5AC8B9}" dt="2024-11-27T00:47:43.494" v="69" actId="6264"/>
          <ac:spMkLst>
            <pc:docMk/>
            <pc:sldMk cId="3906511896" sldId="531"/>
            <ac:spMk id="9" creationId="{A85BAD04-0F76-3FE3-93C7-73DC1B7CF46B}"/>
          </ac:spMkLst>
        </pc:spChg>
        <pc:spChg chg="add del mod">
          <ac:chgData name="Penny Meddings (Health)" userId="f942a480-4399-4aba-b0ed-0db233993f31" providerId="ADAL" clId="{D1ED526A-CDA4-4BDE-BD46-FE5ACE5AC8B9}" dt="2024-11-27T00:47:43.494" v="69" actId="6264"/>
          <ac:spMkLst>
            <pc:docMk/>
            <pc:sldMk cId="3906511896" sldId="531"/>
            <ac:spMk id="10" creationId="{2DB2DAFE-A4B2-BA70-4D90-D82D38542B48}"/>
          </ac:spMkLst>
        </pc:spChg>
        <pc:spChg chg="add del mod">
          <ac:chgData name="Penny Meddings (Health)" userId="f942a480-4399-4aba-b0ed-0db233993f31" providerId="ADAL" clId="{D1ED526A-CDA4-4BDE-BD46-FE5ACE5AC8B9}" dt="2024-11-27T00:47:43.494" v="69" actId="6264"/>
          <ac:spMkLst>
            <pc:docMk/>
            <pc:sldMk cId="3906511896" sldId="531"/>
            <ac:spMk id="11" creationId="{5DD291D8-662F-B502-629B-54E1F19330D6}"/>
          </ac:spMkLst>
        </pc:spChg>
        <pc:spChg chg="add del mod ord">
          <ac:chgData name="Penny Meddings (Health)" userId="f942a480-4399-4aba-b0ed-0db233993f31" providerId="ADAL" clId="{D1ED526A-CDA4-4BDE-BD46-FE5ACE5AC8B9}" dt="2024-11-27T00:47:43.494" v="69" actId="6264"/>
          <ac:spMkLst>
            <pc:docMk/>
            <pc:sldMk cId="3906511896" sldId="531"/>
            <ac:spMk id="12" creationId="{2A1E4CD7-746E-5106-13C4-ECCE84D5286E}"/>
          </ac:spMkLst>
        </pc:spChg>
        <pc:spChg chg="add del mod ord">
          <ac:chgData name="Penny Meddings (Health)" userId="f942a480-4399-4aba-b0ed-0db233993f31" providerId="ADAL" clId="{D1ED526A-CDA4-4BDE-BD46-FE5ACE5AC8B9}" dt="2024-11-27T02:06:40.022" v="451" actId="478"/>
          <ac:spMkLst>
            <pc:docMk/>
            <pc:sldMk cId="3906511896" sldId="531"/>
            <ac:spMk id="13" creationId="{AEBEDA4D-EFDE-8324-999B-86289D2BE5E9}"/>
          </ac:spMkLst>
        </pc:spChg>
        <pc:picChg chg="mod">
          <ac:chgData name="Penny Meddings (Health)" userId="f942a480-4399-4aba-b0ed-0db233993f31" providerId="ADAL" clId="{D1ED526A-CDA4-4BDE-BD46-FE5ACE5AC8B9}" dt="2024-11-27T02:08:02.990" v="477" actId="1076"/>
          <ac:picMkLst>
            <pc:docMk/>
            <pc:sldMk cId="3906511896" sldId="531"/>
            <ac:picMk id="2" creationId="{885444D0-D433-400D-937F-CCACE783DA0E}"/>
          </ac:picMkLst>
        </pc:picChg>
      </pc:sldChg>
      <pc:sldChg chg="addSp delSp modSp mod modClrScheme chgLayout">
        <pc:chgData name="Penny Meddings (Health)" userId="f942a480-4399-4aba-b0ed-0db233993f31" providerId="ADAL" clId="{D1ED526A-CDA4-4BDE-BD46-FE5ACE5AC8B9}" dt="2024-11-27T02:09:09.455" v="506" actId="255"/>
        <pc:sldMkLst>
          <pc:docMk/>
          <pc:sldMk cId="2721334410" sldId="532"/>
        </pc:sldMkLst>
        <pc:spChg chg="add del mod ord">
          <ac:chgData name="Penny Meddings (Health)" userId="f942a480-4399-4aba-b0ed-0db233993f31" providerId="ADAL" clId="{D1ED526A-CDA4-4BDE-BD46-FE5ACE5AC8B9}" dt="2024-11-27T00:47:44.909" v="70" actId="700"/>
          <ac:spMkLst>
            <pc:docMk/>
            <pc:sldMk cId="2721334410" sldId="532"/>
            <ac:spMk id="2" creationId="{F195AA0C-49EB-0DB9-EFA4-990A68932424}"/>
          </ac:spMkLst>
        </pc:spChg>
        <pc:spChg chg="mod ord">
          <ac:chgData name="Penny Meddings (Health)" userId="f942a480-4399-4aba-b0ed-0db233993f31" providerId="ADAL" clId="{D1ED526A-CDA4-4BDE-BD46-FE5ACE5AC8B9}" dt="2024-11-27T00:48:10.857" v="71" actId="700"/>
          <ac:spMkLst>
            <pc:docMk/>
            <pc:sldMk cId="2721334410" sldId="532"/>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721334410" sldId="532"/>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721334410" sldId="532"/>
            <ac:spMk id="5" creationId="{8399F67B-CD6D-0923-D34C-9E3799078E07}"/>
          </ac:spMkLst>
        </pc:spChg>
        <pc:spChg chg="mod ord">
          <ac:chgData name="Penny Meddings (Health)" userId="f942a480-4399-4aba-b0ed-0db233993f31" providerId="ADAL" clId="{D1ED526A-CDA4-4BDE-BD46-FE5ACE5AC8B9}" dt="2024-11-27T00:48:10.857" v="71" actId="700"/>
          <ac:spMkLst>
            <pc:docMk/>
            <pc:sldMk cId="2721334410" sldId="532"/>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721334410" sldId="532"/>
            <ac:spMk id="8" creationId="{BDBA00CD-CDD1-B81C-D374-25217AC0E02C}"/>
          </ac:spMkLst>
        </pc:spChg>
        <pc:spChg chg="add del mod">
          <ac:chgData name="Penny Meddings (Health)" userId="f942a480-4399-4aba-b0ed-0db233993f31" providerId="ADAL" clId="{D1ED526A-CDA4-4BDE-BD46-FE5ACE5AC8B9}" dt="2024-11-27T00:47:43.494" v="69" actId="6264"/>
          <ac:spMkLst>
            <pc:docMk/>
            <pc:sldMk cId="2721334410" sldId="532"/>
            <ac:spMk id="9" creationId="{0FCE624D-E5DB-C195-746E-CDCADB0652C3}"/>
          </ac:spMkLst>
        </pc:spChg>
        <pc:spChg chg="add del mod ord">
          <ac:chgData name="Penny Meddings (Health)" userId="f942a480-4399-4aba-b0ed-0db233993f31" providerId="ADAL" clId="{D1ED526A-CDA4-4BDE-BD46-FE5ACE5AC8B9}" dt="2024-11-27T00:47:43.494" v="69" actId="6264"/>
          <ac:spMkLst>
            <pc:docMk/>
            <pc:sldMk cId="2721334410" sldId="532"/>
            <ac:spMk id="11" creationId="{01074BBA-3108-883D-AFD6-D17BE72B96FD}"/>
          </ac:spMkLst>
        </pc:spChg>
        <pc:spChg chg="add del mod ord">
          <ac:chgData name="Penny Meddings (Health)" userId="f942a480-4399-4aba-b0ed-0db233993f31" providerId="ADAL" clId="{D1ED526A-CDA4-4BDE-BD46-FE5ACE5AC8B9}" dt="2024-11-27T02:09:03.190" v="503" actId="478"/>
          <ac:spMkLst>
            <pc:docMk/>
            <pc:sldMk cId="2721334410" sldId="532"/>
            <ac:spMk id="12" creationId="{44422EE3-5914-40EC-0720-0363A52EC7A5}"/>
          </ac:spMkLst>
        </pc:spChg>
        <pc:spChg chg="mod">
          <ac:chgData name="Penny Meddings (Health)" userId="f942a480-4399-4aba-b0ed-0db233993f31" providerId="ADAL" clId="{D1ED526A-CDA4-4BDE-BD46-FE5ACE5AC8B9}" dt="2024-11-27T02:09:09.455" v="506" actId="255"/>
          <ac:spMkLst>
            <pc:docMk/>
            <pc:sldMk cId="2721334410" sldId="532"/>
            <ac:spMk id="14" creationId="{9ADD9EF3-A2E1-4CAE-9B56-948116E81315}"/>
          </ac:spMkLst>
        </pc:spChg>
      </pc:sldChg>
      <pc:sldChg chg="addSp delSp modSp mod modClrScheme chgLayout">
        <pc:chgData name="Penny Meddings (Health)" userId="f942a480-4399-4aba-b0ed-0db233993f31" providerId="ADAL" clId="{D1ED526A-CDA4-4BDE-BD46-FE5ACE5AC8B9}" dt="2024-11-27T02:09:27.847" v="510" actId="33524"/>
        <pc:sldMkLst>
          <pc:docMk/>
          <pc:sldMk cId="4255531042" sldId="533"/>
        </pc:sldMkLst>
        <pc:spChg chg="add del mod ord">
          <ac:chgData name="Penny Meddings (Health)" userId="f942a480-4399-4aba-b0ed-0db233993f31" providerId="ADAL" clId="{D1ED526A-CDA4-4BDE-BD46-FE5ACE5AC8B9}" dt="2024-11-27T00:47:44.909" v="70" actId="700"/>
          <ac:spMkLst>
            <pc:docMk/>
            <pc:sldMk cId="4255531042" sldId="533"/>
            <ac:spMk id="2" creationId="{03CA4FDF-1E2E-CA1B-A98E-EB7952C3C1DF}"/>
          </ac:spMkLst>
        </pc:spChg>
        <pc:spChg chg="mod ord">
          <ac:chgData name="Penny Meddings (Health)" userId="f942a480-4399-4aba-b0ed-0db233993f31" providerId="ADAL" clId="{D1ED526A-CDA4-4BDE-BD46-FE5ACE5AC8B9}" dt="2024-11-27T00:48:10.857" v="71" actId="700"/>
          <ac:spMkLst>
            <pc:docMk/>
            <pc:sldMk cId="4255531042" sldId="533"/>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4255531042" sldId="533"/>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4255531042" sldId="533"/>
            <ac:spMk id="5" creationId="{0FB37595-56F8-39DB-DA29-64D436C11A96}"/>
          </ac:spMkLst>
        </pc:spChg>
        <pc:spChg chg="add del mod">
          <ac:chgData name="Penny Meddings (Health)" userId="f942a480-4399-4aba-b0ed-0db233993f31" providerId="ADAL" clId="{D1ED526A-CDA4-4BDE-BD46-FE5ACE5AC8B9}" dt="2024-11-27T00:47:43.494" v="69" actId="6264"/>
          <ac:spMkLst>
            <pc:docMk/>
            <pc:sldMk cId="4255531042" sldId="533"/>
            <ac:spMk id="6" creationId="{B3B3F701-40A7-6EA3-D6CE-141EC7459490}"/>
          </ac:spMkLst>
        </pc:spChg>
        <pc:spChg chg="mod ord">
          <ac:chgData name="Penny Meddings (Health)" userId="f942a480-4399-4aba-b0ed-0db233993f31" providerId="ADAL" clId="{D1ED526A-CDA4-4BDE-BD46-FE5ACE5AC8B9}" dt="2024-11-27T00:48:10.857" v="71" actId="700"/>
          <ac:spMkLst>
            <pc:docMk/>
            <pc:sldMk cId="4255531042" sldId="533"/>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4255531042" sldId="533"/>
            <ac:spMk id="9" creationId="{1D38F7E9-3976-037C-DE91-BA6796AA5366}"/>
          </ac:spMkLst>
        </pc:spChg>
        <pc:spChg chg="add del mod ord">
          <ac:chgData name="Penny Meddings (Health)" userId="f942a480-4399-4aba-b0ed-0db233993f31" providerId="ADAL" clId="{D1ED526A-CDA4-4BDE-BD46-FE5ACE5AC8B9}" dt="2024-11-27T00:47:43.494" v="69" actId="6264"/>
          <ac:spMkLst>
            <pc:docMk/>
            <pc:sldMk cId="4255531042" sldId="533"/>
            <ac:spMk id="10" creationId="{3A011D94-B25A-7EBF-5860-EE49C62F56D8}"/>
          </ac:spMkLst>
        </pc:spChg>
        <pc:spChg chg="add del mod ord">
          <ac:chgData name="Penny Meddings (Health)" userId="f942a480-4399-4aba-b0ed-0db233993f31" providerId="ADAL" clId="{D1ED526A-CDA4-4BDE-BD46-FE5ACE5AC8B9}" dt="2024-11-27T02:09:19.094" v="507" actId="478"/>
          <ac:spMkLst>
            <pc:docMk/>
            <pc:sldMk cId="4255531042" sldId="533"/>
            <ac:spMk id="11" creationId="{456EB03B-CE4B-D30A-F532-16EB65E0BADF}"/>
          </ac:spMkLst>
        </pc:spChg>
        <pc:spChg chg="mod">
          <ac:chgData name="Penny Meddings (Health)" userId="f942a480-4399-4aba-b0ed-0db233993f31" providerId="ADAL" clId="{D1ED526A-CDA4-4BDE-BD46-FE5ACE5AC8B9}" dt="2024-11-27T02:09:27.847" v="510" actId="33524"/>
          <ac:spMkLst>
            <pc:docMk/>
            <pc:sldMk cId="4255531042" sldId="533"/>
            <ac:spMk id="14" creationId="{9ADD9EF3-A2E1-4CAE-9B56-948116E81315}"/>
          </ac:spMkLst>
        </pc:spChg>
      </pc:sldChg>
      <pc:sldChg chg="addSp delSp modSp mod modClrScheme chgLayout">
        <pc:chgData name="Penny Meddings (Health)" userId="f942a480-4399-4aba-b0ed-0db233993f31" providerId="ADAL" clId="{D1ED526A-CDA4-4BDE-BD46-FE5ACE5AC8B9}" dt="2024-11-27T02:10:32.232" v="537" actId="207"/>
        <pc:sldMkLst>
          <pc:docMk/>
          <pc:sldMk cId="1819871697" sldId="534"/>
        </pc:sldMkLst>
        <pc:spChg chg="add del mod ord">
          <ac:chgData name="Penny Meddings (Health)" userId="f942a480-4399-4aba-b0ed-0db233993f31" providerId="ADAL" clId="{D1ED526A-CDA4-4BDE-BD46-FE5ACE5AC8B9}" dt="2024-11-27T00:47:44.909" v="70" actId="700"/>
          <ac:spMkLst>
            <pc:docMk/>
            <pc:sldMk cId="1819871697" sldId="534"/>
            <ac:spMk id="2" creationId="{5A1618B0-6037-01B5-6796-12B998FCE411}"/>
          </ac:spMkLst>
        </pc:spChg>
        <pc:spChg chg="mod ord">
          <ac:chgData name="Penny Meddings (Health)" userId="f942a480-4399-4aba-b0ed-0db233993f31" providerId="ADAL" clId="{D1ED526A-CDA4-4BDE-BD46-FE5ACE5AC8B9}" dt="2024-11-27T00:48:10.857" v="71" actId="700"/>
          <ac:spMkLst>
            <pc:docMk/>
            <pc:sldMk cId="1819871697" sldId="534"/>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1819871697" sldId="534"/>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1819871697" sldId="534"/>
            <ac:spMk id="6" creationId="{07DAADFB-3038-C238-4C46-3E6B45C128DD}"/>
          </ac:spMkLst>
        </pc:spChg>
        <pc:spChg chg="mod ord">
          <ac:chgData name="Penny Meddings (Health)" userId="f942a480-4399-4aba-b0ed-0db233993f31" providerId="ADAL" clId="{D1ED526A-CDA4-4BDE-BD46-FE5ACE5AC8B9}" dt="2024-11-27T00:48:10.857" v="71" actId="700"/>
          <ac:spMkLst>
            <pc:docMk/>
            <pc:sldMk cId="1819871697" sldId="534"/>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1819871697" sldId="534"/>
            <ac:spMk id="10" creationId="{4AC695CD-7916-41A7-4523-2E452D45E536}"/>
          </ac:spMkLst>
        </pc:spChg>
        <pc:spChg chg="add del mod">
          <ac:chgData name="Penny Meddings (Health)" userId="f942a480-4399-4aba-b0ed-0db233993f31" providerId="ADAL" clId="{D1ED526A-CDA4-4BDE-BD46-FE5ACE5AC8B9}" dt="2024-11-27T00:47:43.494" v="69" actId="6264"/>
          <ac:spMkLst>
            <pc:docMk/>
            <pc:sldMk cId="1819871697" sldId="534"/>
            <ac:spMk id="11" creationId="{C87CB348-B8D4-5876-2B64-5242C8C44E0D}"/>
          </ac:spMkLst>
        </pc:spChg>
        <pc:spChg chg="add del mod ord">
          <ac:chgData name="Penny Meddings (Health)" userId="f942a480-4399-4aba-b0ed-0db233993f31" providerId="ADAL" clId="{D1ED526A-CDA4-4BDE-BD46-FE5ACE5AC8B9}" dt="2024-11-27T00:47:43.494" v="69" actId="6264"/>
          <ac:spMkLst>
            <pc:docMk/>
            <pc:sldMk cId="1819871697" sldId="534"/>
            <ac:spMk id="12" creationId="{312680D3-844E-A2D9-F448-BD6A3A3041A0}"/>
          </ac:spMkLst>
        </pc:spChg>
        <pc:spChg chg="add del mod ord">
          <ac:chgData name="Penny Meddings (Health)" userId="f942a480-4399-4aba-b0ed-0db233993f31" providerId="ADAL" clId="{D1ED526A-CDA4-4BDE-BD46-FE5ACE5AC8B9}" dt="2024-11-27T02:09:39.930" v="511" actId="478"/>
          <ac:spMkLst>
            <pc:docMk/>
            <pc:sldMk cId="1819871697" sldId="534"/>
            <ac:spMk id="13" creationId="{6204BA77-CDDD-069C-23C8-0D78FFD6EC6D}"/>
          </ac:spMkLst>
        </pc:spChg>
        <pc:spChg chg="mod">
          <ac:chgData name="Penny Meddings (Health)" userId="f942a480-4399-4aba-b0ed-0db233993f31" providerId="ADAL" clId="{D1ED526A-CDA4-4BDE-BD46-FE5ACE5AC8B9}" dt="2024-11-27T02:10:16.918" v="535" actId="20577"/>
          <ac:spMkLst>
            <pc:docMk/>
            <pc:sldMk cId="1819871697" sldId="534"/>
            <ac:spMk id="14" creationId="{9ADD9EF3-A2E1-4CAE-9B56-948116E81315}"/>
          </ac:spMkLst>
        </pc:spChg>
        <pc:graphicFrameChg chg="modGraphic">
          <ac:chgData name="Penny Meddings (Health)" userId="f942a480-4399-4aba-b0ed-0db233993f31" providerId="ADAL" clId="{D1ED526A-CDA4-4BDE-BD46-FE5ACE5AC8B9}" dt="2024-11-27T02:10:32.232" v="537" actId="207"/>
          <ac:graphicFrameMkLst>
            <pc:docMk/>
            <pc:sldMk cId="1819871697" sldId="534"/>
            <ac:graphicFrameMk id="9" creationId="{8081FE6C-2042-4FC5-B51D-20C73DF4DAF7}"/>
          </ac:graphicFrameMkLst>
        </pc:graphicFrameChg>
        <pc:picChg chg="mod">
          <ac:chgData name="Penny Meddings (Health)" userId="f942a480-4399-4aba-b0ed-0db233993f31" providerId="ADAL" clId="{D1ED526A-CDA4-4BDE-BD46-FE5ACE5AC8B9}" dt="2024-11-27T02:10:09.487" v="531" actId="1037"/>
          <ac:picMkLst>
            <pc:docMk/>
            <pc:sldMk cId="1819871697" sldId="534"/>
            <ac:picMk id="8" creationId="{43B08037-18AA-4BDC-B849-3A4661039040}"/>
          </ac:picMkLst>
        </pc:picChg>
      </pc:sldChg>
      <pc:sldChg chg="addSp delSp modSp mod modClrScheme chgLayout">
        <pc:chgData name="Penny Meddings (Health)" userId="f942a480-4399-4aba-b0ed-0db233993f31" providerId="ADAL" clId="{D1ED526A-CDA4-4BDE-BD46-FE5ACE5AC8B9}" dt="2024-11-27T02:10:55.136" v="542" actId="12"/>
        <pc:sldMkLst>
          <pc:docMk/>
          <pc:sldMk cId="2630893955" sldId="535"/>
        </pc:sldMkLst>
        <pc:spChg chg="add del mod ord">
          <ac:chgData name="Penny Meddings (Health)" userId="f942a480-4399-4aba-b0ed-0db233993f31" providerId="ADAL" clId="{D1ED526A-CDA4-4BDE-BD46-FE5ACE5AC8B9}" dt="2024-11-27T00:47:44.909" v="70" actId="700"/>
          <ac:spMkLst>
            <pc:docMk/>
            <pc:sldMk cId="2630893955" sldId="535"/>
            <ac:spMk id="2" creationId="{844B862C-0737-4647-C3D7-588D3D0198E6}"/>
          </ac:spMkLst>
        </pc:spChg>
        <pc:spChg chg="mod ord">
          <ac:chgData name="Penny Meddings (Health)" userId="f942a480-4399-4aba-b0ed-0db233993f31" providerId="ADAL" clId="{D1ED526A-CDA4-4BDE-BD46-FE5ACE5AC8B9}" dt="2024-11-27T00:48:10.857" v="71" actId="700"/>
          <ac:spMkLst>
            <pc:docMk/>
            <pc:sldMk cId="2630893955" sldId="535"/>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2630893955" sldId="535"/>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2630893955" sldId="535"/>
            <ac:spMk id="5" creationId="{F4D819CB-BCA5-FF27-6BEB-2B6BC4A510DC}"/>
          </ac:spMkLst>
        </pc:spChg>
        <pc:spChg chg="add del mod">
          <ac:chgData name="Penny Meddings (Health)" userId="f942a480-4399-4aba-b0ed-0db233993f31" providerId="ADAL" clId="{D1ED526A-CDA4-4BDE-BD46-FE5ACE5AC8B9}" dt="2024-11-27T00:47:43.494" v="69" actId="6264"/>
          <ac:spMkLst>
            <pc:docMk/>
            <pc:sldMk cId="2630893955" sldId="535"/>
            <ac:spMk id="6" creationId="{31E45722-05DF-34CB-806A-EC40498873BD}"/>
          </ac:spMkLst>
        </pc:spChg>
        <pc:spChg chg="mod ord">
          <ac:chgData name="Penny Meddings (Health)" userId="f942a480-4399-4aba-b0ed-0db233993f31" providerId="ADAL" clId="{D1ED526A-CDA4-4BDE-BD46-FE5ACE5AC8B9}" dt="2024-11-27T00:48:10.857" v="71" actId="700"/>
          <ac:spMkLst>
            <pc:docMk/>
            <pc:sldMk cId="2630893955" sldId="535"/>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2630893955" sldId="535"/>
            <ac:spMk id="9" creationId="{AE36C1D0-86E5-E8E4-E3F9-610F617D2AD9}"/>
          </ac:spMkLst>
        </pc:spChg>
        <pc:spChg chg="add del mod ord">
          <ac:chgData name="Penny Meddings (Health)" userId="f942a480-4399-4aba-b0ed-0db233993f31" providerId="ADAL" clId="{D1ED526A-CDA4-4BDE-BD46-FE5ACE5AC8B9}" dt="2024-11-27T00:47:43.494" v="69" actId="6264"/>
          <ac:spMkLst>
            <pc:docMk/>
            <pc:sldMk cId="2630893955" sldId="535"/>
            <ac:spMk id="11" creationId="{EBB08928-1AE0-4D23-B0EC-D6E709B08524}"/>
          </ac:spMkLst>
        </pc:spChg>
        <pc:spChg chg="add del mod ord">
          <ac:chgData name="Penny Meddings (Health)" userId="f942a480-4399-4aba-b0ed-0db233993f31" providerId="ADAL" clId="{D1ED526A-CDA4-4BDE-BD46-FE5ACE5AC8B9}" dt="2024-11-27T02:10:41.303" v="539" actId="478"/>
          <ac:spMkLst>
            <pc:docMk/>
            <pc:sldMk cId="2630893955" sldId="535"/>
            <ac:spMk id="12" creationId="{FE7E2DE9-579A-5C76-5614-7DB851072D7F}"/>
          </ac:spMkLst>
        </pc:spChg>
        <pc:spChg chg="mod">
          <ac:chgData name="Penny Meddings (Health)" userId="f942a480-4399-4aba-b0ed-0db233993f31" providerId="ADAL" clId="{D1ED526A-CDA4-4BDE-BD46-FE5ACE5AC8B9}" dt="2024-11-27T02:10:55.136" v="542" actId="12"/>
          <ac:spMkLst>
            <pc:docMk/>
            <pc:sldMk cId="2630893955" sldId="535"/>
            <ac:spMk id="17" creationId="{8EC15540-CE45-492A-BA74-50A30ACD4118}"/>
          </ac:spMkLst>
        </pc:spChg>
      </pc:sldChg>
      <pc:sldChg chg="addSp delSp modSp mod modClrScheme chgLayout">
        <pc:chgData name="Penny Meddings (Health)" userId="f942a480-4399-4aba-b0ed-0db233993f31" providerId="ADAL" clId="{D1ED526A-CDA4-4BDE-BD46-FE5ACE5AC8B9}" dt="2024-11-27T03:12:03.565" v="551" actId="1036"/>
        <pc:sldMkLst>
          <pc:docMk/>
          <pc:sldMk cId="554275443" sldId="536"/>
        </pc:sldMkLst>
        <pc:spChg chg="mod ord">
          <ac:chgData name="Penny Meddings (Health)" userId="f942a480-4399-4aba-b0ed-0db233993f31" providerId="ADAL" clId="{D1ED526A-CDA4-4BDE-BD46-FE5ACE5AC8B9}" dt="2024-11-27T00:48:10.857" v="71" actId="700"/>
          <ac:spMkLst>
            <pc:docMk/>
            <pc:sldMk cId="554275443" sldId="536"/>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554275443" sldId="536"/>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554275443" sldId="536"/>
            <ac:spMk id="5" creationId="{DD95C1F3-F629-9DB9-E708-B4E612F3BC98}"/>
          </ac:spMkLst>
        </pc:spChg>
        <pc:spChg chg="add del mod">
          <ac:chgData name="Penny Meddings (Health)" userId="f942a480-4399-4aba-b0ed-0db233993f31" providerId="ADAL" clId="{D1ED526A-CDA4-4BDE-BD46-FE5ACE5AC8B9}" dt="2024-11-27T00:47:43.494" v="69" actId="6264"/>
          <ac:spMkLst>
            <pc:docMk/>
            <pc:sldMk cId="554275443" sldId="536"/>
            <ac:spMk id="6" creationId="{9739B65F-590A-44C5-6A97-2E71C72CC6FA}"/>
          </ac:spMkLst>
        </pc:spChg>
        <pc:spChg chg="mod ord">
          <ac:chgData name="Penny Meddings (Health)" userId="f942a480-4399-4aba-b0ed-0db233993f31" providerId="ADAL" clId="{D1ED526A-CDA4-4BDE-BD46-FE5ACE5AC8B9}" dt="2024-11-27T00:48:10.857" v="71" actId="700"/>
          <ac:spMkLst>
            <pc:docMk/>
            <pc:sldMk cId="554275443" sldId="536"/>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554275443" sldId="536"/>
            <ac:spMk id="8" creationId="{A0E9D814-AFA0-D06A-3712-0BF73E8A45E6}"/>
          </ac:spMkLst>
        </pc:spChg>
        <pc:spChg chg="add del mod">
          <ac:chgData name="Penny Meddings (Health)" userId="f942a480-4399-4aba-b0ed-0db233993f31" providerId="ADAL" clId="{D1ED526A-CDA4-4BDE-BD46-FE5ACE5AC8B9}" dt="2024-11-27T00:47:43.494" v="69" actId="6264"/>
          <ac:spMkLst>
            <pc:docMk/>
            <pc:sldMk cId="554275443" sldId="536"/>
            <ac:spMk id="9" creationId="{D56A82EE-A6B8-51DA-950B-D2E25F596988}"/>
          </ac:spMkLst>
        </pc:spChg>
        <pc:spChg chg="add del mod ord">
          <ac:chgData name="Penny Meddings (Health)" userId="f942a480-4399-4aba-b0ed-0db233993f31" providerId="ADAL" clId="{D1ED526A-CDA4-4BDE-BD46-FE5ACE5AC8B9}" dt="2024-11-27T00:47:43.494" v="69" actId="6264"/>
          <ac:spMkLst>
            <pc:docMk/>
            <pc:sldMk cId="554275443" sldId="536"/>
            <ac:spMk id="11" creationId="{02EFF817-F8AD-B393-F08E-6F484CE30B94}"/>
          </ac:spMkLst>
        </pc:spChg>
        <pc:spChg chg="add del mod ord">
          <ac:chgData name="Penny Meddings (Health)" userId="f942a480-4399-4aba-b0ed-0db233993f31" providerId="ADAL" clId="{D1ED526A-CDA4-4BDE-BD46-FE5ACE5AC8B9}" dt="2024-11-27T02:14:30.029" v="543" actId="478"/>
          <ac:spMkLst>
            <pc:docMk/>
            <pc:sldMk cId="554275443" sldId="536"/>
            <ac:spMk id="12" creationId="{6C900358-4D25-84C8-6738-DEFA2A571721}"/>
          </ac:spMkLst>
        </pc:spChg>
        <pc:spChg chg="mod">
          <ac:chgData name="Penny Meddings (Health)" userId="f942a480-4399-4aba-b0ed-0db233993f31" providerId="ADAL" clId="{D1ED526A-CDA4-4BDE-BD46-FE5ACE5AC8B9}" dt="2024-11-27T03:11:57.218" v="547" actId="120"/>
          <ac:spMkLst>
            <pc:docMk/>
            <pc:sldMk cId="554275443" sldId="536"/>
            <ac:spMk id="17" creationId="{8EC15540-CE45-492A-BA74-50A30ACD4118}"/>
          </ac:spMkLst>
        </pc:spChg>
        <pc:picChg chg="mod">
          <ac:chgData name="Penny Meddings (Health)" userId="f942a480-4399-4aba-b0ed-0db233993f31" providerId="ADAL" clId="{D1ED526A-CDA4-4BDE-BD46-FE5ACE5AC8B9}" dt="2024-11-27T03:12:03.565" v="551" actId="1036"/>
          <ac:picMkLst>
            <pc:docMk/>
            <pc:sldMk cId="554275443" sldId="536"/>
            <ac:picMk id="14" creationId="{B82A2F42-79F9-4901-B2D4-FE69FD990E45}"/>
          </ac:picMkLst>
        </pc:picChg>
      </pc:sldChg>
      <pc:sldChg chg="addSp delSp modSp mod modClrScheme chgLayout">
        <pc:chgData name="Penny Meddings (Health)" userId="f942a480-4399-4aba-b0ed-0db233993f31" providerId="ADAL" clId="{D1ED526A-CDA4-4BDE-BD46-FE5ACE5AC8B9}" dt="2024-11-27T03:12:38.464" v="556" actId="12"/>
        <pc:sldMkLst>
          <pc:docMk/>
          <pc:sldMk cId="563269047" sldId="537"/>
        </pc:sldMkLst>
        <pc:spChg chg="add del mod ord">
          <ac:chgData name="Penny Meddings (Health)" userId="f942a480-4399-4aba-b0ed-0db233993f31" providerId="ADAL" clId="{D1ED526A-CDA4-4BDE-BD46-FE5ACE5AC8B9}" dt="2024-11-27T00:47:44.909" v="70" actId="700"/>
          <ac:spMkLst>
            <pc:docMk/>
            <pc:sldMk cId="563269047" sldId="537"/>
            <ac:spMk id="2" creationId="{9B06886E-ED27-08E6-AAF9-8BA75CD59212}"/>
          </ac:spMkLst>
        </pc:spChg>
        <pc:spChg chg="mod ord">
          <ac:chgData name="Penny Meddings (Health)" userId="f942a480-4399-4aba-b0ed-0db233993f31" providerId="ADAL" clId="{D1ED526A-CDA4-4BDE-BD46-FE5ACE5AC8B9}" dt="2024-11-27T00:48:10.857" v="71" actId="700"/>
          <ac:spMkLst>
            <pc:docMk/>
            <pc:sldMk cId="563269047" sldId="537"/>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563269047" sldId="537"/>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563269047" sldId="537"/>
            <ac:spMk id="5" creationId="{1CD6AA22-AD01-D7FB-200A-7AE5D1907E11}"/>
          </ac:spMkLst>
        </pc:spChg>
        <pc:spChg chg="add del mod">
          <ac:chgData name="Penny Meddings (Health)" userId="f942a480-4399-4aba-b0ed-0db233993f31" providerId="ADAL" clId="{D1ED526A-CDA4-4BDE-BD46-FE5ACE5AC8B9}" dt="2024-11-27T00:47:43.494" v="69" actId="6264"/>
          <ac:spMkLst>
            <pc:docMk/>
            <pc:sldMk cId="563269047" sldId="537"/>
            <ac:spMk id="6" creationId="{34162BA0-868B-0D89-7912-1D53CD1E5556}"/>
          </ac:spMkLst>
        </pc:spChg>
        <pc:spChg chg="mod ord">
          <ac:chgData name="Penny Meddings (Health)" userId="f942a480-4399-4aba-b0ed-0db233993f31" providerId="ADAL" clId="{D1ED526A-CDA4-4BDE-BD46-FE5ACE5AC8B9}" dt="2024-11-27T00:48:10.857" v="71" actId="700"/>
          <ac:spMkLst>
            <pc:docMk/>
            <pc:sldMk cId="563269047" sldId="537"/>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563269047" sldId="537"/>
            <ac:spMk id="8" creationId="{7F5A5262-9934-88B2-F8B2-4678B6BD9610}"/>
          </ac:spMkLst>
        </pc:spChg>
        <pc:spChg chg="add del mod ord">
          <ac:chgData name="Penny Meddings (Health)" userId="f942a480-4399-4aba-b0ed-0db233993f31" providerId="ADAL" clId="{D1ED526A-CDA4-4BDE-BD46-FE5ACE5AC8B9}" dt="2024-11-27T00:47:43.494" v="69" actId="6264"/>
          <ac:spMkLst>
            <pc:docMk/>
            <pc:sldMk cId="563269047" sldId="537"/>
            <ac:spMk id="9" creationId="{D34F0345-260C-987C-1826-74544CCE9D08}"/>
          </ac:spMkLst>
        </pc:spChg>
        <pc:spChg chg="add del mod ord">
          <ac:chgData name="Penny Meddings (Health)" userId="f942a480-4399-4aba-b0ed-0db233993f31" providerId="ADAL" clId="{D1ED526A-CDA4-4BDE-BD46-FE5ACE5AC8B9}" dt="2024-11-27T03:12:14.845" v="552" actId="478"/>
          <ac:spMkLst>
            <pc:docMk/>
            <pc:sldMk cId="563269047" sldId="537"/>
            <ac:spMk id="12" creationId="{59D1F30E-5CD4-6C87-5F1D-00E080E2239C}"/>
          </ac:spMkLst>
        </pc:spChg>
        <pc:spChg chg="mod">
          <ac:chgData name="Penny Meddings (Health)" userId="f942a480-4399-4aba-b0ed-0db233993f31" providerId="ADAL" clId="{D1ED526A-CDA4-4BDE-BD46-FE5ACE5AC8B9}" dt="2024-11-27T03:12:38.464" v="556" actId="12"/>
          <ac:spMkLst>
            <pc:docMk/>
            <pc:sldMk cId="563269047" sldId="537"/>
            <ac:spMk id="17" creationId="{8EC15540-CE45-492A-BA74-50A30ACD4118}"/>
          </ac:spMkLst>
        </pc:spChg>
      </pc:sldChg>
      <pc:sldChg chg="addSp delSp modSp mod modClrScheme chgLayout">
        <pc:chgData name="Penny Meddings (Health)" userId="f942a480-4399-4aba-b0ed-0db233993f31" providerId="ADAL" clId="{D1ED526A-CDA4-4BDE-BD46-FE5ACE5AC8B9}" dt="2024-11-27T03:13:34.363" v="559" actId="207"/>
        <pc:sldMkLst>
          <pc:docMk/>
          <pc:sldMk cId="690350815" sldId="538"/>
        </pc:sldMkLst>
        <pc:spChg chg="add del mod ord">
          <ac:chgData name="Penny Meddings (Health)" userId="f942a480-4399-4aba-b0ed-0db233993f31" providerId="ADAL" clId="{D1ED526A-CDA4-4BDE-BD46-FE5ACE5AC8B9}" dt="2024-11-27T00:47:44.909" v="70" actId="700"/>
          <ac:spMkLst>
            <pc:docMk/>
            <pc:sldMk cId="690350815" sldId="538"/>
            <ac:spMk id="2" creationId="{D47EC5B3-7719-CA04-51B4-2FE33E28B7E8}"/>
          </ac:spMkLst>
        </pc:spChg>
        <pc:spChg chg="mod ord">
          <ac:chgData name="Penny Meddings (Health)" userId="f942a480-4399-4aba-b0ed-0db233993f31" providerId="ADAL" clId="{D1ED526A-CDA4-4BDE-BD46-FE5ACE5AC8B9}" dt="2024-11-27T00:48:10.857" v="71" actId="700"/>
          <ac:spMkLst>
            <pc:docMk/>
            <pc:sldMk cId="690350815" sldId="538"/>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690350815" sldId="538"/>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690350815" sldId="538"/>
            <ac:spMk id="5" creationId="{DB81670C-430E-9459-ABD8-FDDEBF74CB12}"/>
          </ac:spMkLst>
        </pc:spChg>
        <pc:spChg chg="add del mod">
          <ac:chgData name="Penny Meddings (Health)" userId="f942a480-4399-4aba-b0ed-0db233993f31" providerId="ADAL" clId="{D1ED526A-CDA4-4BDE-BD46-FE5ACE5AC8B9}" dt="2024-11-27T00:47:43.494" v="69" actId="6264"/>
          <ac:spMkLst>
            <pc:docMk/>
            <pc:sldMk cId="690350815" sldId="538"/>
            <ac:spMk id="6" creationId="{1FC09DF2-1C88-0150-E377-8A8AAC74B494}"/>
          </ac:spMkLst>
        </pc:spChg>
        <pc:spChg chg="mod ord">
          <ac:chgData name="Penny Meddings (Health)" userId="f942a480-4399-4aba-b0ed-0db233993f31" providerId="ADAL" clId="{D1ED526A-CDA4-4BDE-BD46-FE5ACE5AC8B9}" dt="2024-11-27T00:48:10.857" v="71" actId="700"/>
          <ac:spMkLst>
            <pc:docMk/>
            <pc:sldMk cId="690350815" sldId="538"/>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690350815" sldId="538"/>
            <ac:spMk id="9" creationId="{83D386B5-2433-EBC7-3943-DBEE9D31E7F4}"/>
          </ac:spMkLst>
        </pc:spChg>
        <pc:spChg chg="add del mod ord">
          <ac:chgData name="Penny Meddings (Health)" userId="f942a480-4399-4aba-b0ed-0db233993f31" providerId="ADAL" clId="{D1ED526A-CDA4-4BDE-BD46-FE5ACE5AC8B9}" dt="2024-11-27T00:47:43.494" v="69" actId="6264"/>
          <ac:spMkLst>
            <pc:docMk/>
            <pc:sldMk cId="690350815" sldId="538"/>
            <ac:spMk id="12" creationId="{8E7B9580-0C0F-2FF1-7DD3-A83B41B5B362}"/>
          </ac:spMkLst>
        </pc:spChg>
        <pc:spChg chg="add del mod ord">
          <ac:chgData name="Penny Meddings (Health)" userId="f942a480-4399-4aba-b0ed-0db233993f31" providerId="ADAL" clId="{D1ED526A-CDA4-4BDE-BD46-FE5ACE5AC8B9}" dt="2024-11-27T03:13:22.878" v="557" actId="478"/>
          <ac:spMkLst>
            <pc:docMk/>
            <pc:sldMk cId="690350815" sldId="538"/>
            <ac:spMk id="13" creationId="{45EA61A0-73DA-78A2-83AD-3F419F0D1719}"/>
          </ac:spMkLst>
        </pc:spChg>
        <pc:spChg chg="mod">
          <ac:chgData name="Penny Meddings (Health)" userId="f942a480-4399-4aba-b0ed-0db233993f31" providerId="ADAL" clId="{D1ED526A-CDA4-4BDE-BD46-FE5ACE5AC8B9}" dt="2024-11-27T03:13:34.363" v="559" actId="207"/>
          <ac:spMkLst>
            <pc:docMk/>
            <pc:sldMk cId="690350815" sldId="538"/>
            <ac:spMk id="17" creationId="{8EC15540-CE45-492A-BA74-50A30ACD4118}"/>
          </ac:spMkLst>
        </pc:spChg>
      </pc:sldChg>
      <pc:sldChg chg="addSp delSp modSp mod modClrScheme chgLayout">
        <pc:chgData name="Penny Meddings (Health)" userId="f942a480-4399-4aba-b0ed-0db233993f31" providerId="ADAL" clId="{D1ED526A-CDA4-4BDE-BD46-FE5ACE5AC8B9}" dt="2024-11-27T03:15:18.860" v="569" actId="1076"/>
        <pc:sldMkLst>
          <pc:docMk/>
          <pc:sldMk cId="564681764" sldId="539"/>
        </pc:sldMkLst>
        <pc:spChg chg="add del mod ord">
          <ac:chgData name="Penny Meddings (Health)" userId="f942a480-4399-4aba-b0ed-0db233993f31" providerId="ADAL" clId="{D1ED526A-CDA4-4BDE-BD46-FE5ACE5AC8B9}" dt="2024-11-27T00:47:44.909" v="70" actId="700"/>
          <ac:spMkLst>
            <pc:docMk/>
            <pc:sldMk cId="564681764" sldId="539"/>
            <ac:spMk id="2" creationId="{6636F83C-7BE4-5992-033B-7651990EFBE5}"/>
          </ac:spMkLst>
        </pc:spChg>
        <pc:spChg chg="mod ord">
          <ac:chgData name="Penny Meddings (Health)" userId="f942a480-4399-4aba-b0ed-0db233993f31" providerId="ADAL" clId="{D1ED526A-CDA4-4BDE-BD46-FE5ACE5AC8B9}" dt="2024-11-27T00:48:10.857" v="71" actId="700"/>
          <ac:spMkLst>
            <pc:docMk/>
            <pc:sldMk cId="564681764" sldId="539"/>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564681764" sldId="539"/>
            <ac:spMk id="4" creationId="{00000000-0000-0000-0000-000000000000}"/>
          </ac:spMkLst>
        </pc:spChg>
        <pc:spChg chg="add del mod">
          <ac:chgData name="Penny Meddings (Health)" userId="f942a480-4399-4aba-b0ed-0db233993f31" providerId="ADAL" clId="{D1ED526A-CDA4-4BDE-BD46-FE5ACE5AC8B9}" dt="2024-11-27T00:47:43.494" v="69" actId="6264"/>
          <ac:spMkLst>
            <pc:docMk/>
            <pc:sldMk cId="564681764" sldId="539"/>
            <ac:spMk id="5" creationId="{A95C484B-390B-3259-A4A7-308421879089}"/>
          </ac:spMkLst>
        </pc:spChg>
        <pc:spChg chg="add del mod">
          <ac:chgData name="Penny Meddings (Health)" userId="f942a480-4399-4aba-b0ed-0db233993f31" providerId="ADAL" clId="{D1ED526A-CDA4-4BDE-BD46-FE5ACE5AC8B9}" dt="2024-11-27T00:47:43.494" v="69" actId="6264"/>
          <ac:spMkLst>
            <pc:docMk/>
            <pc:sldMk cId="564681764" sldId="539"/>
            <ac:spMk id="6" creationId="{2A8C863B-4EE3-A1E8-2E5E-A227B104603D}"/>
          </ac:spMkLst>
        </pc:spChg>
        <pc:spChg chg="mod ord">
          <ac:chgData name="Penny Meddings (Health)" userId="f942a480-4399-4aba-b0ed-0db233993f31" providerId="ADAL" clId="{D1ED526A-CDA4-4BDE-BD46-FE5ACE5AC8B9}" dt="2024-11-27T00:48:10.857" v="71" actId="700"/>
          <ac:spMkLst>
            <pc:docMk/>
            <pc:sldMk cId="564681764" sldId="539"/>
            <ac:spMk id="7" creationId="{FCCE3FEB-BC58-49D7-9BC1-E589C8DFD78D}"/>
          </ac:spMkLst>
        </pc:spChg>
        <pc:spChg chg="mod">
          <ac:chgData name="Penny Meddings (Health)" userId="f942a480-4399-4aba-b0ed-0db233993f31" providerId="ADAL" clId="{D1ED526A-CDA4-4BDE-BD46-FE5ACE5AC8B9}" dt="2024-11-27T03:15:18.860" v="569" actId="1076"/>
          <ac:spMkLst>
            <pc:docMk/>
            <pc:sldMk cId="564681764" sldId="539"/>
            <ac:spMk id="12" creationId="{6E6973B3-326E-4513-9449-FFE89B37979F}"/>
          </ac:spMkLst>
        </pc:spChg>
        <pc:spChg chg="add del mod">
          <ac:chgData name="Penny Meddings (Health)" userId="f942a480-4399-4aba-b0ed-0db233993f31" providerId="ADAL" clId="{D1ED526A-CDA4-4BDE-BD46-FE5ACE5AC8B9}" dt="2024-11-27T00:47:43.494" v="69" actId="6264"/>
          <ac:spMkLst>
            <pc:docMk/>
            <pc:sldMk cId="564681764" sldId="539"/>
            <ac:spMk id="13" creationId="{7DC6C367-EC70-2F9A-C3EF-D7899684D98E}"/>
          </ac:spMkLst>
        </pc:spChg>
        <pc:spChg chg="add del mod ord">
          <ac:chgData name="Penny Meddings (Health)" userId="f942a480-4399-4aba-b0ed-0db233993f31" providerId="ADAL" clId="{D1ED526A-CDA4-4BDE-BD46-FE5ACE5AC8B9}" dt="2024-11-27T00:47:43.494" v="69" actId="6264"/>
          <ac:spMkLst>
            <pc:docMk/>
            <pc:sldMk cId="564681764" sldId="539"/>
            <ac:spMk id="14" creationId="{6D07E471-BDA5-F646-D8C0-B9F159ABF0EB}"/>
          </ac:spMkLst>
        </pc:spChg>
        <pc:spChg chg="add del mod ord">
          <ac:chgData name="Penny Meddings (Health)" userId="f942a480-4399-4aba-b0ed-0db233993f31" providerId="ADAL" clId="{D1ED526A-CDA4-4BDE-BD46-FE5ACE5AC8B9}" dt="2024-11-27T03:14:23.657" v="564" actId="478"/>
          <ac:spMkLst>
            <pc:docMk/>
            <pc:sldMk cId="564681764" sldId="539"/>
            <ac:spMk id="15" creationId="{4C0F7F5F-0E52-F24D-489C-FF3E3C1D4568}"/>
          </ac:spMkLst>
        </pc:spChg>
        <pc:spChg chg="mod">
          <ac:chgData name="Penny Meddings (Health)" userId="f942a480-4399-4aba-b0ed-0db233993f31" providerId="ADAL" clId="{D1ED526A-CDA4-4BDE-BD46-FE5ACE5AC8B9}" dt="2024-11-27T03:15:03.300" v="566" actId="255"/>
          <ac:spMkLst>
            <pc:docMk/>
            <pc:sldMk cId="564681764" sldId="539"/>
            <ac:spMk id="17" creationId="{8EC15540-CE45-492A-BA74-50A30ACD4118}"/>
          </ac:spMkLst>
        </pc:spChg>
      </pc:sldChg>
      <pc:sldChg chg="addSp delSp modSp mod modClrScheme chgLayout">
        <pc:chgData name="Penny Meddings (Health)" userId="f942a480-4399-4aba-b0ed-0db233993f31" providerId="ADAL" clId="{D1ED526A-CDA4-4BDE-BD46-FE5ACE5AC8B9}" dt="2024-11-27T03:15:39.559" v="574" actId="255"/>
        <pc:sldMkLst>
          <pc:docMk/>
          <pc:sldMk cId="3228068401" sldId="540"/>
        </pc:sldMkLst>
        <pc:spChg chg="mod ord">
          <ac:chgData name="Penny Meddings (Health)" userId="f942a480-4399-4aba-b0ed-0db233993f31" providerId="ADAL" clId="{D1ED526A-CDA4-4BDE-BD46-FE5ACE5AC8B9}" dt="2024-11-27T00:48:10.857" v="71" actId="700"/>
          <ac:spMkLst>
            <pc:docMk/>
            <pc:sldMk cId="3228068401" sldId="540"/>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3228068401" sldId="540"/>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3228068401" sldId="540"/>
            <ac:spMk id="5" creationId="{5070A738-BCEC-9E20-5CAC-805946829A69}"/>
          </ac:spMkLst>
        </pc:spChg>
        <pc:spChg chg="mod ord">
          <ac:chgData name="Penny Meddings (Health)" userId="f942a480-4399-4aba-b0ed-0db233993f31" providerId="ADAL" clId="{D1ED526A-CDA4-4BDE-BD46-FE5ACE5AC8B9}" dt="2024-11-27T00:48:10.857" v="71" actId="700"/>
          <ac:spMkLst>
            <pc:docMk/>
            <pc:sldMk cId="3228068401" sldId="540"/>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3228068401" sldId="540"/>
            <ac:spMk id="9" creationId="{1A05880C-E37E-CB14-DED5-EDF5E04CEB32}"/>
          </ac:spMkLst>
        </pc:spChg>
        <pc:spChg chg="add del mod">
          <ac:chgData name="Penny Meddings (Health)" userId="f942a480-4399-4aba-b0ed-0db233993f31" providerId="ADAL" clId="{D1ED526A-CDA4-4BDE-BD46-FE5ACE5AC8B9}" dt="2024-11-27T00:47:43.494" v="69" actId="6264"/>
          <ac:spMkLst>
            <pc:docMk/>
            <pc:sldMk cId="3228068401" sldId="540"/>
            <ac:spMk id="11" creationId="{EC6F60A8-1B37-C45E-784C-4CB99C018F71}"/>
          </ac:spMkLst>
        </pc:spChg>
        <pc:spChg chg="mod">
          <ac:chgData name="Penny Meddings (Health)" userId="f942a480-4399-4aba-b0ed-0db233993f31" providerId="ADAL" clId="{D1ED526A-CDA4-4BDE-BD46-FE5ACE5AC8B9}" dt="2024-11-27T03:15:39.559" v="574" actId="255"/>
          <ac:spMkLst>
            <pc:docMk/>
            <pc:sldMk cId="3228068401" sldId="540"/>
            <ac:spMk id="12" creationId="{B431E91D-04B2-402A-8662-2A78F6E0350A}"/>
          </ac:spMkLst>
        </pc:spChg>
        <pc:spChg chg="add del mod">
          <ac:chgData name="Penny Meddings (Health)" userId="f942a480-4399-4aba-b0ed-0db233993f31" providerId="ADAL" clId="{D1ED526A-CDA4-4BDE-BD46-FE5ACE5AC8B9}" dt="2024-11-27T00:47:43.494" v="69" actId="6264"/>
          <ac:spMkLst>
            <pc:docMk/>
            <pc:sldMk cId="3228068401" sldId="540"/>
            <ac:spMk id="13" creationId="{5D8900A0-3A74-73C2-7ED7-3282820AA44E}"/>
          </ac:spMkLst>
        </pc:spChg>
        <pc:spChg chg="add del mod ord">
          <ac:chgData name="Penny Meddings (Health)" userId="f942a480-4399-4aba-b0ed-0db233993f31" providerId="ADAL" clId="{D1ED526A-CDA4-4BDE-BD46-FE5ACE5AC8B9}" dt="2024-11-27T00:47:43.494" v="69" actId="6264"/>
          <ac:spMkLst>
            <pc:docMk/>
            <pc:sldMk cId="3228068401" sldId="540"/>
            <ac:spMk id="14" creationId="{09776FC9-0F9A-0617-FCEA-14C46067D34A}"/>
          </ac:spMkLst>
        </pc:spChg>
        <pc:spChg chg="add del mod ord">
          <ac:chgData name="Penny Meddings (Health)" userId="f942a480-4399-4aba-b0ed-0db233993f31" providerId="ADAL" clId="{D1ED526A-CDA4-4BDE-BD46-FE5ACE5AC8B9}" dt="2024-11-27T03:15:27.312" v="570" actId="478"/>
          <ac:spMkLst>
            <pc:docMk/>
            <pc:sldMk cId="3228068401" sldId="540"/>
            <ac:spMk id="15" creationId="{7ABF41BA-298C-D822-5E77-5B4FA7631E02}"/>
          </ac:spMkLst>
        </pc:spChg>
        <pc:spChg chg="mod">
          <ac:chgData name="Penny Meddings (Health)" userId="f942a480-4399-4aba-b0ed-0db233993f31" providerId="ADAL" clId="{D1ED526A-CDA4-4BDE-BD46-FE5ACE5AC8B9}" dt="2024-11-27T03:15:32.376" v="572" actId="255"/>
          <ac:spMkLst>
            <pc:docMk/>
            <pc:sldMk cId="3228068401" sldId="540"/>
            <ac:spMk id="17" creationId="{8EC15540-CE45-492A-BA74-50A30ACD4118}"/>
          </ac:spMkLst>
        </pc:spChg>
      </pc:sldChg>
      <pc:sldChg chg="addSp delSp modSp mod modClrScheme chgLayout">
        <pc:chgData name="Penny Meddings (Health)" userId="f942a480-4399-4aba-b0ed-0db233993f31" providerId="ADAL" clId="{D1ED526A-CDA4-4BDE-BD46-FE5ACE5AC8B9}" dt="2024-11-27T03:16:09.344" v="581" actId="207"/>
        <pc:sldMkLst>
          <pc:docMk/>
          <pc:sldMk cId="535618357" sldId="541"/>
        </pc:sldMkLst>
        <pc:spChg chg="mod ord">
          <ac:chgData name="Penny Meddings (Health)" userId="f942a480-4399-4aba-b0ed-0db233993f31" providerId="ADAL" clId="{D1ED526A-CDA4-4BDE-BD46-FE5ACE5AC8B9}" dt="2024-11-27T00:48:10.857" v="71" actId="700"/>
          <ac:spMkLst>
            <pc:docMk/>
            <pc:sldMk cId="535618357" sldId="541"/>
            <ac:spMk id="3" creationId="{00000000-0000-0000-0000-000000000000}"/>
          </ac:spMkLst>
        </pc:spChg>
        <pc:spChg chg="mod ord">
          <ac:chgData name="Penny Meddings (Health)" userId="f942a480-4399-4aba-b0ed-0db233993f31" providerId="ADAL" clId="{D1ED526A-CDA4-4BDE-BD46-FE5ACE5AC8B9}" dt="2024-11-27T00:48:10.857" v="71" actId="700"/>
          <ac:spMkLst>
            <pc:docMk/>
            <pc:sldMk cId="535618357" sldId="541"/>
            <ac:spMk id="4" creationId="{00000000-0000-0000-0000-000000000000}"/>
          </ac:spMkLst>
        </pc:spChg>
        <pc:spChg chg="add del mod ord">
          <ac:chgData name="Penny Meddings (Health)" userId="f942a480-4399-4aba-b0ed-0db233993f31" providerId="ADAL" clId="{D1ED526A-CDA4-4BDE-BD46-FE5ACE5AC8B9}" dt="2024-11-27T00:47:44.909" v="70" actId="700"/>
          <ac:spMkLst>
            <pc:docMk/>
            <pc:sldMk cId="535618357" sldId="541"/>
            <ac:spMk id="6" creationId="{F812FF7F-5291-FFAD-14BB-A295339F62B4}"/>
          </ac:spMkLst>
        </pc:spChg>
        <pc:spChg chg="mod ord">
          <ac:chgData name="Penny Meddings (Health)" userId="f942a480-4399-4aba-b0ed-0db233993f31" providerId="ADAL" clId="{D1ED526A-CDA4-4BDE-BD46-FE5ACE5AC8B9}" dt="2024-11-27T00:48:10.857" v="71" actId="700"/>
          <ac:spMkLst>
            <pc:docMk/>
            <pc:sldMk cId="535618357" sldId="541"/>
            <ac:spMk id="7" creationId="{FCCE3FEB-BC58-49D7-9BC1-E589C8DFD78D}"/>
          </ac:spMkLst>
        </pc:spChg>
        <pc:spChg chg="add del mod">
          <ac:chgData name="Penny Meddings (Health)" userId="f942a480-4399-4aba-b0ed-0db233993f31" providerId="ADAL" clId="{D1ED526A-CDA4-4BDE-BD46-FE5ACE5AC8B9}" dt="2024-11-27T00:47:43.494" v="69" actId="6264"/>
          <ac:spMkLst>
            <pc:docMk/>
            <pc:sldMk cId="535618357" sldId="541"/>
            <ac:spMk id="9" creationId="{90E488FB-C85E-81D0-3A0A-450E5C12378A}"/>
          </ac:spMkLst>
        </pc:spChg>
        <pc:spChg chg="add del mod">
          <ac:chgData name="Penny Meddings (Health)" userId="f942a480-4399-4aba-b0ed-0db233993f31" providerId="ADAL" clId="{D1ED526A-CDA4-4BDE-BD46-FE5ACE5AC8B9}" dt="2024-11-27T00:47:43.494" v="69" actId="6264"/>
          <ac:spMkLst>
            <pc:docMk/>
            <pc:sldMk cId="535618357" sldId="541"/>
            <ac:spMk id="11" creationId="{7F1FB78C-71C8-CDE5-8AE5-6D9C935D6B1B}"/>
          </ac:spMkLst>
        </pc:spChg>
        <pc:spChg chg="mod">
          <ac:chgData name="Penny Meddings (Health)" userId="f942a480-4399-4aba-b0ed-0db233993f31" providerId="ADAL" clId="{D1ED526A-CDA4-4BDE-BD46-FE5ACE5AC8B9}" dt="2024-11-27T03:16:09.344" v="581" actId="207"/>
          <ac:spMkLst>
            <pc:docMk/>
            <pc:sldMk cId="535618357" sldId="541"/>
            <ac:spMk id="12" creationId="{6E6973B3-326E-4513-9449-FFE89B37979F}"/>
          </ac:spMkLst>
        </pc:spChg>
        <pc:spChg chg="add del mod">
          <ac:chgData name="Penny Meddings (Health)" userId="f942a480-4399-4aba-b0ed-0db233993f31" providerId="ADAL" clId="{D1ED526A-CDA4-4BDE-BD46-FE5ACE5AC8B9}" dt="2024-11-27T00:47:43.494" v="69" actId="6264"/>
          <ac:spMkLst>
            <pc:docMk/>
            <pc:sldMk cId="535618357" sldId="541"/>
            <ac:spMk id="13" creationId="{E14BF8E1-F3E5-CBC7-B17F-32EFB36156AC}"/>
          </ac:spMkLst>
        </pc:spChg>
        <pc:spChg chg="add del mod ord">
          <ac:chgData name="Penny Meddings (Health)" userId="f942a480-4399-4aba-b0ed-0db233993f31" providerId="ADAL" clId="{D1ED526A-CDA4-4BDE-BD46-FE5ACE5AC8B9}" dt="2024-11-27T00:47:43.494" v="69" actId="6264"/>
          <ac:spMkLst>
            <pc:docMk/>
            <pc:sldMk cId="535618357" sldId="541"/>
            <ac:spMk id="14" creationId="{61C9F7D5-8001-B170-5D8C-C8CB4B155590}"/>
          </ac:spMkLst>
        </pc:spChg>
        <pc:spChg chg="add del mod ord">
          <ac:chgData name="Penny Meddings (Health)" userId="f942a480-4399-4aba-b0ed-0db233993f31" providerId="ADAL" clId="{D1ED526A-CDA4-4BDE-BD46-FE5ACE5AC8B9}" dt="2024-11-27T03:15:43.236" v="575" actId="478"/>
          <ac:spMkLst>
            <pc:docMk/>
            <pc:sldMk cId="535618357" sldId="541"/>
            <ac:spMk id="15" creationId="{E1D22A2F-CC03-BA82-B94D-349D7E749A1A}"/>
          </ac:spMkLst>
        </pc:spChg>
        <pc:spChg chg="mod">
          <ac:chgData name="Penny Meddings (Health)" userId="f942a480-4399-4aba-b0ed-0db233993f31" providerId="ADAL" clId="{D1ED526A-CDA4-4BDE-BD46-FE5ACE5AC8B9}" dt="2024-11-27T03:16:03.965" v="579" actId="207"/>
          <ac:spMkLst>
            <pc:docMk/>
            <pc:sldMk cId="535618357" sldId="541"/>
            <ac:spMk id="17" creationId="{8EC15540-CE45-492A-BA74-50A30ACD4118}"/>
          </ac:spMkLst>
        </pc:spChg>
      </pc:sldChg>
      <pc:sldMasterChg chg="modSp addSldLayout delSldLayout modSldLayout">
        <pc:chgData name="Penny Meddings (Health)" userId="f942a480-4399-4aba-b0ed-0db233993f31" providerId="ADAL" clId="{D1ED526A-CDA4-4BDE-BD46-FE5ACE5AC8B9}" dt="2024-11-27T01:26:09.802" v="105" actId="255"/>
        <pc:sldMasterMkLst>
          <pc:docMk/>
          <pc:sldMasterMk cId="0" sldId="2147483648"/>
        </pc:sldMasterMkLst>
        <pc:spChg chg="mod">
          <ac:chgData name="Penny Meddings (Health)" userId="f942a480-4399-4aba-b0ed-0db233993f31" providerId="ADAL" clId="{D1ED526A-CDA4-4BDE-BD46-FE5ACE5AC8B9}" dt="2024-11-27T01:26:09.802" v="105" actId="255"/>
          <ac:spMkLst>
            <pc:docMk/>
            <pc:sldMasterMk cId="0" sldId="2147483648"/>
            <ac:spMk id="3" creationId="{00000000-0000-0000-0000-000000000000}"/>
          </ac:spMkLst>
        </pc:spChg>
        <pc:sldLayoutChg chg="modSp mod">
          <pc:chgData name="Penny Meddings (Health)" userId="f942a480-4399-4aba-b0ed-0db233993f31" providerId="ADAL" clId="{D1ED526A-CDA4-4BDE-BD46-FE5ACE5AC8B9}" dt="2024-11-27T01:25:50.371" v="104" actId="255"/>
          <pc:sldLayoutMkLst>
            <pc:docMk/>
            <pc:sldMasterMk cId="0" sldId="2147483648"/>
            <pc:sldLayoutMk cId="4242618407" sldId="2147483873"/>
          </pc:sldLayoutMkLst>
          <pc:spChg chg="mod">
            <ac:chgData name="Penny Meddings (Health)" userId="f942a480-4399-4aba-b0ed-0db233993f31" providerId="ADAL" clId="{D1ED526A-CDA4-4BDE-BD46-FE5ACE5AC8B9}" dt="2024-11-27T01:25:50.371" v="104" actId="255"/>
            <ac:spMkLst>
              <pc:docMk/>
              <pc:sldMasterMk cId="0" sldId="2147483648"/>
              <pc:sldLayoutMk cId="4242618407" sldId="2147483873"/>
              <ac:spMk id="5" creationId="{00000000-0000-0000-0000-000000000000}"/>
            </ac:spMkLst>
          </pc:spChg>
        </pc:sldLayoutChg>
        <pc:sldLayoutChg chg="del">
          <pc:chgData name="Penny Meddings (Health)" userId="f942a480-4399-4aba-b0ed-0db233993f31" providerId="ADAL" clId="{D1ED526A-CDA4-4BDE-BD46-FE5ACE5AC8B9}" dt="2024-11-27T00:40:10.871" v="3" actId="2696"/>
          <pc:sldLayoutMkLst>
            <pc:docMk/>
            <pc:sldMasterMk cId="0" sldId="2147483648"/>
            <pc:sldLayoutMk cId="2931635265" sldId="2147483879"/>
          </pc:sldLayoutMkLst>
        </pc:sldLayoutChg>
        <pc:sldLayoutChg chg="add del">
          <pc:chgData name="Penny Meddings (Health)" userId="f942a480-4399-4aba-b0ed-0db233993f31" providerId="ADAL" clId="{D1ED526A-CDA4-4BDE-BD46-FE5ACE5AC8B9}" dt="2024-11-27T00:47:33.074" v="67" actId="2696"/>
          <pc:sldLayoutMkLst>
            <pc:docMk/>
            <pc:sldMasterMk cId="0" sldId="2147483648"/>
            <pc:sldLayoutMk cId="30263363" sldId="2147483881"/>
          </pc:sldLayoutMkLst>
        </pc:sldLayoutChg>
      </pc:sldMasterChg>
    </pc:docChg>
  </pc:docChgLst>
  <pc:docChgLst>
    <pc:chgData name="Penny Meddings (Health)" userId="f942a480-4399-4aba-b0ed-0db233993f31" providerId="ADAL" clId="{83772E88-1751-4F5D-8F45-FCB2EC27B6B3}"/>
    <pc:docChg chg="undo custSel modSld">
      <pc:chgData name="Penny Meddings (Health)" userId="f942a480-4399-4aba-b0ed-0db233993f31" providerId="ADAL" clId="{83772E88-1751-4F5D-8F45-FCB2EC27B6B3}" dt="2024-11-29T04:45:13.596" v="234" actId="13926"/>
      <pc:docMkLst>
        <pc:docMk/>
      </pc:docMkLst>
      <pc:sldChg chg="modSp mod">
        <pc:chgData name="Penny Meddings (Health)" userId="f942a480-4399-4aba-b0ed-0db233993f31" providerId="ADAL" clId="{83772E88-1751-4F5D-8F45-FCB2EC27B6B3}" dt="2024-11-29T04:34:31.144" v="93" actId="1076"/>
        <pc:sldMkLst>
          <pc:docMk/>
          <pc:sldMk cId="2588378627" sldId="335"/>
        </pc:sldMkLst>
        <pc:spChg chg="mod">
          <ac:chgData name="Penny Meddings (Health)" userId="f942a480-4399-4aba-b0ed-0db233993f31" providerId="ADAL" clId="{83772E88-1751-4F5D-8F45-FCB2EC27B6B3}" dt="2024-11-29T04:34:31.144" v="93" actId="1076"/>
          <ac:spMkLst>
            <pc:docMk/>
            <pc:sldMk cId="2588378627" sldId="335"/>
            <ac:spMk id="5" creationId="{00000000-0000-0000-0000-000000000000}"/>
          </ac:spMkLst>
        </pc:spChg>
        <pc:graphicFrameChg chg="modGraphic">
          <ac:chgData name="Penny Meddings (Health)" userId="f942a480-4399-4aba-b0ed-0db233993f31" providerId="ADAL" clId="{83772E88-1751-4F5D-8F45-FCB2EC27B6B3}" dt="2024-11-29T04:34:05.830" v="89" actId="12385"/>
          <ac:graphicFrameMkLst>
            <pc:docMk/>
            <pc:sldMk cId="2588378627" sldId="335"/>
            <ac:graphicFrameMk id="10" creationId="{1E0F5799-D59A-40AB-8172-B1797A0B6F37}"/>
          </ac:graphicFrameMkLst>
        </pc:graphicFrameChg>
        <pc:picChg chg="mod">
          <ac:chgData name="Penny Meddings (Health)" userId="f942a480-4399-4aba-b0ed-0db233993f31" providerId="ADAL" clId="{83772E88-1751-4F5D-8F45-FCB2EC27B6B3}" dt="2024-11-29T04:33:54.584" v="88" actId="1440"/>
          <ac:picMkLst>
            <pc:docMk/>
            <pc:sldMk cId="2588378627" sldId="335"/>
            <ac:picMk id="9" creationId="{99A4A30B-522B-4F3D-B849-FCD767693095}"/>
          </ac:picMkLst>
        </pc:picChg>
      </pc:sldChg>
      <pc:sldChg chg="modSp mod">
        <pc:chgData name="Penny Meddings (Health)" userId="f942a480-4399-4aba-b0ed-0db233993f31" providerId="ADAL" clId="{83772E88-1751-4F5D-8F45-FCB2EC27B6B3}" dt="2024-11-29T04:45:08.254" v="233" actId="1440"/>
        <pc:sldMkLst>
          <pc:docMk/>
          <pc:sldMk cId="2094510432" sldId="359"/>
        </pc:sldMkLst>
        <pc:picChg chg="mod">
          <ac:chgData name="Penny Meddings (Health)" userId="f942a480-4399-4aba-b0ed-0db233993f31" providerId="ADAL" clId="{83772E88-1751-4F5D-8F45-FCB2EC27B6B3}" dt="2024-11-29T04:45:06.001" v="232" actId="1440"/>
          <ac:picMkLst>
            <pc:docMk/>
            <pc:sldMk cId="2094510432" sldId="359"/>
            <ac:picMk id="2" creationId="{82F9680F-A5D4-43FA-ADE2-09232CC08251}"/>
          </ac:picMkLst>
        </pc:picChg>
        <pc:picChg chg="mod">
          <ac:chgData name="Penny Meddings (Health)" userId="f942a480-4399-4aba-b0ed-0db233993f31" providerId="ADAL" clId="{83772E88-1751-4F5D-8F45-FCB2EC27B6B3}" dt="2024-11-29T04:45:08.254" v="233" actId="1440"/>
          <ac:picMkLst>
            <pc:docMk/>
            <pc:sldMk cId="2094510432" sldId="359"/>
            <ac:picMk id="19" creationId="{70666130-2BB4-4C39-8088-BA5093E1FEFC}"/>
          </ac:picMkLst>
        </pc:picChg>
      </pc:sldChg>
      <pc:sldChg chg="modSp mod">
        <pc:chgData name="Penny Meddings (Health)" userId="f942a480-4399-4aba-b0ed-0db233993f31" providerId="ADAL" clId="{83772E88-1751-4F5D-8F45-FCB2EC27B6B3}" dt="2024-11-29T04:35:02.200" v="100" actId="948"/>
        <pc:sldMkLst>
          <pc:docMk/>
          <pc:sldMk cId="3479720375" sldId="402"/>
        </pc:sldMkLst>
        <pc:spChg chg="mod">
          <ac:chgData name="Penny Meddings (Health)" userId="f942a480-4399-4aba-b0ed-0db233993f31" providerId="ADAL" clId="{83772E88-1751-4F5D-8F45-FCB2EC27B6B3}" dt="2024-11-29T04:34:45.789" v="96" actId="1076"/>
          <ac:spMkLst>
            <pc:docMk/>
            <pc:sldMk cId="3479720375" sldId="402"/>
            <ac:spMk id="15" creationId="{025A5CAE-471B-44B3-823E-06A1A67FFF74}"/>
          </ac:spMkLst>
        </pc:spChg>
        <pc:spChg chg="mod">
          <ac:chgData name="Penny Meddings (Health)" userId="f942a480-4399-4aba-b0ed-0db233993f31" providerId="ADAL" clId="{83772E88-1751-4F5D-8F45-FCB2EC27B6B3}" dt="2024-11-29T04:35:02.200" v="100" actId="948"/>
          <ac:spMkLst>
            <pc:docMk/>
            <pc:sldMk cId="3479720375" sldId="402"/>
            <ac:spMk id="17" creationId="{8EC15540-CE45-492A-BA74-50A30ACD4118}"/>
          </ac:spMkLst>
        </pc:spChg>
        <pc:spChg chg="mod">
          <ac:chgData name="Penny Meddings (Health)" userId="f942a480-4399-4aba-b0ed-0db233993f31" providerId="ADAL" clId="{83772E88-1751-4F5D-8F45-FCB2EC27B6B3}" dt="2024-11-29T04:34:45.789" v="96" actId="1076"/>
          <ac:spMkLst>
            <pc:docMk/>
            <pc:sldMk cId="3479720375" sldId="402"/>
            <ac:spMk id="18" creationId="{1B3759FD-5232-48E9-95D1-13C5A9B28353}"/>
          </ac:spMkLst>
        </pc:spChg>
        <pc:spChg chg="mod">
          <ac:chgData name="Penny Meddings (Health)" userId="f942a480-4399-4aba-b0ed-0db233993f31" providerId="ADAL" clId="{83772E88-1751-4F5D-8F45-FCB2EC27B6B3}" dt="2024-11-29T04:34:45.789" v="96" actId="1076"/>
          <ac:spMkLst>
            <pc:docMk/>
            <pc:sldMk cId="3479720375" sldId="402"/>
            <ac:spMk id="19" creationId="{D4C7D339-681D-45B1-834A-B74E8C96929B}"/>
          </ac:spMkLst>
        </pc:spChg>
        <pc:picChg chg="mod">
          <ac:chgData name="Penny Meddings (Health)" userId="f942a480-4399-4aba-b0ed-0db233993f31" providerId="ADAL" clId="{83772E88-1751-4F5D-8F45-FCB2EC27B6B3}" dt="2024-11-29T04:34:49.622" v="97" actId="1440"/>
          <ac:picMkLst>
            <pc:docMk/>
            <pc:sldMk cId="3479720375" sldId="402"/>
            <ac:picMk id="16" creationId="{6E807F80-42BD-458F-BB72-0DD4A8F41DFC}"/>
          </ac:picMkLst>
        </pc:picChg>
      </pc:sldChg>
      <pc:sldChg chg="modSp mod">
        <pc:chgData name="Penny Meddings (Health)" userId="f942a480-4399-4aba-b0ed-0db233993f31" providerId="ADAL" clId="{83772E88-1751-4F5D-8F45-FCB2EC27B6B3}" dt="2024-11-29T04:38:07.976" v="139" actId="1076"/>
        <pc:sldMkLst>
          <pc:docMk/>
          <pc:sldMk cId="4011331027" sldId="416"/>
        </pc:sldMkLst>
        <pc:spChg chg="mod">
          <ac:chgData name="Penny Meddings (Health)" userId="f942a480-4399-4aba-b0ed-0db233993f31" providerId="ADAL" clId="{83772E88-1751-4F5D-8F45-FCB2EC27B6B3}" dt="2024-11-29T04:38:07.976" v="139" actId="1076"/>
          <ac:spMkLst>
            <pc:docMk/>
            <pc:sldMk cId="4011331027" sldId="416"/>
            <ac:spMk id="9" creationId="{F82973B4-F797-4D13-ADB1-84B580BB1CF8}"/>
          </ac:spMkLst>
        </pc:spChg>
      </pc:sldChg>
      <pc:sldChg chg="modSp mod">
        <pc:chgData name="Penny Meddings (Health)" userId="f942a480-4399-4aba-b0ed-0db233993f31" providerId="ADAL" clId="{83772E88-1751-4F5D-8F45-FCB2EC27B6B3}" dt="2024-11-29T04:38:26.644" v="143" actId="1440"/>
        <pc:sldMkLst>
          <pc:docMk/>
          <pc:sldMk cId="3695017570" sldId="425"/>
        </pc:sldMkLst>
        <pc:spChg chg="mod">
          <ac:chgData name="Penny Meddings (Health)" userId="f942a480-4399-4aba-b0ed-0db233993f31" providerId="ADAL" clId="{83772E88-1751-4F5D-8F45-FCB2EC27B6B3}" dt="2024-11-29T04:38:17.860" v="141" actId="120"/>
          <ac:spMkLst>
            <pc:docMk/>
            <pc:sldMk cId="3695017570" sldId="425"/>
            <ac:spMk id="6" creationId="{9423DFCF-EA92-4E45-9075-409519C71EE3}"/>
          </ac:spMkLst>
        </pc:spChg>
        <pc:spChg chg="mod">
          <ac:chgData name="Penny Meddings (Health)" userId="f942a480-4399-4aba-b0ed-0db233993f31" providerId="ADAL" clId="{83772E88-1751-4F5D-8F45-FCB2EC27B6B3}" dt="2024-11-29T04:38:21.834" v="142" actId="120"/>
          <ac:spMkLst>
            <pc:docMk/>
            <pc:sldMk cId="3695017570" sldId="425"/>
            <ac:spMk id="10" creationId="{73E8BE1F-63B1-4161-9D74-7997CF6D7C01}"/>
          </ac:spMkLst>
        </pc:spChg>
        <pc:spChg chg="mod">
          <ac:chgData name="Penny Meddings (Health)" userId="f942a480-4399-4aba-b0ed-0db233993f31" providerId="ADAL" clId="{83772E88-1751-4F5D-8F45-FCB2EC27B6B3}" dt="2024-11-29T04:38:14.315" v="140" actId="120"/>
          <ac:spMkLst>
            <pc:docMk/>
            <pc:sldMk cId="3695017570" sldId="425"/>
            <ac:spMk id="12" creationId="{60BB7C50-923F-416E-994E-523BF27683F3}"/>
          </ac:spMkLst>
        </pc:spChg>
        <pc:picChg chg="mod">
          <ac:chgData name="Penny Meddings (Health)" userId="f942a480-4399-4aba-b0ed-0db233993f31" providerId="ADAL" clId="{83772E88-1751-4F5D-8F45-FCB2EC27B6B3}" dt="2024-11-29T04:38:26.644" v="143" actId="1440"/>
          <ac:picMkLst>
            <pc:docMk/>
            <pc:sldMk cId="3695017570" sldId="425"/>
            <ac:picMk id="14" creationId="{BEBC58C8-96A2-4C8B-B800-6F76AD552A97}"/>
          </ac:picMkLst>
        </pc:picChg>
      </pc:sldChg>
      <pc:sldChg chg="modSp mod">
        <pc:chgData name="Penny Meddings (Health)" userId="f942a480-4399-4aba-b0ed-0db233993f31" providerId="ADAL" clId="{83772E88-1751-4F5D-8F45-FCB2EC27B6B3}" dt="2024-11-29T04:32:23.970" v="82" actId="113"/>
        <pc:sldMkLst>
          <pc:docMk/>
          <pc:sldMk cId="3517037664" sldId="472"/>
        </pc:sldMkLst>
        <pc:spChg chg="mod">
          <ac:chgData name="Penny Meddings (Health)" userId="f942a480-4399-4aba-b0ed-0db233993f31" providerId="ADAL" clId="{83772E88-1751-4F5D-8F45-FCB2EC27B6B3}" dt="2024-11-29T04:32:23.970" v="82" actId="113"/>
          <ac:spMkLst>
            <pc:docMk/>
            <pc:sldMk cId="3517037664" sldId="472"/>
            <ac:spMk id="7" creationId="{7E316683-CD0B-447B-8EEC-E0687BE3227C}"/>
          </ac:spMkLst>
        </pc:spChg>
      </pc:sldChg>
      <pc:sldChg chg="modSp mod">
        <pc:chgData name="Penny Meddings (Health)" userId="f942a480-4399-4aba-b0ed-0db233993f31" providerId="ADAL" clId="{83772E88-1751-4F5D-8F45-FCB2EC27B6B3}" dt="2024-11-29T04:33:10.020" v="83" actId="207"/>
        <pc:sldMkLst>
          <pc:docMk/>
          <pc:sldMk cId="3265177814" sldId="474"/>
        </pc:sldMkLst>
        <pc:graphicFrameChg chg="modGraphic">
          <ac:chgData name="Penny Meddings (Health)" userId="f942a480-4399-4aba-b0ed-0db233993f31" providerId="ADAL" clId="{83772E88-1751-4F5D-8F45-FCB2EC27B6B3}" dt="2024-11-29T04:33:10.020" v="83" actId="207"/>
          <ac:graphicFrameMkLst>
            <pc:docMk/>
            <pc:sldMk cId="3265177814" sldId="474"/>
            <ac:graphicFrameMk id="5" creationId="{AC6959E8-D1A7-4651-BDA6-063DB8B77936}"/>
          </ac:graphicFrameMkLst>
        </pc:graphicFrameChg>
      </pc:sldChg>
      <pc:sldChg chg="modSp mod">
        <pc:chgData name="Penny Meddings (Health)" userId="f942a480-4399-4aba-b0ed-0db233993f31" providerId="ADAL" clId="{83772E88-1751-4F5D-8F45-FCB2EC27B6B3}" dt="2024-11-29T04:35:44.146" v="108" actId="1076"/>
        <pc:sldMkLst>
          <pc:docMk/>
          <pc:sldMk cId="2406615524" sldId="475"/>
        </pc:sldMkLst>
        <pc:spChg chg="mod">
          <ac:chgData name="Penny Meddings (Health)" userId="f942a480-4399-4aba-b0ed-0db233993f31" providerId="ADAL" clId="{83772E88-1751-4F5D-8F45-FCB2EC27B6B3}" dt="2024-11-29T04:35:44.146" v="108" actId="1076"/>
          <ac:spMkLst>
            <pc:docMk/>
            <pc:sldMk cId="2406615524" sldId="475"/>
            <ac:spMk id="12" creationId="{589A1F82-E0A6-44B2-AEB9-892FB69100A8}"/>
          </ac:spMkLst>
        </pc:spChg>
        <pc:spChg chg="mod">
          <ac:chgData name="Penny Meddings (Health)" userId="f942a480-4399-4aba-b0ed-0db233993f31" providerId="ADAL" clId="{83772E88-1751-4F5D-8F45-FCB2EC27B6B3}" dt="2024-11-29T04:35:13.550" v="101" actId="120"/>
          <ac:spMkLst>
            <pc:docMk/>
            <pc:sldMk cId="2406615524" sldId="475"/>
            <ac:spMk id="17" creationId="{8EC15540-CE45-492A-BA74-50A30ACD4118}"/>
          </ac:spMkLst>
        </pc:spChg>
        <pc:spChg chg="mod">
          <ac:chgData name="Penny Meddings (Health)" userId="f942a480-4399-4aba-b0ed-0db233993f31" providerId="ADAL" clId="{83772E88-1751-4F5D-8F45-FCB2EC27B6B3}" dt="2024-11-29T04:35:25.256" v="104" actId="1076"/>
          <ac:spMkLst>
            <pc:docMk/>
            <pc:sldMk cId="2406615524" sldId="475"/>
            <ac:spMk id="18" creationId="{1B3759FD-5232-48E9-95D1-13C5A9B28353}"/>
          </ac:spMkLst>
        </pc:spChg>
        <pc:picChg chg="mod">
          <ac:chgData name="Penny Meddings (Health)" userId="f942a480-4399-4aba-b0ed-0db233993f31" providerId="ADAL" clId="{83772E88-1751-4F5D-8F45-FCB2EC27B6B3}" dt="2024-11-29T04:35:36.858" v="107" actId="1076"/>
          <ac:picMkLst>
            <pc:docMk/>
            <pc:sldMk cId="2406615524" sldId="475"/>
            <ac:picMk id="2" creationId="{0EF8814D-7FD1-4C56-8BE9-D4C030D352E5}"/>
          </ac:picMkLst>
        </pc:picChg>
        <pc:picChg chg="mod">
          <ac:chgData name="Penny Meddings (Health)" userId="f942a480-4399-4aba-b0ed-0db233993f31" providerId="ADAL" clId="{83772E88-1751-4F5D-8F45-FCB2EC27B6B3}" dt="2024-11-29T04:35:27.680" v="105" actId="1440"/>
          <ac:picMkLst>
            <pc:docMk/>
            <pc:sldMk cId="2406615524" sldId="475"/>
            <ac:picMk id="13" creationId="{F190A1CC-5B08-4F3E-BBB9-BACFAAA35A61}"/>
          </ac:picMkLst>
        </pc:picChg>
      </pc:sldChg>
      <pc:sldChg chg="modSp mod">
        <pc:chgData name="Penny Meddings (Health)" userId="f942a480-4399-4aba-b0ed-0db233993f31" providerId="ADAL" clId="{83772E88-1751-4F5D-8F45-FCB2EC27B6B3}" dt="2024-11-29T04:35:54.288" v="109" actId="1440"/>
        <pc:sldMkLst>
          <pc:docMk/>
          <pc:sldMk cId="214428243" sldId="476"/>
        </pc:sldMkLst>
        <pc:picChg chg="mod">
          <ac:chgData name="Penny Meddings (Health)" userId="f942a480-4399-4aba-b0ed-0db233993f31" providerId="ADAL" clId="{83772E88-1751-4F5D-8F45-FCB2EC27B6B3}" dt="2024-11-29T04:35:54.288" v="109" actId="1440"/>
          <ac:picMkLst>
            <pc:docMk/>
            <pc:sldMk cId="214428243" sldId="476"/>
            <ac:picMk id="10" creationId="{5E614107-5FB2-4DEC-AFC5-638142073BED}"/>
          </ac:picMkLst>
        </pc:picChg>
      </pc:sldChg>
      <pc:sldChg chg="modSp mod">
        <pc:chgData name="Penny Meddings (Health)" userId="f942a480-4399-4aba-b0ed-0db233993f31" providerId="ADAL" clId="{83772E88-1751-4F5D-8F45-FCB2EC27B6B3}" dt="2024-11-29T04:36:53.246" v="129" actId="12"/>
        <pc:sldMkLst>
          <pc:docMk/>
          <pc:sldMk cId="676705772" sldId="477"/>
        </pc:sldMkLst>
        <pc:spChg chg="mod">
          <ac:chgData name="Penny Meddings (Health)" userId="f942a480-4399-4aba-b0ed-0db233993f31" providerId="ADAL" clId="{83772E88-1751-4F5D-8F45-FCB2EC27B6B3}" dt="2024-11-29T04:36:53.246" v="129" actId="12"/>
          <ac:spMkLst>
            <pc:docMk/>
            <pc:sldMk cId="676705772" sldId="477"/>
            <ac:spMk id="8" creationId="{75A8B866-7794-45A6-929E-EB84ED4709D1}"/>
          </ac:spMkLst>
        </pc:spChg>
        <pc:picChg chg="mod ord">
          <ac:chgData name="Penny Meddings (Health)" userId="f942a480-4399-4aba-b0ed-0db233993f31" providerId="ADAL" clId="{83772E88-1751-4F5D-8F45-FCB2EC27B6B3}" dt="2024-11-29T04:36:31.106" v="126" actId="1036"/>
          <ac:picMkLst>
            <pc:docMk/>
            <pc:sldMk cId="676705772" sldId="477"/>
            <ac:picMk id="5" creationId="{CDFD2971-E6E1-4075-B3ED-6496B94AF808}"/>
          </ac:picMkLst>
        </pc:picChg>
        <pc:picChg chg="mod">
          <ac:chgData name="Penny Meddings (Health)" userId="f942a480-4399-4aba-b0ed-0db233993f31" providerId="ADAL" clId="{83772E88-1751-4F5D-8F45-FCB2EC27B6B3}" dt="2024-11-29T04:36:05.684" v="110" actId="1440"/>
          <ac:picMkLst>
            <pc:docMk/>
            <pc:sldMk cId="676705772" sldId="477"/>
            <ac:picMk id="6" creationId="{36268C66-C8E3-4E94-9856-2DCEA6DF0720}"/>
          </ac:picMkLst>
        </pc:picChg>
      </pc:sldChg>
      <pc:sldChg chg="modSp mod">
        <pc:chgData name="Penny Meddings (Health)" userId="f942a480-4399-4aba-b0ed-0db233993f31" providerId="ADAL" clId="{83772E88-1751-4F5D-8F45-FCB2EC27B6B3}" dt="2024-11-29T04:37:17.632" v="133" actId="1076"/>
        <pc:sldMkLst>
          <pc:docMk/>
          <pc:sldMk cId="2166244966" sldId="478"/>
        </pc:sldMkLst>
        <pc:spChg chg="mod">
          <ac:chgData name="Penny Meddings (Health)" userId="f942a480-4399-4aba-b0ed-0db233993f31" providerId="ADAL" clId="{83772E88-1751-4F5D-8F45-FCB2EC27B6B3}" dt="2024-11-29T04:37:17.632" v="133" actId="1076"/>
          <ac:spMkLst>
            <pc:docMk/>
            <pc:sldMk cId="2166244966" sldId="478"/>
            <ac:spMk id="10" creationId="{C9726E4F-92F8-455F-9374-4638497C4C01}"/>
          </ac:spMkLst>
        </pc:spChg>
        <pc:picChg chg="mod">
          <ac:chgData name="Penny Meddings (Health)" userId="f942a480-4399-4aba-b0ed-0db233993f31" providerId="ADAL" clId="{83772E88-1751-4F5D-8F45-FCB2EC27B6B3}" dt="2024-11-29T04:37:06.307" v="131" actId="1440"/>
          <ac:picMkLst>
            <pc:docMk/>
            <pc:sldMk cId="2166244966" sldId="478"/>
            <ac:picMk id="16" creationId="{E3C5B98C-1C64-4AA9-BDCE-B75FB8E17080}"/>
          </ac:picMkLst>
        </pc:picChg>
        <pc:picChg chg="mod">
          <ac:chgData name="Penny Meddings (Health)" userId="f942a480-4399-4aba-b0ed-0db233993f31" providerId="ADAL" clId="{83772E88-1751-4F5D-8F45-FCB2EC27B6B3}" dt="2024-11-29T04:37:03.508" v="130" actId="1440"/>
          <ac:picMkLst>
            <pc:docMk/>
            <pc:sldMk cId="2166244966" sldId="478"/>
            <ac:picMk id="17" creationId="{9BE9596F-C307-4FA8-BF3E-6359BC3FF929}"/>
          </ac:picMkLst>
        </pc:picChg>
      </pc:sldChg>
      <pc:sldChg chg="modSp mod">
        <pc:chgData name="Penny Meddings (Health)" userId="f942a480-4399-4aba-b0ed-0db233993f31" providerId="ADAL" clId="{83772E88-1751-4F5D-8F45-FCB2EC27B6B3}" dt="2024-11-29T04:37:36.320" v="137" actId="120"/>
        <pc:sldMkLst>
          <pc:docMk/>
          <pc:sldMk cId="4227750642" sldId="479"/>
        </pc:sldMkLst>
        <pc:spChg chg="mod">
          <ac:chgData name="Penny Meddings (Health)" userId="f942a480-4399-4aba-b0ed-0db233993f31" providerId="ADAL" clId="{83772E88-1751-4F5D-8F45-FCB2EC27B6B3}" dt="2024-11-29T04:37:36.320" v="137" actId="120"/>
          <ac:spMkLst>
            <pc:docMk/>
            <pc:sldMk cId="4227750642" sldId="479"/>
            <ac:spMk id="10" creationId="{C9726E4F-92F8-455F-9374-4638497C4C01}"/>
          </ac:spMkLst>
        </pc:spChg>
        <pc:picChg chg="mod">
          <ac:chgData name="Penny Meddings (Health)" userId="f942a480-4399-4aba-b0ed-0db233993f31" providerId="ADAL" clId="{83772E88-1751-4F5D-8F45-FCB2EC27B6B3}" dt="2024-11-29T04:37:25.387" v="134" actId="1440"/>
          <ac:picMkLst>
            <pc:docMk/>
            <pc:sldMk cId="4227750642" sldId="479"/>
            <ac:picMk id="2" creationId="{3477B80C-4486-47F2-8C76-89EE4FAB967B}"/>
          </ac:picMkLst>
        </pc:picChg>
        <pc:picChg chg="mod">
          <ac:chgData name="Penny Meddings (Health)" userId="f942a480-4399-4aba-b0ed-0db233993f31" providerId="ADAL" clId="{83772E88-1751-4F5D-8F45-FCB2EC27B6B3}" dt="2024-11-29T04:37:31.463" v="136" actId="1076"/>
          <ac:picMkLst>
            <pc:docMk/>
            <pc:sldMk cId="4227750642" sldId="479"/>
            <ac:picMk id="6" creationId="{474A359D-C844-40A6-81F5-B928C68036F5}"/>
          </ac:picMkLst>
        </pc:picChg>
      </pc:sldChg>
      <pc:sldChg chg="modSp mod">
        <pc:chgData name="Penny Meddings (Health)" userId="f942a480-4399-4aba-b0ed-0db233993f31" providerId="ADAL" clId="{83772E88-1751-4F5D-8F45-FCB2EC27B6B3}" dt="2024-11-29T04:38:42.912" v="145" actId="12385"/>
        <pc:sldMkLst>
          <pc:docMk/>
          <pc:sldMk cId="2266423732" sldId="480"/>
        </pc:sldMkLst>
        <pc:graphicFrameChg chg="modGraphic">
          <ac:chgData name="Penny Meddings (Health)" userId="f942a480-4399-4aba-b0ed-0db233993f31" providerId="ADAL" clId="{83772E88-1751-4F5D-8F45-FCB2EC27B6B3}" dt="2024-11-29T04:38:42.912" v="145" actId="12385"/>
          <ac:graphicFrameMkLst>
            <pc:docMk/>
            <pc:sldMk cId="2266423732" sldId="480"/>
            <ac:graphicFrameMk id="11" creationId="{77938F56-B093-4051-AD49-26ABB33B37C7}"/>
          </ac:graphicFrameMkLst>
        </pc:graphicFrameChg>
        <pc:picChg chg="mod">
          <ac:chgData name="Penny Meddings (Health)" userId="f942a480-4399-4aba-b0ed-0db233993f31" providerId="ADAL" clId="{83772E88-1751-4F5D-8F45-FCB2EC27B6B3}" dt="2024-11-29T04:38:35.409" v="144" actId="1440"/>
          <ac:picMkLst>
            <pc:docMk/>
            <pc:sldMk cId="2266423732" sldId="480"/>
            <ac:picMk id="7" creationId="{66584222-F1DA-48C9-B2CB-422DBC4ADBFB}"/>
          </ac:picMkLst>
        </pc:picChg>
      </pc:sldChg>
      <pc:sldChg chg="modSp mod">
        <pc:chgData name="Penny Meddings (Health)" userId="f942a480-4399-4aba-b0ed-0db233993f31" providerId="ADAL" clId="{83772E88-1751-4F5D-8F45-FCB2EC27B6B3}" dt="2024-11-29T04:39:46.810" v="158" actId="1076"/>
        <pc:sldMkLst>
          <pc:docMk/>
          <pc:sldMk cId="2798872752" sldId="483"/>
        </pc:sldMkLst>
        <pc:spChg chg="mod">
          <ac:chgData name="Penny Meddings (Health)" userId="f942a480-4399-4aba-b0ed-0db233993f31" providerId="ADAL" clId="{83772E88-1751-4F5D-8F45-FCB2EC27B6B3}" dt="2024-11-29T04:39:36.344" v="156" actId="1076"/>
          <ac:spMkLst>
            <pc:docMk/>
            <pc:sldMk cId="2798872752" sldId="483"/>
            <ac:spMk id="15" creationId="{025A5CAE-471B-44B3-823E-06A1A67FFF74}"/>
          </ac:spMkLst>
        </pc:spChg>
        <pc:spChg chg="mod">
          <ac:chgData name="Penny Meddings (Health)" userId="f942a480-4399-4aba-b0ed-0db233993f31" providerId="ADAL" clId="{83772E88-1751-4F5D-8F45-FCB2EC27B6B3}" dt="2024-11-29T04:39:46.810" v="158" actId="1076"/>
          <ac:spMkLst>
            <pc:docMk/>
            <pc:sldMk cId="2798872752" sldId="483"/>
            <ac:spMk id="17" creationId="{8EC15540-CE45-492A-BA74-50A30ACD4118}"/>
          </ac:spMkLst>
        </pc:spChg>
        <pc:spChg chg="mod">
          <ac:chgData name="Penny Meddings (Health)" userId="f942a480-4399-4aba-b0ed-0db233993f31" providerId="ADAL" clId="{83772E88-1751-4F5D-8F45-FCB2EC27B6B3}" dt="2024-11-29T04:39:36.344" v="156" actId="1076"/>
          <ac:spMkLst>
            <pc:docMk/>
            <pc:sldMk cId="2798872752" sldId="483"/>
            <ac:spMk id="18" creationId="{1B3759FD-5232-48E9-95D1-13C5A9B28353}"/>
          </ac:spMkLst>
        </pc:spChg>
        <pc:spChg chg="mod">
          <ac:chgData name="Penny Meddings (Health)" userId="f942a480-4399-4aba-b0ed-0db233993f31" providerId="ADAL" clId="{83772E88-1751-4F5D-8F45-FCB2EC27B6B3}" dt="2024-11-29T04:39:36.344" v="156" actId="1076"/>
          <ac:spMkLst>
            <pc:docMk/>
            <pc:sldMk cId="2798872752" sldId="483"/>
            <ac:spMk id="19" creationId="{D4C7D339-681D-45B1-834A-B74E8C96929B}"/>
          </ac:spMkLst>
        </pc:spChg>
        <pc:picChg chg="mod">
          <ac:chgData name="Penny Meddings (Health)" userId="f942a480-4399-4aba-b0ed-0db233993f31" providerId="ADAL" clId="{83772E88-1751-4F5D-8F45-FCB2EC27B6B3}" dt="2024-11-29T04:39:40.431" v="157" actId="1440"/>
          <ac:picMkLst>
            <pc:docMk/>
            <pc:sldMk cId="2798872752" sldId="483"/>
            <ac:picMk id="2" creationId="{428AEA88-7DF6-4D3A-B116-E4110176D90A}"/>
          </ac:picMkLst>
        </pc:picChg>
      </pc:sldChg>
      <pc:sldChg chg="modSp mod">
        <pc:chgData name="Penny Meddings (Health)" userId="f942a480-4399-4aba-b0ed-0db233993f31" providerId="ADAL" clId="{83772E88-1751-4F5D-8F45-FCB2EC27B6B3}" dt="2024-11-29T04:42:53.121" v="207" actId="1440"/>
        <pc:sldMkLst>
          <pc:docMk/>
          <pc:sldMk cId="2183412312" sldId="490"/>
        </pc:sldMkLst>
        <pc:picChg chg="mod">
          <ac:chgData name="Penny Meddings (Health)" userId="f942a480-4399-4aba-b0ed-0db233993f31" providerId="ADAL" clId="{83772E88-1751-4F5D-8F45-FCB2EC27B6B3}" dt="2024-11-29T04:42:53.121" v="207" actId="1440"/>
          <ac:picMkLst>
            <pc:docMk/>
            <pc:sldMk cId="2183412312" sldId="490"/>
            <ac:picMk id="5" creationId="{F75B0B91-7394-4D4A-97AB-22EC58EC50E0}"/>
          </ac:picMkLst>
        </pc:picChg>
      </pc:sldChg>
      <pc:sldChg chg="modSp mod">
        <pc:chgData name="Penny Meddings (Health)" userId="f942a480-4399-4aba-b0ed-0db233993f31" providerId="ADAL" clId="{83772E88-1751-4F5D-8F45-FCB2EC27B6B3}" dt="2024-11-29T04:44:05.932" v="220" actId="1440"/>
        <pc:sldMkLst>
          <pc:docMk/>
          <pc:sldMk cId="1948330045" sldId="502"/>
        </pc:sldMkLst>
        <pc:spChg chg="mod">
          <ac:chgData name="Penny Meddings (Health)" userId="f942a480-4399-4aba-b0ed-0db233993f31" providerId="ADAL" clId="{83772E88-1751-4F5D-8F45-FCB2EC27B6B3}" dt="2024-11-29T04:28:39.262" v="81" actId="1076"/>
          <ac:spMkLst>
            <pc:docMk/>
            <pc:sldMk cId="1948330045" sldId="502"/>
            <ac:spMk id="8" creationId="{29A89614-994D-46A3-BCA5-7359C14E1B32}"/>
          </ac:spMkLst>
        </pc:spChg>
        <pc:picChg chg="mod">
          <ac:chgData name="Penny Meddings (Health)" userId="f942a480-4399-4aba-b0ed-0db233993f31" providerId="ADAL" clId="{83772E88-1751-4F5D-8F45-FCB2EC27B6B3}" dt="2024-11-29T04:44:05.932" v="220" actId="1440"/>
          <ac:picMkLst>
            <pc:docMk/>
            <pc:sldMk cId="1948330045" sldId="502"/>
            <ac:picMk id="2" creationId="{C56FE374-438C-4CAF-8433-C03FBD67D297}"/>
          </ac:picMkLst>
        </pc:picChg>
      </pc:sldChg>
      <pc:sldChg chg="modSp mod">
        <pc:chgData name="Penny Meddings (Health)" userId="f942a480-4399-4aba-b0ed-0db233993f31" providerId="ADAL" clId="{83772E88-1751-4F5D-8F45-FCB2EC27B6B3}" dt="2024-11-29T04:45:13.596" v="234" actId="13926"/>
        <pc:sldMkLst>
          <pc:docMk/>
          <pc:sldMk cId="1599675738" sldId="506"/>
        </pc:sldMkLst>
        <pc:spChg chg="mod">
          <ac:chgData name="Penny Meddings (Health)" userId="f942a480-4399-4aba-b0ed-0db233993f31" providerId="ADAL" clId="{83772E88-1751-4F5D-8F45-FCB2EC27B6B3}" dt="2024-11-29T04:45:13.596" v="234" actId="13926"/>
          <ac:spMkLst>
            <pc:docMk/>
            <pc:sldMk cId="1599675738" sldId="506"/>
            <ac:spMk id="2" creationId="{C90B715F-0C33-E246-9E6E-B6F8E7833C04}"/>
          </ac:spMkLst>
        </pc:spChg>
        <pc:spChg chg="mod">
          <ac:chgData name="Penny Meddings (Health)" userId="f942a480-4399-4aba-b0ed-0db233993f31" providerId="ADAL" clId="{83772E88-1751-4F5D-8F45-FCB2EC27B6B3}" dt="2024-11-28T02:15:40.730" v="57" actId="1076"/>
          <ac:spMkLst>
            <pc:docMk/>
            <pc:sldMk cId="1599675738" sldId="506"/>
            <ac:spMk id="3" creationId="{81256F45-0BD4-2342-8B7A-3760A0B84DDD}"/>
          </ac:spMkLst>
        </pc:spChg>
      </pc:sldChg>
      <pc:sldChg chg="modSp mod">
        <pc:chgData name="Penny Meddings (Health)" userId="f942a480-4399-4aba-b0ed-0db233993f31" providerId="ADAL" clId="{83772E88-1751-4F5D-8F45-FCB2EC27B6B3}" dt="2024-11-29T04:44:24.831" v="224" actId="1440"/>
        <pc:sldMkLst>
          <pc:docMk/>
          <pc:sldMk cId="2372315577" sldId="507"/>
        </pc:sldMkLst>
        <pc:picChg chg="mod">
          <ac:chgData name="Penny Meddings (Health)" userId="f942a480-4399-4aba-b0ed-0db233993f31" providerId="ADAL" clId="{83772E88-1751-4F5D-8F45-FCB2EC27B6B3}" dt="2024-11-29T04:44:22.839" v="223" actId="1440"/>
          <ac:picMkLst>
            <pc:docMk/>
            <pc:sldMk cId="2372315577" sldId="507"/>
            <ac:picMk id="5" creationId="{A695CADB-842E-494E-8615-911F321F3266}"/>
          </ac:picMkLst>
        </pc:picChg>
        <pc:picChg chg="mod">
          <ac:chgData name="Penny Meddings (Health)" userId="f942a480-4399-4aba-b0ed-0db233993f31" providerId="ADAL" clId="{83772E88-1751-4F5D-8F45-FCB2EC27B6B3}" dt="2024-11-29T04:44:24.831" v="224" actId="1440"/>
          <ac:picMkLst>
            <pc:docMk/>
            <pc:sldMk cId="2372315577" sldId="507"/>
            <ac:picMk id="9" creationId="{E5311CFA-EDBD-46D3-8C0C-21DDA2F6F8A8}"/>
          </ac:picMkLst>
        </pc:picChg>
      </pc:sldChg>
      <pc:sldChg chg="modSp mod">
        <pc:chgData name="Penny Meddings (Health)" userId="f942a480-4399-4aba-b0ed-0db233993f31" providerId="ADAL" clId="{83772E88-1751-4F5D-8F45-FCB2EC27B6B3}" dt="2024-11-29T04:44:31.630" v="226" actId="1440"/>
        <pc:sldMkLst>
          <pc:docMk/>
          <pc:sldMk cId="2592626513" sldId="508"/>
        </pc:sldMkLst>
        <pc:picChg chg="mod">
          <ac:chgData name="Penny Meddings (Health)" userId="f942a480-4399-4aba-b0ed-0db233993f31" providerId="ADAL" clId="{83772E88-1751-4F5D-8F45-FCB2EC27B6B3}" dt="2024-11-29T04:44:29.660" v="225" actId="1440"/>
          <ac:picMkLst>
            <pc:docMk/>
            <pc:sldMk cId="2592626513" sldId="508"/>
            <ac:picMk id="6" creationId="{BF568F4D-9945-44EF-9B8F-337ACA44594C}"/>
          </ac:picMkLst>
        </pc:picChg>
        <pc:picChg chg="mod">
          <ac:chgData name="Penny Meddings (Health)" userId="f942a480-4399-4aba-b0ed-0db233993f31" providerId="ADAL" clId="{83772E88-1751-4F5D-8F45-FCB2EC27B6B3}" dt="2024-11-29T04:44:31.630" v="226" actId="1440"/>
          <ac:picMkLst>
            <pc:docMk/>
            <pc:sldMk cId="2592626513" sldId="508"/>
            <ac:picMk id="9" creationId="{DDAFE17A-40E8-441B-902A-EB526CAC3C60}"/>
          </ac:picMkLst>
        </pc:picChg>
      </pc:sldChg>
      <pc:sldChg chg="modSp mod">
        <pc:chgData name="Penny Meddings (Health)" userId="f942a480-4399-4aba-b0ed-0db233993f31" providerId="ADAL" clId="{83772E88-1751-4F5D-8F45-FCB2EC27B6B3}" dt="2024-11-29T04:44:43.471" v="228" actId="1440"/>
        <pc:sldMkLst>
          <pc:docMk/>
          <pc:sldMk cId="2788038537" sldId="516"/>
        </pc:sldMkLst>
        <pc:picChg chg="mod">
          <ac:chgData name="Penny Meddings (Health)" userId="f942a480-4399-4aba-b0ed-0db233993f31" providerId="ADAL" clId="{83772E88-1751-4F5D-8F45-FCB2EC27B6B3}" dt="2024-11-29T04:44:43.471" v="228" actId="1440"/>
          <ac:picMkLst>
            <pc:docMk/>
            <pc:sldMk cId="2788038537" sldId="516"/>
            <ac:picMk id="6" creationId="{F8D4E1C2-01E4-4D9D-8D5B-5B1B78317664}"/>
          </ac:picMkLst>
        </pc:picChg>
      </pc:sldChg>
      <pc:sldChg chg="modSp mod">
        <pc:chgData name="Penny Meddings (Health)" userId="f942a480-4399-4aba-b0ed-0db233993f31" providerId="ADAL" clId="{83772E88-1751-4F5D-8F45-FCB2EC27B6B3}" dt="2024-11-29T04:45:01.238" v="231" actId="1440"/>
        <pc:sldMkLst>
          <pc:docMk/>
          <pc:sldMk cId="2676371310" sldId="517"/>
        </pc:sldMkLst>
        <pc:picChg chg="mod">
          <ac:chgData name="Penny Meddings (Health)" userId="f942a480-4399-4aba-b0ed-0db233993f31" providerId="ADAL" clId="{83772E88-1751-4F5D-8F45-FCB2EC27B6B3}" dt="2024-11-29T04:45:01.238" v="231" actId="1440"/>
          <ac:picMkLst>
            <pc:docMk/>
            <pc:sldMk cId="2676371310" sldId="517"/>
            <ac:picMk id="5" creationId="{58ED6E2D-4C86-4B5D-AD3E-6BB739B0B547}"/>
          </ac:picMkLst>
        </pc:picChg>
      </pc:sldChg>
      <pc:sldChg chg="modSp mod">
        <pc:chgData name="Penny Meddings (Health)" userId="f942a480-4399-4aba-b0ed-0db233993f31" providerId="ADAL" clId="{83772E88-1751-4F5D-8F45-FCB2EC27B6B3}" dt="2024-11-29T04:44:53.082" v="230" actId="1440"/>
        <pc:sldMkLst>
          <pc:docMk/>
          <pc:sldMk cId="355482851" sldId="518"/>
        </pc:sldMkLst>
        <pc:picChg chg="mod">
          <ac:chgData name="Penny Meddings (Health)" userId="f942a480-4399-4aba-b0ed-0db233993f31" providerId="ADAL" clId="{83772E88-1751-4F5D-8F45-FCB2EC27B6B3}" dt="2024-11-29T04:44:53.082" v="230" actId="1440"/>
          <ac:picMkLst>
            <pc:docMk/>
            <pc:sldMk cId="355482851" sldId="518"/>
            <ac:picMk id="5" creationId="{10F53523-259B-4584-920C-668007907183}"/>
          </ac:picMkLst>
        </pc:picChg>
      </pc:sldChg>
      <pc:sldChg chg="modSp mod">
        <pc:chgData name="Penny Meddings (Health)" userId="f942a480-4399-4aba-b0ed-0db233993f31" providerId="ADAL" clId="{83772E88-1751-4F5D-8F45-FCB2EC27B6B3}" dt="2024-11-29T04:44:47.606" v="229" actId="1440"/>
        <pc:sldMkLst>
          <pc:docMk/>
          <pc:sldMk cId="2619913827" sldId="519"/>
        </pc:sldMkLst>
        <pc:picChg chg="mod">
          <ac:chgData name="Penny Meddings (Health)" userId="f942a480-4399-4aba-b0ed-0db233993f31" providerId="ADAL" clId="{83772E88-1751-4F5D-8F45-FCB2EC27B6B3}" dt="2024-11-29T04:44:47.606" v="229" actId="1440"/>
          <ac:picMkLst>
            <pc:docMk/>
            <pc:sldMk cId="2619913827" sldId="519"/>
            <ac:picMk id="10" creationId="{1A6D4D52-59AC-4C45-9C0B-0EA22FC892D9}"/>
          </ac:picMkLst>
        </pc:picChg>
      </pc:sldChg>
      <pc:sldChg chg="modSp mod">
        <pc:chgData name="Penny Meddings (Health)" userId="f942a480-4399-4aba-b0ed-0db233993f31" providerId="ADAL" clId="{83772E88-1751-4F5D-8F45-FCB2EC27B6B3}" dt="2024-11-29T04:39:02.206" v="150" actId="1440"/>
        <pc:sldMkLst>
          <pc:docMk/>
          <pc:sldMk cId="1940928734" sldId="521"/>
        </pc:sldMkLst>
        <pc:spChg chg="mod">
          <ac:chgData name="Penny Meddings (Health)" userId="f942a480-4399-4aba-b0ed-0db233993f31" providerId="ADAL" clId="{83772E88-1751-4F5D-8F45-FCB2EC27B6B3}" dt="2024-11-29T04:38:56.636" v="148" actId="20577"/>
          <ac:spMkLst>
            <pc:docMk/>
            <pc:sldMk cId="1940928734" sldId="521"/>
            <ac:spMk id="14" creationId="{9ADD9EF3-A2E1-4CAE-9B56-948116E81315}"/>
          </ac:spMkLst>
        </pc:spChg>
        <pc:picChg chg="mod">
          <ac:chgData name="Penny Meddings (Health)" userId="f942a480-4399-4aba-b0ed-0db233993f31" providerId="ADAL" clId="{83772E88-1751-4F5D-8F45-FCB2EC27B6B3}" dt="2024-11-29T04:39:02.206" v="150" actId="1440"/>
          <ac:picMkLst>
            <pc:docMk/>
            <pc:sldMk cId="1940928734" sldId="521"/>
            <ac:picMk id="2" creationId="{F5DE06FB-81EF-4326-B1EB-A5FFD45BEA6E}"/>
          </ac:picMkLst>
        </pc:picChg>
        <pc:picChg chg="mod">
          <ac:chgData name="Penny Meddings (Health)" userId="f942a480-4399-4aba-b0ed-0db233993f31" providerId="ADAL" clId="{83772E88-1751-4F5D-8F45-FCB2EC27B6B3}" dt="2024-11-29T04:39:00.592" v="149" actId="1440"/>
          <ac:picMkLst>
            <pc:docMk/>
            <pc:sldMk cId="1940928734" sldId="521"/>
            <ac:picMk id="10" creationId="{5E614107-5FB2-4DEC-AFC5-638142073BED}"/>
          </ac:picMkLst>
        </pc:picChg>
      </pc:sldChg>
      <pc:sldChg chg="modSp mod">
        <pc:chgData name="Penny Meddings (Health)" userId="f942a480-4399-4aba-b0ed-0db233993f31" providerId="ADAL" clId="{83772E88-1751-4F5D-8F45-FCB2EC27B6B3}" dt="2024-11-29T04:39:26.077" v="155" actId="1076"/>
        <pc:sldMkLst>
          <pc:docMk/>
          <pc:sldMk cId="1460948439" sldId="522"/>
        </pc:sldMkLst>
        <pc:spChg chg="mod">
          <ac:chgData name="Penny Meddings (Health)" userId="f942a480-4399-4aba-b0ed-0db233993f31" providerId="ADAL" clId="{83772E88-1751-4F5D-8F45-FCB2EC27B6B3}" dt="2024-11-29T04:39:24.605" v="154" actId="1076"/>
          <ac:spMkLst>
            <pc:docMk/>
            <pc:sldMk cId="1460948439" sldId="522"/>
            <ac:spMk id="9" creationId="{F82973B4-F797-4D13-ADB1-84B580BB1CF8}"/>
          </ac:spMkLst>
        </pc:spChg>
        <pc:graphicFrameChg chg="modGraphic">
          <ac:chgData name="Penny Meddings (Health)" userId="f942a480-4399-4aba-b0ed-0db233993f31" providerId="ADAL" clId="{83772E88-1751-4F5D-8F45-FCB2EC27B6B3}" dt="2024-11-29T04:39:17.444" v="153" actId="12385"/>
          <ac:graphicFrameMkLst>
            <pc:docMk/>
            <pc:sldMk cId="1460948439" sldId="522"/>
            <ac:graphicFrameMk id="6" creationId="{EA353184-2DC2-4093-8891-9795E376D8F3}"/>
          </ac:graphicFrameMkLst>
        </pc:graphicFrameChg>
        <pc:picChg chg="mod">
          <ac:chgData name="Penny Meddings (Health)" userId="f942a480-4399-4aba-b0ed-0db233993f31" providerId="ADAL" clId="{83772E88-1751-4F5D-8F45-FCB2EC27B6B3}" dt="2024-11-29T04:39:26.077" v="155" actId="1076"/>
          <ac:picMkLst>
            <pc:docMk/>
            <pc:sldMk cId="1460948439" sldId="522"/>
            <ac:picMk id="8" creationId="{F1758712-F7A7-4176-AE95-BB1C06C9FD4B}"/>
          </ac:picMkLst>
        </pc:picChg>
      </pc:sldChg>
      <pc:sldChg chg="modSp mod">
        <pc:chgData name="Penny Meddings (Health)" userId="f942a480-4399-4aba-b0ed-0db233993f31" providerId="ADAL" clId="{83772E88-1751-4F5D-8F45-FCB2EC27B6B3}" dt="2024-11-29T04:39:57.652" v="159" actId="1440"/>
        <pc:sldMkLst>
          <pc:docMk/>
          <pc:sldMk cId="2944949709" sldId="523"/>
        </pc:sldMkLst>
        <pc:picChg chg="mod">
          <ac:chgData name="Penny Meddings (Health)" userId="f942a480-4399-4aba-b0ed-0db233993f31" providerId="ADAL" clId="{83772E88-1751-4F5D-8F45-FCB2EC27B6B3}" dt="2024-11-29T04:39:57.652" v="159" actId="1440"/>
          <ac:picMkLst>
            <pc:docMk/>
            <pc:sldMk cId="2944949709" sldId="523"/>
            <ac:picMk id="2" creationId="{A53FADBA-4D33-4B54-B919-7888FDEC9CD7}"/>
          </ac:picMkLst>
        </pc:picChg>
      </pc:sldChg>
      <pc:sldChg chg="modSp mod">
        <pc:chgData name="Penny Meddings (Health)" userId="f942a480-4399-4aba-b0ed-0db233993f31" providerId="ADAL" clId="{83772E88-1751-4F5D-8F45-FCB2EC27B6B3}" dt="2024-11-29T04:42:13.840" v="200" actId="1076"/>
        <pc:sldMkLst>
          <pc:docMk/>
          <pc:sldMk cId="2865650181" sldId="524"/>
        </pc:sldMkLst>
        <pc:spChg chg="mod">
          <ac:chgData name="Penny Meddings (Health)" userId="f942a480-4399-4aba-b0ed-0db233993f31" providerId="ADAL" clId="{83772E88-1751-4F5D-8F45-FCB2EC27B6B3}" dt="2024-11-29T04:42:13.840" v="200" actId="1076"/>
          <ac:spMkLst>
            <pc:docMk/>
            <pc:sldMk cId="2865650181" sldId="524"/>
            <ac:spMk id="8" creationId="{75A8B866-7794-45A6-929E-EB84ED4709D1}"/>
          </ac:spMkLst>
        </pc:spChg>
        <pc:graphicFrameChg chg="mod modGraphic">
          <ac:chgData name="Penny Meddings (Health)" userId="f942a480-4399-4aba-b0ed-0db233993f31" providerId="ADAL" clId="{83772E88-1751-4F5D-8F45-FCB2EC27B6B3}" dt="2024-11-29T04:41:58.555" v="199" actId="14100"/>
          <ac:graphicFrameMkLst>
            <pc:docMk/>
            <pc:sldMk cId="2865650181" sldId="524"/>
            <ac:graphicFrameMk id="10" creationId="{979EA87C-54E1-4E78-9471-7C5FA663A780}"/>
          </ac:graphicFrameMkLst>
        </pc:graphicFrameChg>
        <pc:picChg chg="mod modCrop">
          <ac:chgData name="Penny Meddings (Health)" userId="f942a480-4399-4aba-b0ed-0db233993f31" providerId="ADAL" clId="{83772E88-1751-4F5D-8F45-FCB2EC27B6B3}" dt="2024-11-29T04:42:13.840" v="200" actId="1076"/>
          <ac:picMkLst>
            <pc:docMk/>
            <pc:sldMk cId="2865650181" sldId="524"/>
            <ac:picMk id="2" creationId="{885444D0-D433-400D-937F-CCACE783DA0E}"/>
          </ac:picMkLst>
        </pc:picChg>
        <pc:picChg chg="mod">
          <ac:chgData name="Penny Meddings (Health)" userId="f942a480-4399-4aba-b0ed-0db233993f31" providerId="ADAL" clId="{83772E88-1751-4F5D-8F45-FCB2EC27B6B3}" dt="2024-11-29T04:40:05.347" v="160" actId="1440"/>
          <ac:picMkLst>
            <pc:docMk/>
            <pc:sldMk cId="2865650181" sldId="524"/>
            <ac:picMk id="9" creationId="{E99B1694-473C-48D1-8AC0-449BC3ACA56A}"/>
          </ac:picMkLst>
        </pc:picChg>
      </pc:sldChg>
      <pc:sldChg chg="modSp mod">
        <pc:chgData name="Penny Meddings (Health)" userId="f942a480-4399-4aba-b0ed-0db233993f31" providerId="ADAL" clId="{83772E88-1751-4F5D-8F45-FCB2EC27B6B3}" dt="2024-11-29T04:42:20.242" v="202" actId="1440"/>
        <pc:sldMkLst>
          <pc:docMk/>
          <pc:sldMk cId="1949569495" sldId="525"/>
        </pc:sldMkLst>
        <pc:picChg chg="mod">
          <ac:chgData name="Penny Meddings (Health)" userId="f942a480-4399-4aba-b0ed-0db233993f31" providerId="ADAL" clId="{83772E88-1751-4F5D-8F45-FCB2EC27B6B3}" dt="2024-11-29T04:42:20.242" v="202" actId="1440"/>
          <ac:picMkLst>
            <pc:docMk/>
            <pc:sldMk cId="1949569495" sldId="525"/>
            <ac:picMk id="5" creationId="{EF966B73-EB4F-4AA5-A2EB-260AC7F62C47}"/>
          </ac:picMkLst>
        </pc:picChg>
        <pc:picChg chg="mod">
          <ac:chgData name="Penny Meddings (Health)" userId="f942a480-4399-4aba-b0ed-0db233993f31" providerId="ADAL" clId="{83772E88-1751-4F5D-8F45-FCB2EC27B6B3}" dt="2024-11-29T04:42:18.686" v="201" actId="1440"/>
          <ac:picMkLst>
            <pc:docMk/>
            <pc:sldMk cId="1949569495" sldId="525"/>
            <ac:picMk id="9" creationId="{CCAA70D8-223B-4875-BF32-69F1F9BB90C6}"/>
          </ac:picMkLst>
        </pc:picChg>
      </pc:sldChg>
      <pc:sldChg chg="modSp mod">
        <pc:chgData name="Penny Meddings (Health)" userId="f942a480-4399-4aba-b0ed-0db233993f31" providerId="ADAL" clId="{83772E88-1751-4F5D-8F45-FCB2EC27B6B3}" dt="2024-11-29T04:42:30.513" v="203" actId="1440"/>
        <pc:sldMkLst>
          <pc:docMk/>
          <pc:sldMk cId="2843623550" sldId="526"/>
        </pc:sldMkLst>
        <pc:picChg chg="mod">
          <ac:chgData name="Penny Meddings (Health)" userId="f942a480-4399-4aba-b0ed-0db233993f31" providerId="ADAL" clId="{83772E88-1751-4F5D-8F45-FCB2EC27B6B3}" dt="2024-11-29T04:42:30.513" v="203" actId="1440"/>
          <ac:picMkLst>
            <pc:docMk/>
            <pc:sldMk cId="2843623550" sldId="526"/>
            <ac:picMk id="2" creationId="{A53FADBA-4D33-4B54-B919-7888FDEC9CD7}"/>
          </ac:picMkLst>
        </pc:picChg>
      </pc:sldChg>
      <pc:sldChg chg="modSp mod">
        <pc:chgData name="Penny Meddings (Health)" userId="f942a480-4399-4aba-b0ed-0db233993f31" providerId="ADAL" clId="{83772E88-1751-4F5D-8F45-FCB2EC27B6B3}" dt="2024-11-29T04:42:36.943" v="204" actId="1440"/>
        <pc:sldMkLst>
          <pc:docMk/>
          <pc:sldMk cId="3526837147" sldId="527"/>
        </pc:sldMkLst>
        <pc:picChg chg="mod">
          <ac:chgData name="Penny Meddings (Health)" userId="f942a480-4399-4aba-b0ed-0db233993f31" providerId="ADAL" clId="{83772E88-1751-4F5D-8F45-FCB2EC27B6B3}" dt="2024-11-29T04:42:36.943" v="204" actId="1440"/>
          <ac:picMkLst>
            <pc:docMk/>
            <pc:sldMk cId="3526837147" sldId="527"/>
            <ac:picMk id="2" creationId="{73967ABF-255D-426C-A555-0EF6434D8726}"/>
          </ac:picMkLst>
        </pc:picChg>
      </pc:sldChg>
      <pc:sldChg chg="modSp mod">
        <pc:chgData name="Penny Meddings (Health)" userId="f942a480-4399-4aba-b0ed-0db233993f31" providerId="ADAL" clId="{83772E88-1751-4F5D-8F45-FCB2EC27B6B3}" dt="2024-11-29T04:42:45.239" v="206" actId="1076"/>
        <pc:sldMkLst>
          <pc:docMk/>
          <pc:sldMk cId="3682218428" sldId="529"/>
        </pc:sldMkLst>
        <pc:spChg chg="mod">
          <ac:chgData name="Penny Meddings (Health)" userId="f942a480-4399-4aba-b0ed-0db233993f31" providerId="ADAL" clId="{83772E88-1751-4F5D-8F45-FCB2EC27B6B3}" dt="2024-11-29T04:42:45.239" v="206" actId="1076"/>
          <ac:spMkLst>
            <pc:docMk/>
            <pc:sldMk cId="3682218428" sldId="529"/>
            <ac:spMk id="15" creationId="{025A5CAE-471B-44B3-823E-06A1A67FFF74}"/>
          </ac:spMkLst>
        </pc:spChg>
        <pc:picChg chg="mod">
          <ac:chgData name="Penny Meddings (Health)" userId="f942a480-4399-4aba-b0ed-0db233993f31" providerId="ADAL" clId="{83772E88-1751-4F5D-8F45-FCB2EC27B6B3}" dt="2024-11-29T04:42:45.239" v="206" actId="1076"/>
          <ac:picMkLst>
            <pc:docMk/>
            <pc:sldMk cId="3682218428" sldId="529"/>
            <ac:picMk id="5" creationId="{F75B0B91-7394-4D4A-97AB-22EC58EC50E0}"/>
          </ac:picMkLst>
        </pc:picChg>
      </pc:sldChg>
      <pc:sldChg chg="modSp mod">
        <pc:chgData name="Penny Meddings (Health)" userId="f942a480-4399-4aba-b0ed-0db233993f31" providerId="ADAL" clId="{83772E88-1751-4F5D-8F45-FCB2EC27B6B3}" dt="2024-11-29T04:42:57.300" v="208" actId="1440"/>
        <pc:sldMkLst>
          <pc:docMk/>
          <pc:sldMk cId="2185587137" sldId="530"/>
        </pc:sldMkLst>
        <pc:picChg chg="mod">
          <ac:chgData name="Penny Meddings (Health)" userId="f942a480-4399-4aba-b0ed-0db233993f31" providerId="ADAL" clId="{83772E88-1751-4F5D-8F45-FCB2EC27B6B3}" dt="2024-11-29T04:42:57.300" v="208" actId="1440"/>
          <ac:picMkLst>
            <pc:docMk/>
            <pc:sldMk cId="2185587137" sldId="530"/>
            <ac:picMk id="8" creationId="{48A719FB-8B2C-45FE-A4EB-3197C83A05AE}"/>
          </ac:picMkLst>
        </pc:picChg>
      </pc:sldChg>
      <pc:sldChg chg="modSp mod">
        <pc:chgData name="Penny Meddings (Health)" userId="f942a480-4399-4aba-b0ed-0db233993f31" providerId="ADAL" clId="{83772E88-1751-4F5D-8F45-FCB2EC27B6B3}" dt="2024-11-29T04:43:02.889" v="209" actId="1440"/>
        <pc:sldMkLst>
          <pc:docMk/>
          <pc:sldMk cId="3906511896" sldId="531"/>
        </pc:sldMkLst>
        <pc:picChg chg="mod">
          <ac:chgData name="Penny Meddings (Health)" userId="f942a480-4399-4aba-b0ed-0db233993f31" providerId="ADAL" clId="{83772E88-1751-4F5D-8F45-FCB2EC27B6B3}" dt="2024-11-29T04:43:02.889" v="209" actId="1440"/>
          <ac:picMkLst>
            <pc:docMk/>
            <pc:sldMk cId="3906511896" sldId="531"/>
            <ac:picMk id="6" creationId="{67CF0B9D-A67C-446A-A662-8B15DA3E1E33}"/>
          </ac:picMkLst>
        </pc:picChg>
      </pc:sldChg>
      <pc:sldChg chg="modSp mod">
        <pc:chgData name="Penny Meddings (Health)" userId="f942a480-4399-4aba-b0ed-0db233993f31" providerId="ADAL" clId="{83772E88-1751-4F5D-8F45-FCB2EC27B6B3}" dt="2024-11-29T04:43:09.819" v="211" actId="1440"/>
        <pc:sldMkLst>
          <pc:docMk/>
          <pc:sldMk cId="2721334410" sldId="532"/>
        </pc:sldMkLst>
        <pc:picChg chg="mod">
          <ac:chgData name="Penny Meddings (Health)" userId="f942a480-4399-4aba-b0ed-0db233993f31" providerId="ADAL" clId="{83772E88-1751-4F5D-8F45-FCB2EC27B6B3}" dt="2024-11-29T04:43:09.819" v="211" actId="1440"/>
          <ac:picMkLst>
            <pc:docMk/>
            <pc:sldMk cId="2721334410" sldId="532"/>
            <ac:picMk id="6" creationId="{27054FA0-5378-4CA2-9CC9-8FCB6AEA7FA2}"/>
          </ac:picMkLst>
        </pc:picChg>
        <pc:picChg chg="mod">
          <ac:chgData name="Penny Meddings (Health)" userId="f942a480-4399-4aba-b0ed-0db233993f31" providerId="ADAL" clId="{83772E88-1751-4F5D-8F45-FCB2EC27B6B3}" dt="2024-11-29T04:43:07.945" v="210" actId="1440"/>
          <ac:picMkLst>
            <pc:docMk/>
            <pc:sldMk cId="2721334410" sldId="532"/>
            <ac:picMk id="10" creationId="{3683984E-2E6C-444C-A959-60BE355FA65C}"/>
          </ac:picMkLst>
        </pc:picChg>
      </pc:sldChg>
      <pc:sldChg chg="modSp mod">
        <pc:chgData name="Penny Meddings (Health)" userId="f942a480-4399-4aba-b0ed-0db233993f31" providerId="ADAL" clId="{83772E88-1751-4F5D-8F45-FCB2EC27B6B3}" dt="2024-11-29T04:43:14.428" v="212" actId="1440"/>
        <pc:sldMkLst>
          <pc:docMk/>
          <pc:sldMk cId="4255531042" sldId="533"/>
        </pc:sldMkLst>
        <pc:picChg chg="mod">
          <ac:chgData name="Penny Meddings (Health)" userId="f942a480-4399-4aba-b0ed-0db233993f31" providerId="ADAL" clId="{83772E88-1751-4F5D-8F45-FCB2EC27B6B3}" dt="2024-11-29T04:43:14.428" v="212" actId="1440"/>
          <ac:picMkLst>
            <pc:docMk/>
            <pc:sldMk cId="4255531042" sldId="533"/>
            <ac:picMk id="8" creationId="{48A719FB-8B2C-45FE-A4EB-3197C83A05AE}"/>
          </ac:picMkLst>
        </pc:picChg>
      </pc:sldChg>
      <pc:sldChg chg="modSp mod">
        <pc:chgData name="Penny Meddings (Health)" userId="f942a480-4399-4aba-b0ed-0db233993f31" providerId="ADAL" clId="{83772E88-1751-4F5D-8F45-FCB2EC27B6B3}" dt="2024-11-29T04:43:35.321" v="216" actId="12385"/>
        <pc:sldMkLst>
          <pc:docMk/>
          <pc:sldMk cId="1819871697" sldId="534"/>
        </pc:sldMkLst>
        <pc:graphicFrameChg chg="mod modGraphic">
          <ac:chgData name="Penny Meddings (Health)" userId="f942a480-4399-4aba-b0ed-0db233993f31" providerId="ADAL" clId="{83772E88-1751-4F5D-8F45-FCB2EC27B6B3}" dt="2024-11-29T04:43:35.321" v="216" actId="12385"/>
          <ac:graphicFrameMkLst>
            <pc:docMk/>
            <pc:sldMk cId="1819871697" sldId="534"/>
            <ac:graphicFrameMk id="9" creationId="{8081FE6C-2042-4FC5-B51D-20C73DF4DAF7}"/>
          </ac:graphicFrameMkLst>
        </pc:graphicFrameChg>
        <pc:picChg chg="mod">
          <ac:chgData name="Penny Meddings (Health)" userId="f942a480-4399-4aba-b0ed-0db233993f31" providerId="ADAL" clId="{83772E88-1751-4F5D-8F45-FCB2EC27B6B3}" dt="2024-11-29T04:43:18.737" v="213" actId="1440"/>
          <ac:picMkLst>
            <pc:docMk/>
            <pc:sldMk cId="1819871697" sldId="534"/>
            <ac:picMk id="5" creationId="{5FF797E0-0BB5-4195-8D8C-3E0C1FB5802B}"/>
          </ac:picMkLst>
        </pc:picChg>
      </pc:sldChg>
      <pc:sldChg chg="modSp mod">
        <pc:chgData name="Penny Meddings (Health)" userId="f942a480-4399-4aba-b0ed-0db233993f31" providerId="ADAL" clId="{83772E88-1751-4F5D-8F45-FCB2EC27B6B3}" dt="2024-11-29T04:23:30.982" v="59" actId="120"/>
        <pc:sldMkLst>
          <pc:docMk/>
          <pc:sldMk cId="2630893955" sldId="535"/>
        </pc:sldMkLst>
        <pc:spChg chg="mod">
          <ac:chgData name="Penny Meddings (Health)" userId="f942a480-4399-4aba-b0ed-0db233993f31" providerId="ADAL" clId="{83772E88-1751-4F5D-8F45-FCB2EC27B6B3}" dt="2024-11-29T04:23:30.982" v="59" actId="120"/>
          <ac:spMkLst>
            <pc:docMk/>
            <pc:sldMk cId="2630893955" sldId="535"/>
            <ac:spMk id="17" creationId="{8EC15540-CE45-492A-BA74-50A30ACD4118}"/>
          </ac:spMkLst>
        </pc:spChg>
        <pc:picChg chg="mod">
          <ac:chgData name="Penny Meddings (Health)" userId="f942a480-4399-4aba-b0ed-0db233993f31" providerId="ADAL" clId="{83772E88-1751-4F5D-8F45-FCB2EC27B6B3}" dt="2024-11-29T04:23:26.023" v="58" actId="1440"/>
          <ac:picMkLst>
            <pc:docMk/>
            <pc:sldMk cId="2630893955" sldId="535"/>
            <ac:picMk id="8" creationId="{AF950889-9F83-4A4D-9C3F-41C229B53DB5}"/>
          </ac:picMkLst>
        </pc:picChg>
      </pc:sldChg>
      <pc:sldChg chg="modSp mod">
        <pc:chgData name="Penny Meddings (Health)" userId="f942a480-4399-4aba-b0ed-0db233993f31" providerId="ADAL" clId="{83772E88-1751-4F5D-8F45-FCB2EC27B6B3}" dt="2024-11-29T04:43:46.672" v="217" actId="1440"/>
        <pc:sldMkLst>
          <pc:docMk/>
          <pc:sldMk cId="554275443" sldId="536"/>
        </pc:sldMkLst>
        <pc:spChg chg="mod">
          <ac:chgData name="Penny Meddings (Health)" userId="f942a480-4399-4aba-b0ed-0db233993f31" providerId="ADAL" clId="{83772E88-1751-4F5D-8F45-FCB2EC27B6B3}" dt="2024-11-29T04:23:48.432" v="60" actId="948"/>
          <ac:spMkLst>
            <pc:docMk/>
            <pc:sldMk cId="554275443" sldId="536"/>
            <ac:spMk id="17" creationId="{8EC15540-CE45-492A-BA74-50A30ACD4118}"/>
          </ac:spMkLst>
        </pc:spChg>
        <pc:picChg chg="mod">
          <ac:chgData name="Penny Meddings (Health)" userId="f942a480-4399-4aba-b0ed-0db233993f31" providerId="ADAL" clId="{83772E88-1751-4F5D-8F45-FCB2EC27B6B3}" dt="2024-11-29T04:43:46.672" v="217" actId="1440"/>
          <ac:picMkLst>
            <pc:docMk/>
            <pc:sldMk cId="554275443" sldId="536"/>
            <ac:picMk id="2" creationId="{49F0B753-4B76-4C63-8875-DE3DC8749A80}"/>
          </ac:picMkLst>
        </pc:picChg>
        <pc:picChg chg="mod">
          <ac:chgData name="Penny Meddings (Health)" userId="f942a480-4399-4aba-b0ed-0db233993f31" providerId="ADAL" clId="{83772E88-1751-4F5D-8F45-FCB2EC27B6B3}" dt="2024-11-29T04:23:59.329" v="74" actId="1035"/>
          <ac:picMkLst>
            <pc:docMk/>
            <pc:sldMk cId="554275443" sldId="536"/>
            <ac:picMk id="14" creationId="{B82A2F42-79F9-4901-B2D4-FE69FD990E45}"/>
          </ac:picMkLst>
        </pc:picChg>
      </pc:sldChg>
      <pc:sldChg chg="modSp mod">
        <pc:chgData name="Penny Meddings (Health)" userId="f942a480-4399-4aba-b0ed-0db233993f31" providerId="ADAL" clId="{83772E88-1751-4F5D-8F45-FCB2EC27B6B3}" dt="2024-11-29T04:27:38.298" v="76" actId="120"/>
        <pc:sldMkLst>
          <pc:docMk/>
          <pc:sldMk cId="563269047" sldId="537"/>
        </pc:sldMkLst>
        <pc:spChg chg="mod">
          <ac:chgData name="Penny Meddings (Health)" userId="f942a480-4399-4aba-b0ed-0db233993f31" providerId="ADAL" clId="{83772E88-1751-4F5D-8F45-FCB2EC27B6B3}" dt="2024-11-29T04:27:38.298" v="76" actId="120"/>
          <ac:spMkLst>
            <pc:docMk/>
            <pc:sldMk cId="563269047" sldId="537"/>
            <ac:spMk id="17" creationId="{8EC15540-CE45-492A-BA74-50A30ACD4118}"/>
          </ac:spMkLst>
        </pc:spChg>
        <pc:picChg chg="mod">
          <ac:chgData name="Penny Meddings (Health)" userId="f942a480-4399-4aba-b0ed-0db233993f31" providerId="ADAL" clId="{83772E88-1751-4F5D-8F45-FCB2EC27B6B3}" dt="2024-11-29T04:27:34.048" v="75" actId="1440"/>
          <ac:picMkLst>
            <pc:docMk/>
            <pc:sldMk cId="563269047" sldId="537"/>
            <ac:picMk id="11" creationId="{C213F1F5-C364-4592-A8FA-9E0854FC6511}"/>
          </ac:picMkLst>
        </pc:picChg>
      </pc:sldChg>
      <pc:sldChg chg="modSp mod">
        <pc:chgData name="Penny Meddings (Health)" userId="f942a480-4399-4aba-b0ed-0db233993f31" providerId="ADAL" clId="{83772E88-1751-4F5D-8F45-FCB2EC27B6B3}" dt="2024-11-29T04:44:00.423" v="219" actId="1076"/>
        <pc:sldMkLst>
          <pc:docMk/>
          <pc:sldMk cId="690350815" sldId="538"/>
        </pc:sldMkLst>
        <pc:spChg chg="mod">
          <ac:chgData name="Penny Meddings (Health)" userId="f942a480-4399-4aba-b0ed-0db233993f31" providerId="ADAL" clId="{83772E88-1751-4F5D-8F45-FCB2EC27B6B3}" dt="2024-11-29T04:44:00.423" v="219" actId="1076"/>
          <ac:spMkLst>
            <pc:docMk/>
            <pc:sldMk cId="690350815" sldId="538"/>
            <ac:spMk id="8" creationId="{29A89614-994D-46A3-BCA5-7359C14E1B32}"/>
          </ac:spMkLst>
        </pc:spChg>
        <pc:spChg chg="mod">
          <ac:chgData name="Penny Meddings (Health)" userId="f942a480-4399-4aba-b0ed-0db233993f31" providerId="ADAL" clId="{83772E88-1751-4F5D-8F45-FCB2EC27B6B3}" dt="2024-11-29T04:44:00.423" v="219" actId="1076"/>
          <ac:spMkLst>
            <pc:docMk/>
            <pc:sldMk cId="690350815" sldId="538"/>
            <ac:spMk id="10" creationId="{51E0AB1D-93C0-4096-956D-0F77D5E6F89E}"/>
          </ac:spMkLst>
        </pc:spChg>
        <pc:spChg chg="mod">
          <ac:chgData name="Penny Meddings (Health)" userId="f942a480-4399-4aba-b0ed-0db233993f31" providerId="ADAL" clId="{83772E88-1751-4F5D-8F45-FCB2EC27B6B3}" dt="2024-11-29T04:27:52.743" v="78" actId="120"/>
          <ac:spMkLst>
            <pc:docMk/>
            <pc:sldMk cId="690350815" sldId="538"/>
            <ac:spMk id="17" creationId="{8EC15540-CE45-492A-BA74-50A30ACD4118}"/>
          </ac:spMkLst>
        </pc:spChg>
        <pc:picChg chg="mod">
          <ac:chgData name="Penny Meddings (Health)" userId="f942a480-4399-4aba-b0ed-0db233993f31" providerId="ADAL" clId="{83772E88-1751-4F5D-8F45-FCB2EC27B6B3}" dt="2024-11-29T04:44:00.423" v="219" actId="1076"/>
          <ac:picMkLst>
            <pc:docMk/>
            <pc:sldMk cId="690350815" sldId="538"/>
            <ac:picMk id="11" creationId="{C213F1F5-C364-4592-A8FA-9E0854FC6511}"/>
          </ac:picMkLst>
        </pc:picChg>
      </pc:sldChg>
      <pc:sldChg chg="modSp mod">
        <pc:chgData name="Penny Meddings (Health)" userId="f942a480-4399-4aba-b0ed-0db233993f31" providerId="ADAL" clId="{83772E88-1751-4F5D-8F45-FCB2EC27B6B3}" dt="2024-11-29T04:44:16.072" v="222" actId="1440"/>
        <pc:sldMkLst>
          <pc:docMk/>
          <pc:sldMk cId="535618357" sldId="541"/>
        </pc:sldMkLst>
        <pc:picChg chg="mod">
          <ac:chgData name="Penny Meddings (Health)" userId="f942a480-4399-4aba-b0ed-0db233993f31" providerId="ADAL" clId="{83772E88-1751-4F5D-8F45-FCB2EC27B6B3}" dt="2024-11-29T04:44:13.769" v="221" actId="1440"/>
          <ac:picMkLst>
            <pc:docMk/>
            <pc:sldMk cId="535618357" sldId="541"/>
            <ac:picMk id="2" creationId="{3CBF645B-9B31-4EB4-919A-E5E3351178B7}"/>
          </ac:picMkLst>
        </pc:picChg>
        <pc:picChg chg="mod">
          <ac:chgData name="Penny Meddings (Health)" userId="f942a480-4399-4aba-b0ed-0db233993f31" providerId="ADAL" clId="{83772E88-1751-4F5D-8F45-FCB2EC27B6B3}" dt="2024-11-29T04:44:16.072" v="222" actId="1440"/>
          <ac:picMkLst>
            <pc:docMk/>
            <pc:sldMk cId="535618357" sldId="541"/>
            <ac:picMk id="5" creationId="{37B8E0BC-CAA9-4F27-9B64-7ED07C891150}"/>
          </ac:picMkLst>
        </pc:picChg>
      </pc:sldChg>
    </pc:docChg>
  </pc:docChgLst>
  <pc:docChgLst>
    <pc:chgData name="Lauren Jordan (Health)" userId="bd9e29b4-658f-42bb-8a8e-fd6adb16ffc3" providerId="ADAL" clId="{92B277A6-6275-4F4B-81C2-6FEBCFBDD0CB}"/>
    <pc:docChg chg="custSel modSld sldOrd">
      <pc:chgData name="Lauren Jordan (Health)" userId="bd9e29b4-658f-42bb-8a8e-fd6adb16ffc3" providerId="ADAL" clId="{92B277A6-6275-4F4B-81C2-6FEBCFBDD0CB}" dt="2024-12-05T02:55:35.818" v="80" actId="1076"/>
      <pc:docMkLst>
        <pc:docMk/>
      </pc:docMkLst>
      <pc:sldChg chg="modSp mod">
        <pc:chgData name="Lauren Jordan (Health)" userId="bd9e29b4-658f-42bb-8a8e-fd6adb16ffc3" providerId="ADAL" clId="{92B277A6-6275-4F4B-81C2-6FEBCFBDD0CB}" dt="2024-12-05T02:44:37.225" v="65" actId="20577"/>
        <pc:sldMkLst>
          <pc:docMk/>
          <pc:sldMk cId="2164217955" sldId="287"/>
        </pc:sldMkLst>
        <pc:spChg chg="mod">
          <ac:chgData name="Lauren Jordan (Health)" userId="bd9e29b4-658f-42bb-8a8e-fd6adb16ffc3" providerId="ADAL" clId="{92B277A6-6275-4F4B-81C2-6FEBCFBDD0CB}" dt="2024-12-05T02:44:37.225" v="65" actId="20577"/>
          <ac:spMkLst>
            <pc:docMk/>
            <pc:sldMk cId="2164217955" sldId="287"/>
            <ac:spMk id="3" creationId="{81256F45-0BD4-2342-8B7A-3760A0B84DDD}"/>
          </ac:spMkLst>
        </pc:spChg>
      </pc:sldChg>
      <pc:sldChg chg="modSp mod">
        <pc:chgData name="Lauren Jordan (Health)" userId="bd9e29b4-658f-42bb-8a8e-fd6adb16ffc3" providerId="ADAL" clId="{92B277A6-6275-4F4B-81C2-6FEBCFBDD0CB}" dt="2024-12-04T09:41:26.559" v="3" actId="113"/>
        <pc:sldMkLst>
          <pc:docMk/>
          <pc:sldMk cId="3479720375" sldId="402"/>
        </pc:sldMkLst>
        <pc:spChg chg="mod">
          <ac:chgData name="Lauren Jordan (Health)" userId="bd9e29b4-658f-42bb-8a8e-fd6adb16ffc3" providerId="ADAL" clId="{92B277A6-6275-4F4B-81C2-6FEBCFBDD0CB}" dt="2024-12-04T09:41:26.559" v="3" actId="113"/>
          <ac:spMkLst>
            <pc:docMk/>
            <pc:sldMk cId="3479720375" sldId="402"/>
            <ac:spMk id="17" creationId="{8EC15540-CE45-492A-BA74-50A30ACD4118}"/>
          </ac:spMkLst>
        </pc:spChg>
      </pc:sldChg>
      <pc:sldChg chg="modSp mod">
        <pc:chgData name="Lauren Jordan (Health)" userId="bd9e29b4-658f-42bb-8a8e-fd6adb16ffc3" providerId="ADAL" clId="{92B277A6-6275-4F4B-81C2-6FEBCFBDD0CB}" dt="2024-12-04T09:52:51.441" v="37" actId="113"/>
        <pc:sldMkLst>
          <pc:docMk/>
          <pc:sldMk cId="3695017570" sldId="425"/>
        </pc:sldMkLst>
        <pc:spChg chg="mod">
          <ac:chgData name="Lauren Jordan (Health)" userId="bd9e29b4-658f-42bb-8a8e-fd6adb16ffc3" providerId="ADAL" clId="{92B277A6-6275-4F4B-81C2-6FEBCFBDD0CB}" dt="2024-12-04T09:52:51.441" v="37" actId="113"/>
          <ac:spMkLst>
            <pc:docMk/>
            <pc:sldMk cId="3695017570" sldId="425"/>
            <ac:spMk id="12" creationId="{60BB7C50-923F-416E-994E-523BF27683F3}"/>
          </ac:spMkLst>
        </pc:spChg>
      </pc:sldChg>
      <pc:sldChg chg="modSp mod">
        <pc:chgData name="Lauren Jordan (Health)" userId="bd9e29b4-658f-42bb-8a8e-fd6adb16ffc3" providerId="ADAL" clId="{92B277A6-6275-4F4B-81C2-6FEBCFBDD0CB}" dt="2024-12-04T09:41:47.066" v="5" actId="113"/>
        <pc:sldMkLst>
          <pc:docMk/>
          <pc:sldMk cId="2406615524" sldId="475"/>
        </pc:sldMkLst>
        <pc:spChg chg="mod">
          <ac:chgData name="Lauren Jordan (Health)" userId="bd9e29b4-658f-42bb-8a8e-fd6adb16ffc3" providerId="ADAL" clId="{92B277A6-6275-4F4B-81C2-6FEBCFBDD0CB}" dt="2024-12-04T09:41:47.066" v="5" actId="113"/>
          <ac:spMkLst>
            <pc:docMk/>
            <pc:sldMk cId="2406615524" sldId="475"/>
            <ac:spMk id="17" creationId="{8EC15540-CE45-492A-BA74-50A30ACD4118}"/>
          </ac:spMkLst>
        </pc:spChg>
      </pc:sldChg>
      <pc:sldChg chg="modSp mod">
        <pc:chgData name="Lauren Jordan (Health)" userId="bd9e29b4-658f-42bb-8a8e-fd6adb16ffc3" providerId="ADAL" clId="{92B277A6-6275-4F4B-81C2-6FEBCFBDD0CB}" dt="2024-12-04T09:42:01.628" v="17" actId="20577"/>
        <pc:sldMkLst>
          <pc:docMk/>
          <pc:sldMk cId="676705772" sldId="477"/>
        </pc:sldMkLst>
        <pc:spChg chg="mod">
          <ac:chgData name="Lauren Jordan (Health)" userId="bd9e29b4-658f-42bb-8a8e-fd6adb16ffc3" providerId="ADAL" clId="{92B277A6-6275-4F4B-81C2-6FEBCFBDD0CB}" dt="2024-12-04T09:42:01.628" v="17" actId="20577"/>
          <ac:spMkLst>
            <pc:docMk/>
            <pc:sldMk cId="676705772" sldId="477"/>
            <ac:spMk id="8" creationId="{75A8B866-7794-45A6-929E-EB84ED4709D1}"/>
          </ac:spMkLst>
        </pc:spChg>
      </pc:sldChg>
      <pc:sldChg chg="modSp mod">
        <pc:chgData name="Lauren Jordan (Health)" userId="bd9e29b4-658f-42bb-8a8e-fd6adb16ffc3" providerId="ADAL" clId="{92B277A6-6275-4F4B-81C2-6FEBCFBDD0CB}" dt="2024-12-04T09:52:15.600" v="35" actId="113"/>
        <pc:sldMkLst>
          <pc:docMk/>
          <pc:sldMk cId="4227750642" sldId="479"/>
        </pc:sldMkLst>
        <pc:spChg chg="mod">
          <ac:chgData name="Lauren Jordan (Health)" userId="bd9e29b4-658f-42bb-8a8e-fd6adb16ffc3" providerId="ADAL" clId="{92B277A6-6275-4F4B-81C2-6FEBCFBDD0CB}" dt="2024-12-04T09:52:15.600" v="35" actId="113"/>
          <ac:spMkLst>
            <pc:docMk/>
            <pc:sldMk cId="4227750642" sldId="479"/>
            <ac:spMk id="10" creationId="{C9726E4F-92F8-455F-9374-4638497C4C01}"/>
          </ac:spMkLst>
        </pc:spChg>
      </pc:sldChg>
      <pc:sldChg chg="modSp mod">
        <pc:chgData name="Lauren Jordan (Health)" userId="bd9e29b4-658f-42bb-8a8e-fd6adb16ffc3" providerId="ADAL" clId="{92B277A6-6275-4F4B-81C2-6FEBCFBDD0CB}" dt="2024-12-04T09:55:23.970" v="45" actId="113"/>
        <pc:sldMkLst>
          <pc:docMk/>
          <pc:sldMk cId="2183412312" sldId="490"/>
        </pc:sldMkLst>
        <pc:spChg chg="mod">
          <ac:chgData name="Lauren Jordan (Health)" userId="bd9e29b4-658f-42bb-8a8e-fd6adb16ffc3" providerId="ADAL" clId="{92B277A6-6275-4F4B-81C2-6FEBCFBDD0CB}" dt="2024-12-04T09:55:23.970" v="45" actId="113"/>
          <ac:spMkLst>
            <pc:docMk/>
            <pc:sldMk cId="2183412312" sldId="490"/>
            <ac:spMk id="17" creationId="{8EC15540-CE45-492A-BA74-50A30ACD4118}"/>
          </ac:spMkLst>
        </pc:spChg>
      </pc:sldChg>
      <pc:sldChg chg="addSp delSp modSp mod ord">
        <pc:chgData name="Lauren Jordan (Health)" userId="bd9e29b4-658f-42bb-8a8e-fd6adb16ffc3" providerId="ADAL" clId="{92B277A6-6275-4F4B-81C2-6FEBCFBDD0CB}" dt="2024-12-05T02:55:35.818" v="80" actId="1076"/>
        <pc:sldMkLst>
          <pc:docMk/>
          <pc:sldMk cId="1948330045" sldId="502"/>
        </pc:sldMkLst>
        <pc:spChg chg="del">
          <ac:chgData name="Lauren Jordan (Health)" userId="bd9e29b4-658f-42bb-8a8e-fd6adb16ffc3" providerId="ADAL" clId="{92B277A6-6275-4F4B-81C2-6FEBCFBDD0CB}" dt="2024-12-05T02:55:29.803" v="76" actId="478"/>
          <ac:spMkLst>
            <pc:docMk/>
            <pc:sldMk cId="1948330045" sldId="502"/>
            <ac:spMk id="8" creationId="{29A89614-994D-46A3-BCA5-7359C14E1B32}"/>
          </ac:spMkLst>
        </pc:spChg>
        <pc:picChg chg="del">
          <ac:chgData name="Lauren Jordan (Health)" userId="bd9e29b4-658f-42bb-8a8e-fd6adb16ffc3" providerId="ADAL" clId="{92B277A6-6275-4F4B-81C2-6FEBCFBDD0CB}" dt="2024-12-05T02:55:27.812" v="75" actId="478"/>
          <ac:picMkLst>
            <pc:docMk/>
            <pc:sldMk cId="1948330045" sldId="502"/>
            <ac:picMk id="2" creationId="{C56FE374-438C-4CAF-8433-C03FBD67D297}"/>
          </ac:picMkLst>
        </pc:picChg>
        <pc:picChg chg="add mod">
          <ac:chgData name="Lauren Jordan (Health)" userId="bd9e29b4-658f-42bb-8a8e-fd6adb16ffc3" providerId="ADAL" clId="{92B277A6-6275-4F4B-81C2-6FEBCFBDD0CB}" dt="2024-12-05T02:55:35.818" v="80" actId="1076"/>
          <ac:picMkLst>
            <pc:docMk/>
            <pc:sldMk cId="1948330045" sldId="502"/>
            <ac:picMk id="5" creationId="{D4CEDBD6-D62D-528B-3DD7-9631594C162E}"/>
          </ac:picMkLst>
        </pc:picChg>
      </pc:sldChg>
      <pc:sldChg chg="modSp mod">
        <pc:chgData name="Lauren Jordan (Health)" userId="bd9e29b4-658f-42bb-8a8e-fd6adb16ffc3" providerId="ADAL" clId="{92B277A6-6275-4F4B-81C2-6FEBCFBDD0CB}" dt="2024-12-04T09:53:38.621" v="39" actId="113"/>
        <pc:sldMkLst>
          <pc:docMk/>
          <pc:sldMk cId="1940928734" sldId="521"/>
        </pc:sldMkLst>
        <pc:spChg chg="mod">
          <ac:chgData name="Lauren Jordan (Health)" userId="bd9e29b4-658f-42bb-8a8e-fd6adb16ffc3" providerId="ADAL" clId="{92B277A6-6275-4F4B-81C2-6FEBCFBDD0CB}" dt="2024-12-04T09:53:38.621" v="39" actId="113"/>
          <ac:spMkLst>
            <pc:docMk/>
            <pc:sldMk cId="1940928734" sldId="521"/>
            <ac:spMk id="14" creationId="{9ADD9EF3-A2E1-4CAE-9B56-948116E81315}"/>
          </ac:spMkLst>
        </pc:spChg>
      </pc:sldChg>
      <pc:sldChg chg="modSp mod">
        <pc:chgData name="Lauren Jordan (Health)" userId="bd9e29b4-658f-42bb-8a8e-fd6adb16ffc3" providerId="ADAL" clId="{92B277A6-6275-4F4B-81C2-6FEBCFBDD0CB}" dt="2024-12-05T02:42:50.727" v="52" actId="113"/>
        <pc:sldMkLst>
          <pc:docMk/>
          <pc:sldMk cId="1460948439" sldId="522"/>
        </pc:sldMkLst>
        <pc:spChg chg="mod">
          <ac:chgData name="Lauren Jordan (Health)" userId="bd9e29b4-658f-42bb-8a8e-fd6adb16ffc3" providerId="ADAL" clId="{92B277A6-6275-4F4B-81C2-6FEBCFBDD0CB}" dt="2024-12-05T02:42:50.727" v="52" actId="113"/>
          <ac:spMkLst>
            <pc:docMk/>
            <pc:sldMk cId="1460948439" sldId="522"/>
            <ac:spMk id="9" creationId="{F82973B4-F797-4D13-ADB1-84B580BB1CF8}"/>
          </ac:spMkLst>
        </pc:spChg>
      </pc:sldChg>
      <pc:sldChg chg="modSp mod">
        <pc:chgData name="Lauren Jordan (Health)" userId="bd9e29b4-658f-42bb-8a8e-fd6adb16ffc3" providerId="ADAL" clId="{92B277A6-6275-4F4B-81C2-6FEBCFBDD0CB}" dt="2024-12-04T09:55:05.266" v="44" actId="113"/>
        <pc:sldMkLst>
          <pc:docMk/>
          <pc:sldMk cId="3682218428" sldId="529"/>
        </pc:sldMkLst>
        <pc:spChg chg="mod">
          <ac:chgData name="Lauren Jordan (Health)" userId="bd9e29b4-658f-42bb-8a8e-fd6adb16ffc3" providerId="ADAL" clId="{92B277A6-6275-4F4B-81C2-6FEBCFBDD0CB}" dt="2024-12-04T09:55:05.266" v="44" actId="113"/>
          <ac:spMkLst>
            <pc:docMk/>
            <pc:sldMk cId="3682218428" sldId="529"/>
            <ac:spMk id="17" creationId="{8EC15540-CE45-492A-BA74-50A30ACD4118}"/>
          </ac:spMkLst>
        </pc:spChg>
      </pc:sldChg>
      <pc:sldChg chg="modSp mod">
        <pc:chgData name="Lauren Jordan (Health)" userId="bd9e29b4-658f-42bb-8a8e-fd6adb16ffc3" providerId="ADAL" clId="{92B277A6-6275-4F4B-81C2-6FEBCFBDD0CB}" dt="2024-12-04T09:56:43.570" v="49" actId="113"/>
        <pc:sldMkLst>
          <pc:docMk/>
          <pc:sldMk cId="2630893955" sldId="535"/>
        </pc:sldMkLst>
        <pc:spChg chg="mod">
          <ac:chgData name="Lauren Jordan (Health)" userId="bd9e29b4-658f-42bb-8a8e-fd6adb16ffc3" providerId="ADAL" clId="{92B277A6-6275-4F4B-81C2-6FEBCFBDD0CB}" dt="2024-12-04T09:56:43.570" v="49" actId="113"/>
          <ac:spMkLst>
            <pc:docMk/>
            <pc:sldMk cId="2630893955" sldId="535"/>
            <ac:spMk id="17" creationId="{8EC15540-CE45-492A-BA74-50A30ACD4118}"/>
          </ac:spMkLst>
        </pc:spChg>
      </pc:sldChg>
      <pc:sldChg chg="modSp mod">
        <pc:chgData name="Lauren Jordan (Health)" userId="bd9e29b4-658f-42bb-8a8e-fd6adb16ffc3" providerId="ADAL" clId="{92B277A6-6275-4F4B-81C2-6FEBCFBDD0CB}" dt="2024-12-04T10:08:14.574" v="50" actId="113"/>
        <pc:sldMkLst>
          <pc:docMk/>
          <pc:sldMk cId="554275443" sldId="536"/>
        </pc:sldMkLst>
        <pc:spChg chg="mod">
          <ac:chgData name="Lauren Jordan (Health)" userId="bd9e29b4-658f-42bb-8a8e-fd6adb16ffc3" providerId="ADAL" clId="{92B277A6-6275-4F4B-81C2-6FEBCFBDD0CB}" dt="2024-12-04T10:08:14.574" v="50" actId="113"/>
          <ac:spMkLst>
            <pc:docMk/>
            <pc:sldMk cId="554275443" sldId="536"/>
            <ac:spMk id="17" creationId="{8EC15540-CE45-492A-BA74-50A30ACD4118}"/>
          </ac:spMkLst>
        </pc:spChg>
      </pc:sldChg>
      <pc:sldChg chg="modSp mod">
        <pc:chgData name="Lauren Jordan (Health)" userId="bd9e29b4-658f-42bb-8a8e-fd6adb16ffc3" providerId="ADAL" clId="{92B277A6-6275-4F4B-81C2-6FEBCFBDD0CB}" dt="2024-12-04T10:08:29.649" v="51" actId="113"/>
        <pc:sldMkLst>
          <pc:docMk/>
          <pc:sldMk cId="563269047" sldId="537"/>
        </pc:sldMkLst>
        <pc:spChg chg="mod">
          <ac:chgData name="Lauren Jordan (Health)" userId="bd9e29b4-658f-42bb-8a8e-fd6adb16ffc3" providerId="ADAL" clId="{92B277A6-6275-4F4B-81C2-6FEBCFBDD0CB}" dt="2024-12-04T10:08:29.649" v="51" actId="113"/>
          <ac:spMkLst>
            <pc:docMk/>
            <pc:sldMk cId="563269047" sldId="537"/>
            <ac:spMk id="17" creationId="{8EC15540-CE45-492A-BA74-50A30ACD4118}"/>
          </ac:spMkLst>
        </pc:spChg>
      </pc:sldChg>
      <pc:sldChg chg="ord">
        <pc:chgData name="Lauren Jordan (Health)" userId="bd9e29b4-658f-42bb-8a8e-fd6adb16ffc3" providerId="ADAL" clId="{92B277A6-6275-4F4B-81C2-6FEBCFBDD0CB}" dt="2024-12-05T02:53:52.045" v="72"/>
        <pc:sldMkLst>
          <pc:docMk/>
          <pc:sldMk cId="564681764" sldId="539"/>
        </pc:sldMkLst>
      </pc:sldChg>
      <pc:sldChg chg="addSp delSp modSp mod ord">
        <pc:chgData name="Lauren Jordan (Health)" userId="bd9e29b4-658f-42bb-8a8e-fd6adb16ffc3" providerId="ADAL" clId="{92B277A6-6275-4F4B-81C2-6FEBCFBDD0CB}" dt="2024-12-05T02:53:26.921" v="70"/>
        <pc:sldMkLst>
          <pc:docMk/>
          <pc:sldMk cId="535618357" sldId="541"/>
        </pc:sldMkLst>
        <pc:spChg chg="del">
          <ac:chgData name="Lauren Jordan (Health)" userId="bd9e29b4-658f-42bb-8a8e-fd6adb16ffc3" providerId="ADAL" clId="{92B277A6-6275-4F4B-81C2-6FEBCFBDD0CB}" dt="2024-12-05T02:53:26.140" v="69" actId="478"/>
          <ac:spMkLst>
            <pc:docMk/>
            <pc:sldMk cId="535618357" sldId="541"/>
            <ac:spMk id="8" creationId="{29A89614-994D-46A3-BCA5-7359C14E1B32}"/>
          </ac:spMkLst>
        </pc:spChg>
        <pc:picChg chg="del">
          <ac:chgData name="Lauren Jordan (Health)" userId="bd9e29b4-658f-42bb-8a8e-fd6adb16ffc3" providerId="ADAL" clId="{92B277A6-6275-4F4B-81C2-6FEBCFBDD0CB}" dt="2024-12-05T02:53:24.261" v="68" actId="478"/>
          <ac:picMkLst>
            <pc:docMk/>
            <pc:sldMk cId="535618357" sldId="541"/>
            <ac:picMk id="5" creationId="{37B8E0BC-CAA9-4F27-9B64-7ED07C891150}"/>
          </ac:picMkLst>
        </pc:picChg>
        <pc:picChg chg="add mod">
          <ac:chgData name="Lauren Jordan (Health)" userId="bd9e29b4-658f-42bb-8a8e-fd6adb16ffc3" providerId="ADAL" clId="{92B277A6-6275-4F4B-81C2-6FEBCFBDD0CB}" dt="2024-12-05T02:53:26.921" v="70"/>
          <ac:picMkLst>
            <pc:docMk/>
            <pc:sldMk cId="535618357" sldId="541"/>
            <ac:picMk id="6" creationId="{6E0106E0-B1BF-6485-F836-1B0C5531C9A2}"/>
          </ac:picMkLst>
        </pc:picChg>
      </pc:sldChg>
    </pc:docChg>
  </pc:docChgLst>
  <pc:docChgLst>
    <pc:chgData name="Louise Shanahan-McKenna (Health)" userId="212d7edf-c2e9-4a42-b376-45ac23aabf9d" providerId="ADAL" clId="{2B3A3263-7F90-4107-A73B-659E39E17D56}"/>
    <pc:docChg chg="undo custSel delSld modSld sldOrd modSection">
      <pc:chgData name="Louise Shanahan-McKenna (Health)" userId="212d7edf-c2e9-4a42-b376-45ac23aabf9d" providerId="ADAL" clId="{2B3A3263-7F90-4107-A73B-659E39E17D56}" dt="2024-12-09T04:57:10.556" v="515" actId="13926"/>
      <pc:docMkLst>
        <pc:docMk/>
      </pc:docMkLst>
      <pc:sldChg chg="modSp mod">
        <pc:chgData name="Louise Shanahan-McKenna (Health)" userId="212d7edf-c2e9-4a42-b376-45ac23aabf9d" providerId="ADAL" clId="{2B3A3263-7F90-4107-A73B-659E39E17D56}" dt="2024-12-09T04:57:10.556" v="515" actId="13926"/>
        <pc:sldMkLst>
          <pc:docMk/>
          <pc:sldMk cId="2164217955" sldId="287"/>
        </pc:sldMkLst>
        <pc:spChg chg="mod">
          <ac:chgData name="Louise Shanahan-McKenna (Health)" userId="212d7edf-c2e9-4a42-b376-45ac23aabf9d" providerId="ADAL" clId="{2B3A3263-7F90-4107-A73B-659E39E17D56}" dt="2024-12-09T04:57:10.556" v="515" actId="13926"/>
          <ac:spMkLst>
            <pc:docMk/>
            <pc:sldMk cId="2164217955" sldId="287"/>
            <ac:spMk id="6" creationId="{FD41A34D-5107-8D48-BF12-718F060816E7}"/>
          </ac:spMkLst>
        </pc:spChg>
      </pc:sldChg>
      <pc:sldChg chg="modSp mod">
        <pc:chgData name="Louise Shanahan-McKenna (Health)" userId="212d7edf-c2e9-4a42-b376-45ac23aabf9d" providerId="ADAL" clId="{2B3A3263-7F90-4107-A73B-659E39E17D56}" dt="2024-12-04T22:55:37.304" v="463" actId="14100"/>
        <pc:sldMkLst>
          <pc:docMk/>
          <pc:sldMk cId="2094510432" sldId="359"/>
        </pc:sldMkLst>
        <pc:spChg chg="mod">
          <ac:chgData name="Louise Shanahan-McKenna (Health)" userId="212d7edf-c2e9-4a42-b376-45ac23aabf9d" providerId="ADAL" clId="{2B3A3263-7F90-4107-A73B-659E39E17D56}" dt="2024-12-04T22:55:37.304" v="463" actId="14100"/>
          <ac:spMkLst>
            <pc:docMk/>
            <pc:sldMk cId="2094510432" sldId="359"/>
            <ac:spMk id="9" creationId="{00000000-0000-0000-0000-000000000000}"/>
          </ac:spMkLst>
        </pc:spChg>
        <pc:picChg chg="mod">
          <ac:chgData name="Louise Shanahan-McKenna (Health)" userId="212d7edf-c2e9-4a42-b376-45ac23aabf9d" providerId="ADAL" clId="{2B3A3263-7F90-4107-A73B-659E39E17D56}" dt="2024-12-04T22:55:29.792" v="462" actId="14100"/>
          <ac:picMkLst>
            <pc:docMk/>
            <pc:sldMk cId="2094510432" sldId="359"/>
            <ac:picMk id="2" creationId="{82F9680F-A5D4-43FA-ADE2-09232CC08251}"/>
          </ac:picMkLst>
        </pc:picChg>
      </pc:sldChg>
      <pc:sldChg chg="modSp mod">
        <pc:chgData name="Louise Shanahan-McKenna (Health)" userId="212d7edf-c2e9-4a42-b376-45ac23aabf9d" providerId="ADAL" clId="{2B3A3263-7F90-4107-A73B-659E39E17D56}" dt="2024-12-04T23:54:34.270" v="472" actId="1076"/>
        <pc:sldMkLst>
          <pc:docMk/>
          <pc:sldMk cId="3695017570" sldId="425"/>
        </pc:sldMkLst>
        <pc:picChg chg="mod">
          <ac:chgData name="Louise Shanahan-McKenna (Health)" userId="212d7edf-c2e9-4a42-b376-45ac23aabf9d" providerId="ADAL" clId="{2B3A3263-7F90-4107-A73B-659E39E17D56}" dt="2024-12-04T23:54:34.270" v="472" actId="1076"/>
          <ac:picMkLst>
            <pc:docMk/>
            <pc:sldMk cId="3695017570" sldId="425"/>
            <ac:picMk id="14" creationId="{BEBC58C8-96A2-4C8B-B800-6F76AD552A97}"/>
          </ac:picMkLst>
        </pc:picChg>
      </pc:sldChg>
      <pc:sldChg chg="modSp mod">
        <pc:chgData name="Louise Shanahan-McKenna (Health)" userId="212d7edf-c2e9-4a42-b376-45ac23aabf9d" providerId="ADAL" clId="{2B3A3263-7F90-4107-A73B-659E39E17D56}" dt="2024-12-03T03:29:23.098" v="27" actId="1076"/>
        <pc:sldMkLst>
          <pc:docMk/>
          <pc:sldMk cId="3517037664" sldId="472"/>
        </pc:sldMkLst>
        <pc:spChg chg="mod">
          <ac:chgData name="Louise Shanahan-McKenna (Health)" userId="212d7edf-c2e9-4a42-b376-45ac23aabf9d" providerId="ADAL" clId="{2B3A3263-7F90-4107-A73B-659E39E17D56}" dt="2024-12-03T03:29:23.098" v="27" actId="1076"/>
          <ac:spMkLst>
            <pc:docMk/>
            <pc:sldMk cId="3517037664" sldId="472"/>
            <ac:spMk id="2" creationId="{051E0DD3-A894-43FB-B7B8-E740F8A688B7}"/>
          </ac:spMkLst>
        </pc:spChg>
      </pc:sldChg>
      <pc:sldChg chg="modSp del mod">
        <pc:chgData name="Louise Shanahan-McKenna (Health)" userId="212d7edf-c2e9-4a42-b376-45ac23aabf9d" providerId="ADAL" clId="{2B3A3263-7F90-4107-A73B-659E39E17D56}" dt="2024-12-04T22:59:46.908" v="471" actId="2696"/>
        <pc:sldMkLst>
          <pc:docMk/>
          <pc:sldMk cId="1599675738" sldId="506"/>
        </pc:sldMkLst>
        <pc:spChg chg="mod">
          <ac:chgData name="Louise Shanahan-McKenna (Health)" userId="212d7edf-c2e9-4a42-b376-45ac23aabf9d" providerId="ADAL" clId="{2B3A3263-7F90-4107-A73B-659E39E17D56}" dt="2024-12-04T22:57:20.896" v="470" actId="20577"/>
          <ac:spMkLst>
            <pc:docMk/>
            <pc:sldMk cId="1599675738" sldId="506"/>
            <ac:spMk id="4" creationId="{5AB2DC40-5C0A-1345-8694-582A317EDEF1}"/>
          </ac:spMkLst>
        </pc:spChg>
        <pc:spChg chg="mod">
          <ac:chgData name="Louise Shanahan-McKenna (Health)" userId="212d7edf-c2e9-4a42-b376-45ac23aabf9d" providerId="ADAL" clId="{2B3A3263-7F90-4107-A73B-659E39E17D56}" dt="2024-12-04T22:56:57.663" v="468" actId="20577"/>
          <ac:spMkLst>
            <pc:docMk/>
            <pc:sldMk cId="1599675738" sldId="506"/>
            <ac:spMk id="6" creationId="{FD41A34D-5107-8D48-BF12-718F060816E7}"/>
          </ac:spMkLst>
        </pc:spChg>
        <pc:picChg chg="mod">
          <ac:chgData name="Louise Shanahan-McKenna (Health)" userId="212d7edf-c2e9-4a42-b376-45ac23aabf9d" providerId="ADAL" clId="{2B3A3263-7F90-4107-A73B-659E39E17D56}" dt="2024-12-04T22:56:48.180" v="465" actId="1076"/>
          <ac:picMkLst>
            <pc:docMk/>
            <pc:sldMk cId="1599675738" sldId="506"/>
            <ac:picMk id="16" creationId="{CB190275-1931-95E7-7B19-1BADB7D96116}"/>
          </ac:picMkLst>
        </pc:picChg>
      </pc:sldChg>
      <pc:sldChg chg="addSp modSp mod">
        <pc:chgData name="Louise Shanahan-McKenna (Health)" userId="212d7edf-c2e9-4a42-b376-45ac23aabf9d" providerId="ADAL" clId="{2B3A3263-7F90-4107-A73B-659E39E17D56}" dt="2024-12-04T23:57:28.846" v="481" actId="1076"/>
        <pc:sldMkLst>
          <pc:docMk/>
          <pc:sldMk cId="2372315577" sldId="507"/>
        </pc:sldMkLst>
        <pc:spChg chg="add mod">
          <ac:chgData name="Louise Shanahan-McKenna (Health)" userId="212d7edf-c2e9-4a42-b376-45ac23aabf9d" providerId="ADAL" clId="{2B3A3263-7F90-4107-A73B-659E39E17D56}" dt="2024-12-04T23:57:10.414" v="478" actId="14100"/>
          <ac:spMkLst>
            <pc:docMk/>
            <pc:sldMk cId="2372315577" sldId="507"/>
            <ac:spMk id="2" creationId="{4682B514-01FD-E86E-AE2B-0414777F86E1}"/>
          </ac:spMkLst>
        </pc:spChg>
        <pc:spChg chg="add mod">
          <ac:chgData name="Louise Shanahan-McKenna (Health)" userId="212d7edf-c2e9-4a42-b376-45ac23aabf9d" providerId="ADAL" clId="{2B3A3263-7F90-4107-A73B-659E39E17D56}" dt="2024-12-04T23:57:16.541" v="479" actId="1076"/>
          <ac:spMkLst>
            <pc:docMk/>
            <pc:sldMk cId="2372315577" sldId="507"/>
            <ac:spMk id="6" creationId="{75A92BE6-BE2A-8F23-D83C-33661EA90379}"/>
          </ac:spMkLst>
        </pc:spChg>
        <pc:picChg chg="mod">
          <ac:chgData name="Louise Shanahan-McKenna (Health)" userId="212d7edf-c2e9-4a42-b376-45ac23aabf9d" providerId="ADAL" clId="{2B3A3263-7F90-4107-A73B-659E39E17D56}" dt="2024-12-04T23:57:28.846" v="481" actId="1076"/>
          <ac:picMkLst>
            <pc:docMk/>
            <pc:sldMk cId="2372315577" sldId="507"/>
            <ac:picMk id="9" creationId="{E5311CFA-EDBD-46D3-8C0C-21DDA2F6F8A8}"/>
          </ac:picMkLst>
        </pc:picChg>
      </pc:sldChg>
      <pc:sldChg chg="delSp modSp mod">
        <pc:chgData name="Louise Shanahan-McKenna (Health)" userId="212d7edf-c2e9-4a42-b376-45ac23aabf9d" providerId="ADAL" clId="{2B3A3263-7F90-4107-A73B-659E39E17D56}" dt="2024-12-04T22:54:49.560" v="461" actId="1076"/>
        <pc:sldMkLst>
          <pc:docMk/>
          <pc:sldMk cId="2676371310" sldId="517"/>
        </pc:sldMkLst>
        <pc:spChg chg="mod">
          <ac:chgData name="Louise Shanahan-McKenna (Health)" userId="212d7edf-c2e9-4a42-b376-45ac23aabf9d" providerId="ADAL" clId="{2B3A3263-7F90-4107-A73B-659E39E17D56}" dt="2024-12-04T22:54:19.903" v="459" actId="1076"/>
          <ac:spMkLst>
            <pc:docMk/>
            <pc:sldMk cId="2676371310" sldId="517"/>
            <ac:spMk id="19" creationId="{A43475B8-1281-491D-A9B0-028D000589C3}"/>
          </ac:spMkLst>
        </pc:spChg>
        <pc:spChg chg="mod">
          <ac:chgData name="Louise Shanahan-McKenna (Health)" userId="212d7edf-c2e9-4a42-b376-45ac23aabf9d" providerId="ADAL" clId="{2B3A3263-7F90-4107-A73B-659E39E17D56}" dt="2024-12-04T22:53:45.351" v="453" actId="1076"/>
          <ac:spMkLst>
            <pc:docMk/>
            <pc:sldMk cId="2676371310" sldId="517"/>
            <ac:spMk id="22" creationId="{6E7F55FD-DA3B-49BB-9B05-21F415E8AC9C}"/>
          </ac:spMkLst>
        </pc:spChg>
        <pc:spChg chg="mod">
          <ac:chgData name="Louise Shanahan-McKenna (Health)" userId="212d7edf-c2e9-4a42-b376-45ac23aabf9d" providerId="ADAL" clId="{2B3A3263-7F90-4107-A73B-659E39E17D56}" dt="2024-12-04T22:54:49.560" v="461" actId="1076"/>
          <ac:spMkLst>
            <pc:docMk/>
            <pc:sldMk cId="2676371310" sldId="517"/>
            <ac:spMk id="23" creationId="{11BEEBF5-21B7-439A-992E-9A1AD98CFD52}"/>
          </ac:spMkLst>
        </pc:spChg>
        <pc:spChg chg="del">
          <ac:chgData name="Louise Shanahan-McKenna (Health)" userId="212d7edf-c2e9-4a42-b376-45ac23aabf9d" providerId="ADAL" clId="{2B3A3263-7F90-4107-A73B-659E39E17D56}" dt="2024-12-04T22:53:07.056" v="449" actId="21"/>
          <ac:spMkLst>
            <pc:docMk/>
            <pc:sldMk cId="2676371310" sldId="517"/>
            <ac:spMk id="24" creationId="{7CCB35B2-C1A0-416D-9DF3-26B8138B0F53}"/>
          </ac:spMkLst>
        </pc:spChg>
      </pc:sldChg>
      <pc:sldChg chg="addSp delSp modSp mod modCm">
        <pc:chgData name="Louise Shanahan-McKenna (Health)" userId="212d7edf-c2e9-4a42-b376-45ac23aabf9d" providerId="ADAL" clId="{2B3A3263-7F90-4107-A73B-659E39E17D56}" dt="2024-12-09T04:54:52.328" v="514"/>
        <pc:sldMkLst>
          <pc:docMk/>
          <pc:sldMk cId="1940928734" sldId="521"/>
        </pc:sldMkLst>
        <pc:spChg chg="mod">
          <ac:chgData name="Louise Shanahan-McKenna (Health)" userId="212d7edf-c2e9-4a42-b376-45ac23aabf9d" providerId="ADAL" clId="{2B3A3263-7F90-4107-A73B-659E39E17D56}" dt="2024-12-09T04:54:52.328" v="514"/>
          <ac:spMkLst>
            <pc:docMk/>
            <pc:sldMk cId="1940928734" sldId="521"/>
            <ac:spMk id="14" creationId="{9ADD9EF3-A2E1-4CAE-9B56-948116E81315}"/>
          </ac:spMkLst>
        </pc:spChg>
        <pc:picChg chg="del mod">
          <ac:chgData name="Louise Shanahan-McKenna (Health)" userId="212d7edf-c2e9-4a42-b376-45ac23aabf9d" providerId="ADAL" clId="{2B3A3263-7F90-4107-A73B-659E39E17D56}" dt="2024-12-09T03:55:58.877" v="505" actId="478"/>
          <ac:picMkLst>
            <pc:docMk/>
            <pc:sldMk cId="1940928734" sldId="521"/>
            <ac:picMk id="2" creationId="{F5DE06FB-81EF-4326-B1EB-A5FFD45BEA6E}"/>
          </ac:picMkLst>
        </pc:picChg>
        <pc:picChg chg="add mod">
          <ac:chgData name="Louise Shanahan-McKenna (Health)" userId="212d7edf-c2e9-4a42-b376-45ac23aabf9d" providerId="ADAL" clId="{2B3A3263-7F90-4107-A73B-659E39E17D56}" dt="2024-12-09T04:47:30.930" v="509" actId="1440"/>
          <ac:picMkLst>
            <pc:docMk/>
            <pc:sldMk cId="1940928734" sldId="521"/>
            <ac:picMk id="6" creationId="{C301F3E8-E256-0C27-CA06-D539A5A25165}"/>
          </ac:picMkLst>
        </pc:picChg>
        <pc:picChg chg="mod">
          <ac:chgData name="Louise Shanahan-McKenna (Health)" userId="212d7edf-c2e9-4a42-b376-45ac23aabf9d" providerId="ADAL" clId="{2B3A3263-7F90-4107-A73B-659E39E17D56}" dt="2024-12-09T03:53:39.393" v="502" actId="1440"/>
          <ac:picMkLst>
            <pc:docMk/>
            <pc:sldMk cId="1940928734" sldId="521"/>
            <ac:picMk id="10" creationId="{5E614107-5FB2-4DEC-AFC5-638142073BED}"/>
          </ac:picMkLst>
        </pc:picChg>
        <pc:extLst>
          <p:ext xmlns:p="http://schemas.openxmlformats.org/presentationml/2006/main" uri="{D6D511B9-2390-475A-947B-AFAB55BFBCF1}">
            <pc226:cmChg xmlns:pc226="http://schemas.microsoft.com/office/powerpoint/2022/06/main/command" chg="mod">
              <pc226:chgData name="Louise Shanahan-McKenna (Health)" userId="212d7edf-c2e9-4a42-b376-45ac23aabf9d" providerId="ADAL" clId="{2B3A3263-7F90-4107-A73B-659E39E17D56}" dt="2024-12-09T04:54:52.328" v="514"/>
              <pc2:cmMkLst xmlns:pc2="http://schemas.microsoft.com/office/powerpoint/2019/9/main/command">
                <pc:docMk/>
                <pc:sldMk cId="1940928734" sldId="521"/>
                <pc2:cmMk id="{C61A0DD5-C863-4A63-8A92-39504363FF4B}"/>
              </pc2:cmMkLst>
            </pc226:cmChg>
          </p:ext>
        </pc:extLst>
      </pc:sldChg>
      <pc:sldChg chg="addSp delSp modSp mod modCm">
        <pc:chgData name="Louise Shanahan-McKenna (Health)" userId="212d7edf-c2e9-4a42-b376-45ac23aabf9d" providerId="ADAL" clId="{2B3A3263-7F90-4107-A73B-659E39E17D56}" dt="2024-12-05T03:38:12.194" v="501"/>
        <pc:sldMkLst>
          <pc:docMk/>
          <pc:sldMk cId="1460948439" sldId="522"/>
        </pc:sldMkLst>
        <pc:spChg chg="mod">
          <ac:chgData name="Louise Shanahan-McKenna (Health)" userId="212d7edf-c2e9-4a42-b376-45ac23aabf9d" providerId="ADAL" clId="{2B3A3263-7F90-4107-A73B-659E39E17D56}" dt="2024-12-05T03:38:12.194" v="501"/>
          <ac:spMkLst>
            <pc:docMk/>
            <pc:sldMk cId="1460948439" sldId="522"/>
            <ac:spMk id="9" creationId="{F82973B4-F797-4D13-ADB1-84B580BB1CF8}"/>
          </ac:spMkLst>
        </pc:spChg>
        <pc:picChg chg="add mod">
          <ac:chgData name="Louise Shanahan-McKenna (Health)" userId="212d7edf-c2e9-4a42-b376-45ac23aabf9d" providerId="ADAL" clId="{2B3A3263-7F90-4107-A73B-659E39E17D56}" dt="2024-12-05T03:37:41.758" v="500" actId="1076"/>
          <ac:picMkLst>
            <pc:docMk/>
            <pc:sldMk cId="1460948439" sldId="522"/>
            <ac:picMk id="7" creationId="{08060BB7-3200-F27C-CDB6-82BDEF65B340}"/>
          </ac:picMkLst>
        </pc:picChg>
        <pc:picChg chg="del mod">
          <ac:chgData name="Louise Shanahan-McKenna (Health)" userId="212d7edf-c2e9-4a42-b376-45ac23aabf9d" providerId="ADAL" clId="{2B3A3263-7F90-4107-A73B-659E39E17D56}" dt="2024-12-05T03:36:31.433" v="492" actId="21"/>
          <ac:picMkLst>
            <pc:docMk/>
            <pc:sldMk cId="1460948439" sldId="522"/>
            <ac:picMk id="8" creationId="{F1758712-F7A7-4176-AE95-BB1C06C9FD4B}"/>
          </ac:picMkLst>
        </pc:picChg>
        <pc:extLst>
          <p:ext xmlns:p="http://schemas.openxmlformats.org/presentationml/2006/main" uri="{D6D511B9-2390-475A-947B-AFAB55BFBCF1}">
            <pc226:cmChg xmlns:pc226="http://schemas.microsoft.com/office/powerpoint/2022/06/main/command" chg="mod">
              <pc226:chgData name="Louise Shanahan-McKenna (Health)" userId="212d7edf-c2e9-4a42-b376-45ac23aabf9d" providerId="ADAL" clId="{2B3A3263-7F90-4107-A73B-659E39E17D56}" dt="2024-12-05T03:38:12.194" v="501"/>
              <pc2:cmMkLst xmlns:pc2="http://schemas.microsoft.com/office/powerpoint/2019/9/main/command">
                <pc:docMk/>
                <pc:sldMk cId="1460948439" sldId="522"/>
                <pc2:cmMk id="{BE509767-544B-41DD-819C-F0003693C23C}"/>
              </pc2:cmMkLst>
            </pc226:cmChg>
          </p:ext>
        </pc:extLst>
      </pc:sldChg>
      <pc:sldChg chg="ord">
        <pc:chgData name="Louise Shanahan-McKenna (Health)" userId="212d7edf-c2e9-4a42-b376-45ac23aabf9d" providerId="ADAL" clId="{2B3A3263-7F90-4107-A73B-659E39E17D56}" dt="2024-12-05T03:27:45.480" v="483"/>
        <pc:sldMkLst>
          <pc:docMk/>
          <pc:sldMk cId="690350815" sldId="538"/>
        </pc:sldMkLst>
      </pc:sldChg>
      <pc:sldChg chg="addSp delSp modSp mod">
        <pc:chgData name="Louise Shanahan-McKenna (Health)" userId="212d7edf-c2e9-4a42-b376-45ac23aabf9d" providerId="ADAL" clId="{2B3A3263-7F90-4107-A73B-659E39E17D56}" dt="2024-12-04T21:39:45.532" v="273" actId="1440"/>
        <pc:sldMkLst>
          <pc:docMk/>
          <pc:sldMk cId="564681764" sldId="539"/>
        </pc:sldMkLst>
        <pc:spChg chg="del">
          <ac:chgData name="Louise Shanahan-McKenna (Health)" userId="212d7edf-c2e9-4a42-b376-45ac23aabf9d" providerId="ADAL" clId="{2B3A3263-7F90-4107-A73B-659E39E17D56}" dt="2024-12-04T21:39:29.400" v="271" actId="21"/>
          <ac:spMkLst>
            <pc:docMk/>
            <pc:sldMk cId="564681764" sldId="539"/>
            <ac:spMk id="8" creationId="{29A89614-994D-46A3-BCA5-7359C14E1B32}"/>
          </ac:spMkLst>
        </pc:spChg>
        <pc:spChg chg="mod">
          <ac:chgData name="Louise Shanahan-McKenna (Health)" userId="212d7edf-c2e9-4a42-b376-45ac23aabf9d" providerId="ADAL" clId="{2B3A3263-7F90-4107-A73B-659E39E17D56}" dt="2024-12-04T21:39:35.961" v="272" actId="113"/>
          <ac:spMkLst>
            <pc:docMk/>
            <pc:sldMk cId="564681764" sldId="539"/>
            <ac:spMk id="12" creationId="{6E6973B3-326E-4513-9449-FFE89B37979F}"/>
          </ac:spMkLst>
        </pc:spChg>
        <pc:spChg chg="mod">
          <ac:chgData name="Louise Shanahan-McKenna (Health)" userId="212d7edf-c2e9-4a42-b376-45ac23aabf9d" providerId="ADAL" clId="{2B3A3263-7F90-4107-A73B-659E39E17D56}" dt="2024-12-04T19:48:00.543" v="94" actId="20577"/>
          <ac:spMkLst>
            <pc:docMk/>
            <pc:sldMk cId="564681764" sldId="539"/>
            <ac:spMk id="17" creationId="{8EC15540-CE45-492A-BA74-50A30ACD4118}"/>
          </ac:spMkLst>
        </pc:spChg>
        <pc:picChg chg="add del mod">
          <ac:chgData name="Louise Shanahan-McKenna (Health)" userId="212d7edf-c2e9-4a42-b376-45ac23aabf9d" providerId="ADAL" clId="{2B3A3263-7F90-4107-A73B-659E39E17D56}" dt="2024-12-04T21:38:54.330" v="265" actId="21"/>
          <ac:picMkLst>
            <pc:docMk/>
            <pc:sldMk cId="564681764" sldId="539"/>
            <ac:picMk id="5" creationId="{09FA0700-0C3C-5320-9BE5-D26FC2B9F96B}"/>
          </ac:picMkLst>
        </pc:picChg>
        <pc:picChg chg="add del mod">
          <ac:chgData name="Louise Shanahan-McKenna (Health)" userId="212d7edf-c2e9-4a42-b376-45ac23aabf9d" providerId="ADAL" clId="{2B3A3263-7F90-4107-A73B-659E39E17D56}" dt="2024-12-04T21:39:17.181" v="268" actId="21"/>
          <ac:picMkLst>
            <pc:docMk/>
            <pc:sldMk cId="564681764" sldId="539"/>
            <ac:picMk id="6" creationId="{4CCD1C14-4AC1-F70E-B741-E7FDEE56971E}"/>
          </ac:picMkLst>
        </pc:picChg>
        <pc:picChg chg="mod">
          <ac:chgData name="Louise Shanahan-McKenna (Health)" userId="212d7edf-c2e9-4a42-b376-45ac23aabf9d" providerId="ADAL" clId="{2B3A3263-7F90-4107-A73B-659E39E17D56}" dt="2024-12-04T19:46:06.916" v="36" actId="1440"/>
          <ac:picMkLst>
            <pc:docMk/>
            <pc:sldMk cId="564681764" sldId="539"/>
            <ac:picMk id="9" creationId="{7716D9FB-E790-4F46-9840-7004DA7E92D7}"/>
          </ac:picMkLst>
        </pc:picChg>
        <pc:picChg chg="del">
          <ac:chgData name="Louise Shanahan-McKenna (Health)" userId="212d7edf-c2e9-4a42-b376-45ac23aabf9d" providerId="ADAL" clId="{2B3A3263-7F90-4107-A73B-659E39E17D56}" dt="2024-12-04T21:38:51.285" v="264" actId="21"/>
          <ac:picMkLst>
            <pc:docMk/>
            <pc:sldMk cId="564681764" sldId="539"/>
            <ac:picMk id="11" creationId="{B9B139DF-A369-494B-B2B3-64253E242498}"/>
          </ac:picMkLst>
        </pc:picChg>
        <pc:picChg chg="add mod">
          <ac:chgData name="Louise Shanahan-McKenna (Health)" userId="212d7edf-c2e9-4a42-b376-45ac23aabf9d" providerId="ADAL" clId="{2B3A3263-7F90-4107-A73B-659E39E17D56}" dt="2024-12-04T21:39:45.532" v="273" actId="1440"/>
          <ac:picMkLst>
            <pc:docMk/>
            <pc:sldMk cId="564681764" sldId="539"/>
            <ac:picMk id="14" creationId="{45F8A7AC-D667-4612-C20B-40B806B76D60}"/>
          </ac:picMkLst>
        </pc:picChg>
      </pc:sldChg>
      <pc:sldChg chg="addSp delSp modSp mod">
        <pc:chgData name="Louise Shanahan-McKenna (Health)" userId="212d7edf-c2e9-4a42-b376-45ac23aabf9d" providerId="ADAL" clId="{2B3A3263-7F90-4107-A73B-659E39E17D56}" dt="2024-12-04T21:54:31.388" v="447" actId="113"/>
        <pc:sldMkLst>
          <pc:docMk/>
          <pc:sldMk cId="3228068401" sldId="540"/>
        </pc:sldMkLst>
        <pc:spChg chg="mod">
          <ac:chgData name="Louise Shanahan-McKenna (Health)" userId="212d7edf-c2e9-4a42-b376-45ac23aabf9d" providerId="ADAL" clId="{2B3A3263-7F90-4107-A73B-659E39E17D56}" dt="2024-12-04T21:40:23.833" v="300" actId="20577"/>
          <ac:spMkLst>
            <pc:docMk/>
            <pc:sldMk cId="3228068401" sldId="540"/>
            <ac:spMk id="12" creationId="{B431E91D-04B2-402A-8662-2A78F6E0350A}"/>
          </ac:spMkLst>
        </pc:spChg>
        <pc:spChg chg="mod">
          <ac:chgData name="Louise Shanahan-McKenna (Health)" userId="212d7edf-c2e9-4a42-b376-45ac23aabf9d" providerId="ADAL" clId="{2B3A3263-7F90-4107-A73B-659E39E17D56}" dt="2024-12-04T21:54:31.388" v="447" actId="113"/>
          <ac:spMkLst>
            <pc:docMk/>
            <pc:sldMk cId="3228068401" sldId="540"/>
            <ac:spMk id="17" creationId="{8EC15540-CE45-492A-BA74-50A30ACD4118}"/>
          </ac:spMkLst>
        </pc:spChg>
        <pc:picChg chg="mod">
          <ac:chgData name="Louise Shanahan-McKenna (Health)" userId="212d7edf-c2e9-4a42-b376-45ac23aabf9d" providerId="ADAL" clId="{2B3A3263-7F90-4107-A73B-659E39E17D56}" dt="2024-12-04T21:34:34.975" v="262" actId="1440"/>
          <ac:picMkLst>
            <pc:docMk/>
            <pc:sldMk cId="3228068401" sldId="540"/>
            <ac:picMk id="2" creationId="{F58609AA-7E4D-4586-8D49-E894C3D7C713}"/>
          </ac:picMkLst>
        </pc:picChg>
        <pc:picChg chg="del mod">
          <ac:chgData name="Louise Shanahan-McKenna (Health)" userId="212d7edf-c2e9-4a42-b376-45ac23aabf9d" providerId="ADAL" clId="{2B3A3263-7F90-4107-A73B-659E39E17D56}" dt="2024-12-04T21:09:59.543" v="99" actId="478"/>
          <ac:picMkLst>
            <pc:docMk/>
            <pc:sldMk cId="3228068401" sldId="540"/>
            <ac:picMk id="6" creationId="{1DB88F18-6356-44A6-96CD-E0F6EC684C81}"/>
          </ac:picMkLst>
        </pc:picChg>
        <pc:picChg chg="add mod">
          <ac:chgData name="Louise Shanahan-McKenna (Health)" userId="212d7edf-c2e9-4a42-b376-45ac23aabf9d" providerId="ADAL" clId="{2B3A3263-7F90-4107-A73B-659E39E17D56}" dt="2024-12-04T21:10:18.627" v="101" actId="1440"/>
          <ac:picMkLst>
            <pc:docMk/>
            <pc:sldMk cId="3228068401" sldId="540"/>
            <ac:picMk id="9" creationId="{4359184A-FCF3-E71E-14BB-69A0A0A42D5C}"/>
          </ac:picMkLst>
        </pc:picChg>
      </pc:sldChg>
      <pc:sldChg chg="addSp delSp modSp mod">
        <pc:chgData name="Louise Shanahan-McKenna (Health)" userId="212d7edf-c2e9-4a42-b376-45ac23aabf9d" providerId="ADAL" clId="{2B3A3263-7F90-4107-A73B-659E39E17D56}" dt="2024-12-05T03:28:55.366" v="487" actId="1076"/>
        <pc:sldMkLst>
          <pc:docMk/>
          <pc:sldMk cId="535618357" sldId="541"/>
        </pc:sldMkLst>
        <pc:picChg chg="del">
          <ac:chgData name="Louise Shanahan-McKenna (Health)" userId="212d7edf-c2e9-4a42-b376-45ac23aabf9d" providerId="ADAL" clId="{2B3A3263-7F90-4107-A73B-659E39E17D56}" dt="2024-12-05T03:28:52.261" v="486" actId="21"/>
          <ac:picMkLst>
            <pc:docMk/>
            <pc:sldMk cId="535618357" sldId="541"/>
            <ac:picMk id="6" creationId="{6E0106E0-B1BF-6485-F836-1B0C5531C9A2}"/>
          </ac:picMkLst>
        </pc:picChg>
        <pc:picChg chg="add mod">
          <ac:chgData name="Louise Shanahan-McKenna (Health)" userId="212d7edf-c2e9-4a42-b376-45ac23aabf9d" providerId="ADAL" clId="{2B3A3263-7F90-4107-A73B-659E39E17D56}" dt="2024-12-05T03:28:55.366" v="487" actId="1076"/>
          <ac:picMkLst>
            <pc:docMk/>
            <pc:sldMk cId="535618357" sldId="541"/>
            <ac:picMk id="9" creationId="{CB415C15-5854-F747-5739-CB2D239B849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2392C-EBBD-4830-BFEC-A1AACD93EB27}"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AU"/>
        </a:p>
      </dgm:t>
    </dgm:pt>
    <dgm:pt modelId="{F6F7AA0A-BFC0-4783-B5C0-A9A6FAA2DA0F}">
      <dgm:prSet phldrT="[Text]" custT="1"/>
      <dgm:spPr>
        <a:solidFill>
          <a:srgbClr val="CBD8DC"/>
        </a:solidFill>
        <a:ln w="38100" cap="flat" cmpd="sng" algn="ctr">
          <a:solidFill>
            <a:schemeClr val="accent1"/>
          </a:solidFill>
          <a:prstDash val="solid"/>
        </a:ln>
        <a:effectLst>
          <a:outerShdw blurRad="40000" dist="20000" dir="5400000" rotWithShape="0">
            <a:srgbClr val="000000">
              <a:alpha val="38000"/>
            </a:srgbClr>
          </a:outerShdw>
        </a:effectLst>
      </dgm:spPr>
      <dgm:t>
        <a:bodyPr spcFirstLastPara="0" vert="horz" wrap="square" lIns="60960" tIns="60960" rIns="60960" bIns="60960" numCol="1" spcCol="1270" anchor="ctr" anchorCtr="0"/>
        <a:lstStyle/>
        <a:p>
          <a:pPr marL="0" lvl="0" algn="ctr" defTabSz="711200">
            <a:lnSpc>
              <a:spcPct val="90000"/>
            </a:lnSpc>
            <a:spcBef>
              <a:spcPct val="0"/>
            </a:spcBef>
            <a:spcAft>
              <a:spcPct val="35000"/>
            </a:spcAft>
            <a:buNone/>
          </a:pPr>
          <a:r>
            <a:rPr lang="en-AU" sz="1000" b="1" kern="1200">
              <a:solidFill>
                <a:prstClr val="black"/>
              </a:solidFill>
              <a:latin typeface="Arial"/>
              <a:ea typeface="+mn-ea"/>
              <a:cs typeface="+mn-cs"/>
            </a:rPr>
            <a:t>Risk Manager </a:t>
          </a:r>
        </a:p>
        <a:p>
          <a:pPr marL="0" lvl="0" algn="ctr" defTabSz="711200">
            <a:lnSpc>
              <a:spcPct val="90000"/>
            </a:lnSpc>
            <a:spcBef>
              <a:spcPct val="0"/>
            </a:spcBef>
            <a:spcAft>
              <a:spcPct val="35000"/>
            </a:spcAft>
            <a:buNone/>
          </a:pPr>
          <a:r>
            <a:rPr lang="en-AU" sz="1000" b="1" kern="1200">
              <a:solidFill>
                <a:srgbClr val="00B050"/>
              </a:solidFill>
              <a:latin typeface="Arial"/>
              <a:ea typeface="+mn-ea"/>
              <a:cs typeface="+mn-cs"/>
              <a:sym typeface="Wingdings 2" panose="05020102010507070707" pitchFamily="18" charset="2"/>
            </a:rPr>
            <a:t></a:t>
          </a:r>
          <a:r>
            <a:rPr lang="en-AU" sz="1000" b="0" kern="1200">
              <a:solidFill>
                <a:prstClr val="black"/>
              </a:solidFill>
              <a:latin typeface="Arial"/>
              <a:ea typeface="+mn-ea"/>
              <a:cs typeface="+mn-cs"/>
              <a:sym typeface="Wingdings 2" panose="05020102010507070707" pitchFamily="18" charset="2"/>
            </a:rPr>
            <a:t>  Access to all ‘clinical’ incidents </a:t>
          </a:r>
        </a:p>
        <a:p>
          <a:pPr marL="0" lvl="0" algn="ctr" defTabSz="711200">
            <a:lnSpc>
              <a:spcPct val="90000"/>
            </a:lnSpc>
            <a:spcBef>
              <a:spcPct val="0"/>
            </a:spcBef>
            <a:spcAft>
              <a:spcPct val="35000"/>
            </a:spcAft>
            <a:buNone/>
          </a:pPr>
          <a:r>
            <a:rPr lang="en-AU" sz="1000" b="1" kern="1200">
              <a:solidFill>
                <a:srgbClr val="FF0000"/>
              </a:solidFill>
              <a:latin typeface="Arial"/>
              <a:ea typeface="+mn-ea"/>
              <a:cs typeface="+mn-cs"/>
              <a:sym typeface="Wingdings 2" panose="05020102010507070707" pitchFamily="18" charset="2"/>
            </a:rPr>
            <a:t></a:t>
          </a:r>
          <a:r>
            <a:rPr lang="en-AU" sz="1000" b="0" kern="1200">
              <a:solidFill>
                <a:prstClr val="black"/>
              </a:solidFill>
              <a:latin typeface="Arial"/>
              <a:ea typeface="+mn-ea"/>
              <a:cs typeface="+mn-cs"/>
              <a:sym typeface="Wingdings 2" panose="05020102010507070707" pitchFamily="18" charset="2"/>
            </a:rPr>
            <a:t>  Limited access to ‘OHS’ incidents and hazards </a:t>
          </a:r>
        </a:p>
        <a:p>
          <a:pPr marL="0" lvl="0" algn="ctr" defTabSz="711200">
            <a:lnSpc>
              <a:spcPct val="90000"/>
            </a:lnSpc>
            <a:spcBef>
              <a:spcPct val="0"/>
            </a:spcBef>
            <a:spcAft>
              <a:spcPct val="35000"/>
            </a:spcAft>
            <a:buNone/>
          </a:pPr>
          <a:r>
            <a:rPr lang="en-AU" sz="1000" b="1" kern="1200">
              <a:solidFill>
                <a:srgbClr val="FF0000"/>
              </a:solidFill>
              <a:latin typeface="Arial"/>
              <a:ea typeface="+mn-ea"/>
              <a:cs typeface="+mn-cs"/>
              <a:sym typeface="Wingdings 2" panose="05020102010507070707" pitchFamily="18" charset="2"/>
            </a:rPr>
            <a:t></a:t>
          </a:r>
          <a:r>
            <a:rPr lang="en-AU" sz="1000" b="0" kern="1200">
              <a:solidFill>
                <a:prstClr val="black"/>
              </a:solidFill>
              <a:latin typeface="Arial"/>
              <a:ea typeface="+mn-ea"/>
              <a:cs typeface="+mn-cs"/>
              <a:sym typeface="Wingdings 2" panose="05020102010507070707" pitchFamily="18" charset="2"/>
            </a:rPr>
            <a:t>  No access to administration module</a:t>
          </a:r>
          <a:endParaRPr lang="en-AU" sz="1000" b="0" kern="1200">
            <a:solidFill>
              <a:prstClr val="black"/>
            </a:solidFill>
            <a:latin typeface="Arial"/>
            <a:ea typeface="+mn-ea"/>
            <a:cs typeface="+mn-cs"/>
          </a:endParaRPr>
        </a:p>
      </dgm:t>
    </dgm:pt>
    <dgm:pt modelId="{EC58DCF5-C382-43BD-9325-BD4BBA7DA1A4}" type="parTrans" cxnId="{AB8D1674-5231-4DA1-9946-B6F47D253D7D}">
      <dgm:prSet/>
      <dgm:spPr/>
      <dgm:t>
        <a:bodyPr/>
        <a:lstStyle/>
        <a:p>
          <a:endParaRPr lang="en-AU"/>
        </a:p>
      </dgm:t>
    </dgm:pt>
    <dgm:pt modelId="{2AED029A-209E-4662-A81F-553DF20D718B}" type="sibTrans" cxnId="{AB8D1674-5231-4DA1-9946-B6F47D253D7D}">
      <dgm:prSet/>
      <dgm:spPr/>
      <dgm:t>
        <a:bodyPr/>
        <a:lstStyle/>
        <a:p>
          <a:endParaRPr lang="en-AU"/>
        </a:p>
      </dgm:t>
    </dgm:pt>
    <dgm:pt modelId="{092C5CDB-FE86-4301-A9AF-946B6D89D3FF}">
      <dgm:prSet phldrT="[Text]" custT="1"/>
      <dgm:spPr>
        <a:solidFill>
          <a:srgbClr val="CBD8DC"/>
        </a:solidFill>
        <a:ln>
          <a:solidFill>
            <a:schemeClr val="accent1"/>
          </a:solidFill>
        </a:ln>
      </dgm:spPr>
      <dgm:t>
        <a:bodyPr/>
        <a:lstStyle/>
        <a:p>
          <a:r>
            <a:rPr lang="en-AU" sz="1000" b="1">
              <a:solidFill>
                <a:schemeClr val="tx1"/>
              </a:solidFill>
            </a:rPr>
            <a:t>Manager</a:t>
          </a:r>
        </a:p>
        <a:p>
          <a:r>
            <a:rPr lang="en-AU" sz="1000"/>
            <a:t> </a:t>
          </a:r>
          <a:r>
            <a:rPr lang="en-AU" sz="1000" b="1">
              <a:solidFill>
                <a:srgbClr val="00B050"/>
              </a:solidFill>
              <a:sym typeface="Wingdings 2" panose="05020102010507070707" pitchFamily="18" charset="2"/>
            </a:rPr>
            <a:t></a:t>
          </a:r>
          <a:r>
            <a:rPr lang="en-AU" sz="1000" b="1">
              <a:sym typeface="Wingdings 2" panose="05020102010507070707" pitchFamily="18" charset="2"/>
            </a:rPr>
            <a:t> </a:t>
          </a:r>
          <a:r>
            <a:rPr lang="en-AU" sz="1000">
              <a:sym typeface="Wingdings 2" panose="05020102010507070707" pitchFamily="18" charset="2"/>
            </a:rPr>
            <a:t> </a:t>
          </a:r>
          <a:r>
            <a:rPr lang="en-AU" sz="1000">
              <a:solidFill>
                <a:schemeClr val="tx1"/>
              </a:solidFill>
              <a:sym typeface="Wingdings 2" panose="05020102010507070707" pitchFamily="18" charset="2"/>
            </a:rPr>
            <a:t>Can manage incidents and feedback </a:t>
          </a:r>
        </a:p>
        <a:p>
          <a:r>
            <a:rPr lang="en-AU" sz="1000" b="1">
              <a:solidFill>
                <a:srgbClr val="FF0000"/>
              </a:solidFill>
              <a:sym typeface="Wingdings 2" panose="05020102010507070707" pitchFamily="18" charset="2"/>
            </a:rPr>
            <a:t></a:t>
          </a:r>
          <a:r>
            <a:rPr lang="en-AU" sz="1000" b="1">
              <a:sym typeface="Wingdings 2" panose="05020102010507070707" pitchFamily="18" charset="2"/>
            </a:rPr>
            <a:t>  </a:t>
          </a:r>
          <a:r>
            <a:rPr lang="en-AU" sz="1000">
              <a:solidFill>
                <a:schemeClr val="tx1"/>
              </a:solidFill>
              <a:sym typeface="Wingdings 2" panose="05020102010507070707" pitchFamily="18" charset="2"/>
            </a:rPr>
            <a:t>Limited access to incidents and feedback </a:t>
          </a:r>
        </a:p>
        <a:p>
          <a:r>
            <a:rPr lang="en-AU" sz="1000" b="1">
              <a:solidFill>
                <a:srgbClr val="FF0000"/>
              </a:solidFill>
              <a:sym typeface="Wingdings 2" panose="05020102010507070707" pitchFamily="18" charset="2"/>
            </a:rPr>
            <a:t></a:t>
          </a:r>
          <a:r>
            <a:rPr lang="en-AU" sz="1000" b="1">
              <a:sym typeface="Wingdings 2" panose="05020102010507070707" pitchFamily="18" charset="2"/>
            </a:rPr>
            <a:t>  </a:t>
          </a:r>
          <a:r>
            <a:rPr lang="en-AU" sz="1000">
              <a:solidFill>
                <a:schemeClr val="tx1"/>
              </a:solidFill>
              <a:sym typeface="Wingdings 2" panose="05020102010507070707" pitchFamily="18" charset="2"/>
            </a:rPr>
            <a:t>No access to administration module</a:t>
          </a:r>
          <a:endParaRPr lang="en-AU" sz="1000">
            <a:solidFill>
              <a:schemeClr val="tx1"/>
            </a:solidFill>
          </a:endParaRPr>
        </a:p>
      </dgm:t>
    </dgm:pt>
    <dgm:pt modelId="{85EAF186-DE8D-486C-B3F2-DAA741449367}" type="parTrans" cxnId="{38E0002D-D6F7-4A2A-9ACA-5D6799E300B0}">
      <dgm:prSet/>
      <dgm:spPr/>
      <dgm:t>
        <a:bodyPr/>
        <a:lstStyle/>
        <a:p>
          <a:endParaRPr lang="en-AU"/>
        </a:p>
      </dgm:t>
    </dgm:pt>
    <dgm:pt modelId="{CB4D252E-74E8-4F77-B01B-7E3C64F4A807}" type="sibTrans" cxnId="{38E0002D-D6F7-4A2A-9ACA-5D6799E300B0}">
      <dgm:prSet/>
      <dgm:spPr/>
      <dgm:t>
        <a:bodyPr/>
        <a:lstStyle/>
        <a:p>
          <a:endParaRPr lang="en-AU"/>
        </a:p>
      </dgm:t>
    </dgm:pt>
    <dgm:pt modelId="{5AB0073E-10E6-4D5C-89FC-8794800BEE88}">
      <dgm:prSet phldrT="[Text]" custT="1"/>
      <dgm:spPr>
        <a:solidFill>
          <a:srgbClr val="CBD8DC"/>
        </a:solidFill>
        <a:ln>
          <a:solidFill>
            <a:schemeClr val="accent1"/>
          </a:solidFill>
        </a:ln>
      </dgm:spPr>
      <dgm:t>
        <a:bodyPr/>
        <a:lstStyle/>
        <a:p>
          <a:r>
            <a:rPr lang="en-AU" sz="1000" b="1">
              <a:solidFill>
                <a:schemeClr val="tx1"/>
              </a:solidFill>
            </a:rPr>
            <a:t>Reporter </a:t>
          </a:r>
        </a:p>
        <a:p>
          <a:r>
            <a:rPr lang="en-AU" sz="1000" b="1">
              <a:solidFill>
                <a:srgbClr val="00B050"/>
              </a:solidFill>
              <a:sym typeface="Wingdings 2" panose="05020102010507070707" pitchFamily="18" charset="2"/>
            </a:rPr>
            <a:t></a:t>
          </a:r>
          <a:r>
            <a:rPr lang="en-AU" sz="1000" b="1">
              <a:sym typeface="Wingdings 2" panose="05020102010507070707" pitchFamily="18" charset="2"/>
            </a:rPr>
            <a:t> </a:t>
          </a:r>
          <a:r>
            <a:rPr lang="en-AU" sz="1000">
              <a:sym typeface="Wingdings 2" panose="05020102010507070707" pitchFamily="18" charset="2"/>
            </a:rPr>
            <a:t> </a:t>
          </a:r>
          <a:r>
            <a:rPr lang="en-AU" sz="1000">
              <a:solidFill>
                <a:schemeClr val="tx1"/>
              </a:solidFill>
              <a:sym typeface="Wingdings 2" panose="05020102010507070707" pitchFamily="18" charset="2"/>
            </a:rPr>
            <a:t>Can create incidents </a:t>
          </a:r>
        </a:p>
        <a:p>
          <a:r>
            <a:rPr lang="en-AU" sz="1000" b="1">
              <a:solidFill>
                <a:srgbClr val="FF0000"/>
              </a:solidFill>
              <a:sym typeface="Wingdings 2" panose="05020102010507070707" pitchFamily="18" charset="2"/>
            </a:rPr>
            <a:t></a:t>
          </a:r>
          <a:r>
            <a:rPr lang="en-AU" sz="1000" b="1">
              <a:sym typeface="Wingdings 2" panose="05020102010507070707" pitchFamily="18" charset="2"/>
            </a:rPr>
            <a:t>  </a:t>
          </a:r>
          <a:r>
            <a:rPr lang="en-AU" sz="1000">
              <a:solidFill>
                <a:schemeClr val="tx1"/>
              </a:solidFill>
              <a:sym typeface="Wingdings 2" panose="05020102010507070707" pitchFamily="18" charset="2"/>
            </a:rPr>
            <a:t>Cannot create feedback</a:t>
          </a:r>
          <a:endParaRPr lang="en-AU" sz="1000">
            <a:solidFill>
              <a:schemeClr val="tx1"/>
            </a:solidFill>
          </a:endParaRPr>
        </a:p>
      </dgm:t>
    </dgm:pt>
    <dgm:pt modelId="{98FCA327-DA71-4B0A-856F-490A88674FAD}" type="parTrans" cxnId="{4174D397-1E8D-429D-AD25-2131F9DA9246}">
      <dgm:prSet/>
      <dgm:spPr/>
      <dgm:t>
        <a:bodyPr/>
        <a:lstStyle/>
        <a:p>
          <a:endParaRPr lang="en-AU"/>
        </a:p>
      </dgm:t>
    </dgm:pt>
    <dgm:pt modelId="{37FBBEDA-0B84-4934-9711-83B12D231A50}" type="sibTrans" cxnId="{4174D397-1E8D-429D-AD25-2131F9DA9246}">
      <dgm:prSet/>
      <dgm:spPr/>
      <dgm:t>
        <a:bodyPr/>
        <a:lstStyle/>
        <a:p>
          <a:endParaRPr lang="en-AU"/>
        </a:p>
      </dgm:t>
    </dgm:pt>
    <dgm:pt modelId="{60D4C426-267F-4412-9A34-4E93BA340F5E}">
      <dgm:prSet phldrT="[Text]" custT="1"/>
      <dgm:spPr>
        <a:solidFill>
          <a:srgbClr val="CBD8DC"/>
        </a:solidFill>
        <a:ln>
          <a:solidFill>
            <a:schemeClr val="accent1"/>
          </a:solidFill>
        </a:ln>
      </dgm:spPr>
      <dgm:t>
        <a:bodyPr/>
        <a:lstStyle/>
        <a:p>
          <a:r>
            <a:rPr lang="en-AU" sz="1000" b="1">
              <a:solidFill>
                <a:schemeClr val="tx1"/>
              </a:solidFill>
            </a:rPr>
            <a:t>Staff</a:t>
          </a:r>
          <a:r>
            <a:rPr lang="en-AU" sz="1000">
              <a:solidFill>
                <a:schemeClr val="tx1"/>
              </a:solidFill>
            </a:rPr>
            <a:t> </a:t>
          </a:r>
        </a:p>
        <a:p>
          <a:r>
            <a:rPr lang="en-AU" sz="1000" b="1">
              <a:solidFill>
                <a:srgbClr val="00B050"/>
              </a:solidFill>
              <a:sym typeface="Wingdings 2" panose="05020102010507070707" pitchFamily="18" charset="2"/>
            </a:rPr>
            <a:t></a:t>
          </a:r>
          <a:r>
            <a:rPr lang="en-AU" sz="1000" b="1">
              <a:sym typeface="Wingdings 2" panose="05020102010507070707" pitchFamily="18" charset="2"/>
            </a:rPr>
            <a:t> </a:t>
          </a:r>
          <a:r>
            <a:rPr lang="en-AU" sz="1000">
              <a:sym typeface="Wingdings 2" panose="05020102010507070707" pitchFamily="18" charset="2"/>
            </a:rPr>
            <a:t> </a:t>
          </a:r>
          <a:r>
            <a:rPr lang="en-AU" sz="1000">
              <a:solidFill>
                <a:schemeClr val="tx1"/>
              </a:solidFill>
              <a:sym typeface="Wingdings 2" panose="05020102010507070707" pitchFamily="18" charset="2"/>
            </a:rPr>
            <a:t>Can create incidents</a:t>
          </a:r>
        </a:p>
        <a:p>
          <a:r>
            <a:rPr lang="en-AU" sz="1000">
              <a:sym typeface="Wingdings 2" panose="05020102010507070707" pitchFamily="18" charset="2"/>
            </a:rPr>
            <a:t> </a:t>
          </a:r>
          <a:r>
            <a:rPr lang="en-AU" sz="1000" b="1">
              <a:solidFill>
                <a:srgbClr val="00B050"/>
              </a:solidFill>
              <a:sym typeface="Wingdings 2" panose="05020102010507070707" pitchFamily="18" charset="2"/>
            </a:rPr>
            <a:t></a:t>
          </a:r>
          <a:r>
            <a:rPr lang="en-AU" sz="1000" b="1">
              <a:sym typeface="Wingdings 2" panose="05020102010507070707" pitchFamily="18" charset="2"/>
            </a:rPr>
            <a:t> </a:t>
          </a:r>
          <a:r>
            <a:rPr lang="en-AU" sz="1000">
              <a:sym typeface="Wingdings 2" panose="05020102010507070707" pitchFamily="18" charset="2"/>
            </a:rPr>
            <a:t> </a:t>
          </a:r>
          <a:r>
            <a:rPr lang="en-AU" sz="1000">
              <a:solidFill>
                <a:schemeClr val="tx1"/>
              </a:solidFill>
              <a:sym typeface="Wingdings 2" panose="05020102010507070707" pitchFamily="18" charset="2"/>
            </a:rPr>
            <a:t>Can create feedback</a:t>
          </a:r>
          <a:endParaRPr lang="en-AU" sz="1000">
            <a:solidFill>
              <a:schemeClr val="tx1"/>
            </a:solidFill>
          </a:endParaRPr>
        </a:p>
      </dgm:t>
    </dgm:pt>
    <dgm:pt modelId="{8E4365D1-C58D-4AD1-9C3B-1AC0A072533C}" type="parTrans" cxnId="{F5044F91-2142-477C-9080-FAB4FB7980F6}">
      <dgm:prSet/>
      <dgm:spPr/>
      <dgm:t>
        <a:bodyPr/>
        <a:lstStyle/>
        <a:p>
          <a:endParaRPr lang="en-AU"/>
        </a:p>
      </dgm:t>
    </dgm:pt>
    <dgm:pt modelId="{98AC8663-170C-469D-BF9E-DC7431BCF2A5}" type="sibTrans" cxnId="{F5044F91-2142-477C-9080-FAB4FB7980F6}">
      <dgm:prSet/>
      <dgm:spPr/>
      <dgm:t>
        <a:bodyPr/>
        <a:lstStyle/>
        <a:p>
          <a:endParaRPr lang="en-AU"/>
        </a:p>
      </dgm:t>
    </dgm:pt>
    <dgm:pt modelId="{01197AA6-F392-4BF0-9DD1-AD9955343287}">
      <dgm:prSet phldrT="[Text]" custT="1"/>
      <dgm:spPr>
        <a:solidFill>
          <a:srgbClr val="CBD8DC"/>
        </a:solidFill>
        <a:ln>
          <a:solidFill>
            <a:schemeClr val="accent1"/>
          </a:solidFill>
        </a:ln>
      </dgm:spPr>
      <dgm:t>
        <a:bodyPr/>
        <a:lstStyle/>
        <a:p>
          <a:r>
            <a:rPr lang="en-AU" sz="1000" b="1">
              <a:solidFill>
                <a:schemeClr val="tx1"/>
              </a:solidFill>
            </a:rPr>
            <a:t>Executive</a:t>
          </a:r>
        </a:p>
        <a:p>
          <a:r>
            <a:rPr lang="en-AU" sz="1000" b="1">
              <a:solidFill>
                <a:srgbClr val="00B050"/>
              </a:solidFill>
              <a:sym typeface="Wingdings 2" panose="05020102010507070707" pitchFamily="18" charset="2"/>
            </a:rPr>
            <a:t></a:t>
          </a:r>
          <a:r>
            <a:rPr lang="en-AU" sz="1000" b="1">
              <a:solidFill>
                <a:schemeClr val="tx1"/>
              </a:solidFill>
              <a:sym typeface="Wingdings 2" panose="05020102010507070707" pitchFamily="18" charset="2"/>
            </a:rPr>
            <a:t>  </a:t>
          </a:r>
          <a:r>
            <a:rPr lang="en-AU" sz="1000">
              <a:solidFill>
                <a:schemeClr val="tx1"/>
              </a:solidFill>
              <a:sym typeface="Wingdings 2" panose="05020102010507070707" pitchFamily="18" charset="2"/>
            </a:rPr>
            <a:t>Highest level of system access</a:t>
          </a:r>
        </a:p>
        <a:p>
          <a:r>
            <a:rPr lang="en-AU" sz="1000" b="1">
              <a:solidFill>
                <a:srgbClr val="00B050"/>
              </a:solidFill>
              <a:sym typeface="Wingdings 2" panose="05020102010507070707" pitchFamily="18" charset="2"/>
            </a:rPr>
            <a:t></a:t>
          </a:r>
          <a:r>
            <a:rPr lang="en-AU" sz="1000" b="1">
              <a:sym typeface="Wingdings 2" panose="05020102010507070707" pitchFamily="18" charset="2"/>
            </a:rPr>
            <a:t>  </a:t>
          </a:r>
          <a:r>
            <a:rPr lang="en-AU" sz="1000">
              <a:solidFill>
                <a:schemeClr val="tx1"/>
              </a:solidFill>
              <a:sym typeface="Wingdings 2" panose="05020102010507070707" pitchFamily="18" charset="2"/>
            </a:rPr>
            <a:t>Access to all incidents and feedback </a:t>
          </a:r>
        </a:p>
        <a:p>
          <a:r>
            <a:rPr lang="en-AU" sz="1000" b="1">
              <a:solidFill>
                <a:srgbClr val="FF0000"/>
              </a:solidFill>
              <a:sym typeface="Wingdings 2" panose="05020102010507070707" pitchFamily="18" charset="2"/>
            </a:rPr>
            <a:t></a:t>
          </a:r>
          <a:r>
            <a:rPr lang="en-AU" sz="1000" b="1">
              <a:sym typeface="Wingdings 2" panose="05020102010507070707" pitchFamily="18" charset="2"/>
            </a:rPr>
            <a:t>  </a:t>
          </a:r>
          <a:r>
            <a:rPr lang="en-AU" sz="1000">
              <a:solidFill>
                <a:schemeClr val="tx1"/>
              </a:solidFill>
              <a:sym typeface="Wingdings 2" panose="05020102010507070707" pitchFamily="18" charset="2"/>
            </a:rPr>
            <a:t>No access to administration module</a:t>
          </a:r>
          <a:r>
            <a:rPr lang="en-AU" sz="1000">
              <a:solidFill>
                <a:schemeClr val="tx1"/>
              </a:solidFill>
            </a:rPr>
            <a:t> </a:t>
          </a:r>
        </a:p>
      </dgm:t>
    </dgm:pt>
    <dgm:pt modelId="{8B727EDB-7A17-4D3D-88A1-A8A6E30B6E81}" type="parTrans" cxnId="{C4235C72-3239-4179-92D7-0211532802A8}">
      <dgm:prSet/>
      <dgm:spPr/>
      <dgm:t>
        <a:bodyPr/>
        <a:lstStyle/>
        <a:p>
          <a:endParaRPr lang="en-AU"/>
        </a:p>
      </dgm:t>
    </dgm:pt>
    <dgm:pt modelId="{0692E8F0-1211-4311-8083-ABE5789DB28C}" type="sibTrans" cxnId="{C4235C72-3239-4179-92D7-0211532802A8}">
      <dgm:prSet/>
      <dgm:spPr/>
      <dgm:t>
        <a:bodyPr/>
        <a:lstStyle/>
        <a:p>
          <a:endParaRPr lang="en-AU"/>
        </a:p>
      </dgm:t>
    </dgm:pt>
    <dgm:pt modelId="{450EC6C8-448D-4C3A-A2E9-870D0894A27B}" type="pres">
      <dgm:prSet presAssocID="{CF32392C-EBBD-4830-BFEC-A1AACD93EB27}" presName="mainComposite" presStyleCnt="0">
        <dgm:presLayoutVars>
          <dgm:chPref val="1"/>
          <dgm:dir/>
          <dgm:animOne val="branch"/>
          <dgm:animLvl val="lvl"/>
          <dgm:resizeHandles val="exact"/>
        </dgm:presLayoutVars>
      </dgm:prSet>
      <dgm:spPr/>
    </dgm:pt>
    <dgm:pt modelId="{4A2DB702-D21F-481C-A385-C9876B59A630}" type="pres">
      <dgm:prSet presAssocID="{CF32392C-EBBD-4830-BFEC-A1AACD93EB27}" presName="hierFlow" presStyleCnt="0"/>
      <dgm:spPr/>
    </dgm:pt>
    <dgm:pt modelId="{BD581227-09FB-408F-82BC-0D2F69E176A9}" type="pres">
      <dgm:prSet presAssocID="{CF32392C-EBBD-4830-BFEC-A1AACD93EB27}" presName="hierChild1" presStyleCnt="0">
        <dgm:presLayoutVars>
          <dgm:chPref val="1"/>
          <dgm:animOne val="branch"/>
          <dgm:animLvl val="lvl"/>
        </dgm:presLayoutVars>
      </dgm:prSet>
      <dgm:spPr/>
    </dgm:pt>
    <dgm:pt modelId="{9615576D-9800-4496-BE19-6DCAFB93A577}" type="pres">
      <dgm:prSet presAssocID="{01197AA6-F392-4BF0-9DD1-AD9955343287}" presName="Name14" presStyleCnt="0"/>
      <dgm:spPr/>
    </dgm:pt>
    <dgm:pt modelId="{098FD40D-4471-4964-823F-659CF0B90D44}" type="pres">
      <dgm:prSet presAssocID="{01197AA6-F392-4BF0-9DD1-AD9955343287}" presName="level1Shape" presStyleLbl="node0" presStyleIdx="0" presStyleCnt="1" custScaleX="288444" custScaleY="130037">
        <dgm:presLayoutVars>
          <dgm:chPref val="3"/>
        </dgm:presLayoutVars>
      </dgm:prSet>
      <dgm:spPr/>
    </dgm:pt>
    <dgm:pt modelId="{AF7DC6E9-4A52-46E0-B7F6-C8D9E306A115}" type="pres">
      <dgm:prSet presAssocID="{01197AA6-F392-4BF0-9DD1-AD9955343287}" presName="hierChild2" presStyleCnt="0"/>
      <dgm:spPr/>
    </dgm:pt>
    <dgm:pt modelId="{6623270E-D97D-4DD5-9147-97BD23D2245B}" type="pres">
      <dgm:prSet presAssocID="{EC58DCF5-C382-43BD-9325-BD4BBA7DA1A4}" presName="Name19" presStyleLbl="parChTrans1D2" presStyleIdx="0" presStyleCnt="1"/>
      <dgm:spPr/>
    </dgm:pt>
    <dgm:pt modelId="{86923BDA-5FAA-484A-820C-6C31A62C5887}" type="pres">
      <dgm:prSet presAssocID="{F6F7AA0A-BFC0-4783-B5C0-A9A6FAA2DA0F}" presName="Name21" presStyleCnt="0"/>
      <dgm:spPr/>
    </dgm:pt>
    <dgm:pt modelId="{F31DA1BE-3C5E-4F93-B8CA-8408716AEF7F}" type="pres">
      <dgm:prSet presAssocID="{F6F7AA0A-BFC0-4783-B5C0-A9A6FAA2DA0F}" presName="level2Shape" presStyleLbl="node2" presStyleIdx="0" presStyleCnt="1" custScaleX="288444" custScaleY="163961"/>
      <dgm:spPr>
        <a:xfrm>
          <a:off x="2857808" y="1439443"/>
          <a:ext cx="3656271" cy="1098885"/>
        </a:xfrm>
        <a:prstGeom prst="roundRect">
          <a:avLst>
            <a:gd name="adj" fmla="val 10000"/>
          </a:avLst>
        </a:prstGeom>
      </dgm:spPr>
    </dgm:pt>
    <dgm:pt modelId="{85B8BE95-C8A1-4422-8AE0-E3E3CEECD039}" type="pres">
      <dgm:prSet presAssocID="{F6F7AA0A-BFC0-4783-B5C0-A9A6FAA2DA0F}" presName="hierChild3" presStyleCnt="0"/>
      <dgm:spPr/>
    </dgm:pt>
    <dgm:pt modelId="{45EEBBE8-ED3B-4A9C-BD4E-04536FF67DF7}" type="pres">
      <dgm:prSet presAssocID="{85EAF186-DE8D-486C-B3F2-DAA741449367}" presName="Name19" presStyleLbl="parChTrans1D3" presStyleIdx="0" presStyleCnt="1"/>
      <dgm:spPr/>
    </dgm:pt>
    <dgm:pt modelId="{569BB9EC-8A9C-48BC-9F2B-684A3EC0C1B1}" type="pres">
      <dgm:prSet presAssocID="{092C5CDB-FE86-4301-A9AF-946B6D89D3FF}" presName="Name21" presStyleCnt="0"/>
      <dgm:spPr/>
    </dgm:pt>
    <dgm:pt modelId="{775AD501-4BEE-452A-8D16-09C625748603}" type="pres">
      <dgm:prSet presAssocID="{092C5CDB-FE86-4301-A9AF-946B6D89D3FF}" presName="level2Shape" presStyleLbl="node3" presStyleIdx="0" presStyleCnt="1" custScaleX="288444" custScaleY="164580"/>
      <dgm:spPr/>
    </dgm:pt>
    <dgm:pt modelId="{037A1428-527A-48EB-AD29-A85E8A9AA691}" type="pres">
      <dgm:prSet presAssocID="{092C5CDB-FE86-4301-A9AF-946B6D89D3FF}" presName="hierChild3" presStyleCnt="0"/>
      <dgm:spPr/>
    </dgm:pt>
    <dgm:pt modelId="{A84BE2F3-9F13-4599-BCBF-706BE5EAD0AA}" type="pres">
      <dgm:prSet presAssocID="{98FCA327-DA71-4B0A-856F-490A88674FAD}" presName="Name19" presStyleLbl="parChTrans1D4" presStyleIdx="0" presStyleCnt="2"/>
      <dgm:spPr/>
    </dgm:pt>
    <dgm:pt modelId="{719621FB-66FE-41B6-B58A-6D916DDDA0AB}" type="pres">
      <dgm:prSet presAssocID="{5AB0073E-10E6-4D5C-89FC-8794800BEE88}" presName="Name21" presStyleCnt="0"/>
      <dgm:spPr/>
    </dgm:pt>
    <dgm:pt modelId="{C91E3164-03DF-4B51-882F-4CE92CF4DDF9}" type="pres">
      <dgm:prSet presAssocID="{5AB0073E-10E6-4D5C-89FC-8794800BEE88}" presName="level2Shape" presStyleLbl="node4" presStyleIdx="0" presStyleCnt="2" custScaleX="239377"/>
      <dgm:spPr/>
    </dgm:pt>
    <dgm:pt modelId="{209FE2CC-5122-4992-91C3-A67D6C2F417B}" type="pres">
      <dgm:prSet presAssocID="{5AB0073E-10E6-4D5C-89FC-8794800BEE88}" presName="hierChild3" presStyleCnt="0"/>
      <dgm:spPr/>
    </dgm:pt>
    <dgm:pt modelId="{B7447FA1-E733-4C36-B8AE-DD47543F98C9}" type="pres">
      <dgm:prSet presAssocID="{8E4365D1-C58D-4AD1-9C3B-1AC0A072533C}" presName="Name19" presStyleLbl="parChTrans1D4" presStyleIdx="1" presStyleCnt="2"/>
      <dgm:spPr/>
    </dgm:pt>
    <dgm:pt modelId="{EAAAD8D0-32C4-4574-BDFA-36033CBC0370}" type="pres">
      <dgm:prSet presAssocID="{60D4C426-267F-4412-9A34-4E93BA340F5E}" presName="Name21" presStyleCnt="0"/>
      <dgm:spPr/>
    </dgm:pt>
    <dgm:pt modelId="{BB156DAE-3F7D-4EE6-A8C2-96E5D7843E6C}" type="pres">
      <dgm:prSet presAssocID="{60D4C426-267F-4412-9A34-4E93BA340F5E}" presName="level2Shape" presStyleLbl="node4" presStyleIdx="1" presStyleCnt="2" custScaleX="217287"/>
      <dgm:spPr/>
    </dgm:pt>
    <dgm:pt modelId="{E8603AB8-D2FA-46F6-8598-B2EB239538E4}" type="pres">
      <dgm:prSet presAssocID="{60D4C426-267F-4412-9A34-4E93BA340F5E}" presName="hierChild3" presStyleCnt="0"/>
      <dgm:spPr/>
    </dgm:pt>
    <dgm:pt modelId="{88E3847E-6FD5-4733-A404-1013479DB31C}" type="pres">
      <dgm:prSet presAssocID="{CF32392C-EBBD-4830-BFEC-A1AACD93EB27}" presName="bgShapesFlow" presStyleCnt="0"/>
      <dgm:spPr/>
    </dgm:pt>
  </dgm:ptLst>
  <dgm:cxnLst>
    <dgm:cxn modelId="{7D23C90A-8D2A-4A06-8B04-19A34D682D2B}" type="presOf" srcId="{F6F7AA0A-BFC0-4783-B5C0-A9A6FAA2DA0F}" destId="{F31DA1BE-3C5E-4F93-B8CA-8408716AEF7F}" srcOrd="0" destOrd="0" presId="urn:microsoft.com/office/officeart/2005/8/layout/hierarchy6"/>
    <dgm:cxn modelId="{38E0002D-D6F7-4A2A-9ACA-5D6799E300B0}" srcId="{F6F7AA0A-BFC0-4783-B5C0-A9A6FAA2DA0F}" destId="{092C5CDB-FE86-4301-A9AF-946B6D89D3FF}" srcOrd="0" destOrd="0" parTransId="{85EAF186-DE8D-486C-B3F2-DAA741449367}" sibTransId="{CB4D252E-74E8-4F77-B01B-7E3C64F4A807}"/>
    <dgm:cxn modelId="{1E28A838-BB37-492E-A58A-C2273FC982AB}" type="presOf" srcId="{8E4365D1-C58D-4AD1-9C3B-1AC0A072533C}" destId="{B7447FA1-E733-4C36-B8AE-DD47543F98C9}" srcOrd="0" destOrd="0" presId="urn:microsoft.com/office/officeart/2005/8/layout/hierarchy6"/>
    <dgm:cxn modelId="{2D24F139-929E-48AF-9DEF-8B1B52DE31C9}" type="presOf" srcId="{CF32392C-EBBD-4830-BFEC-A1AACD93EB27}" destId="{450EC6C8-448D-4C3A-A2E9-870D0894A27B}" srcOrd="0" destOrd="0" presId="urn:microsoft.com/office/officeart/2005/8/layout/hierarchy6"/>
    <dgm:cxn modelId="{F1CAB645-0583-408E-A46E-79606404189C}" type="presOf" srcId="{5AB0073E-10E6-4D5C-89FC-8794800BEE88}" destId="{C91E3164-03DF-4B51-882F-4CE92CF4DDF9}" srcOrd="0" destOrd="0" presId="urn:microsoft.com/office/officeart/2005/8/layout/hierarchy6"/>
    <dgm:cxn modelId="{B787364F-5645-4B2B-8DB2-476EE275B708}" type="presOf" srcId="{98FCA327-DA71-4B0A-856F-490A88674FAD}" destId="{A84BE2F3-9F13-4599-BCBF-706BE5EAD0AA}" srcOrd="0" destOrd="0" presId="urn:microsoft.com/office/officeart/2005/8/layout/hierarchy6"/>
    <dgm:cxn modelId="{504BFC50-E2BE-41F8-89BB-A0340FF066D3}" type="presOf" srcId="{60D4C426-267F-4412-9A34-4E93BA340F5E}" destId="{BB156DAE-3F7D-4EE6-A8C2-96E5D7843E6C}" srcOrd="0" destOrd="0" presId="urn:microsoft.com/office/officeart/2005/8/layout/hierarchy6"/>
    <dgm:cxn modelId="{C4235C72-3239-4179-92D7-0211532802A8}" srcId="{CF32392C-EBBD-4830-BFEC-A1AACD93EB27}" destId="{01197AA6-F392-4BF0-9DD1-AD9955343287}" srcOrd="0" destOrd="0" parTransId="{8B727EDB-7A17-4D3D-88A1-A8A6E30B6E81}" sibTransId="{0692E8F0-1211-4311-8083-ABE5789DB28C}"/>
    <dgm:cxn modelId="{AB8D1674-5231-4DA1-9946-B6F47D253D7D}" srcId="{01197AA6-F392-4BF0-9DD1-AD9955343287}" destId="{F6F7AA0A-BFC0-4783-B5C0-A9A6FAA2DA0F}" srcOrd="0" destOrd="0" parTransId="{EC58DCF5-C382-43BD-9325-BD4BBA7DA1A4}" sibTransId="{2AED029A-209E-4662-A81F-553DF20D718B}"/>
    <dgm:cxn modelId="{1DAA8483-591D-42B8-966E-96465620AFCB}" type="presOf" srcId="{85EAF186-DE8D-486C-B3F2-DAA741449367}" destId="{45EEBBE8-ED3B-4A9C-BD4E-04536FF67DF7}" srcOrd="0" destOrd="0" presId="urn:microsoft.com/office/officeart/2005/8/layout/hierarchy6"/>
    <dgm:cxn modelId="{7B2B5E88-0B13-4B37-923D-D80301340394}" type="presOf" srcId="{092C5CDB-FE86-4301-A9AF-946B6D89D3FF}" destId="{775AD501-4BEE-452A-8D16-09C625748603}" srcOrd="0" destOrd="0" presId="urn:microsoft.com/office/officeart/2005/8/layout/hierarchy6"/>
    <dgm:cxn modelId="{F5044F91-2142-477C-9080-FAB4FB7980F6}" srcId="{092C5CDB-FE86-4301-A9AF-946B6D89D3FF}" destId="{60D4C426-267F-4412-9A34-4E93BA340F5E}" srcOrd="1" destOrd="0" parTransId="{8E4365D1-C58D-4AD1-9C3B-1AC0A072533C}" sibTransId="{98AC8663-170C-469D-BF9E-DC7431BCF2A5}"/>
    <dgm:cxn modelId="{4174D397-1E8D-429D-AD25-2131F9DA9246}" srcId="{092C5CDB-FE86-4301-A9AF-946B6D89D3FF}" destId="{5AB0073E-10E6-4D5C-89FC-8794800BEE88}" srcOrd="0" destOrd="0" parTransId="{98FCA327-DA71-4B0A-856F-490A88674FAD}" sibTransId="{37FBBEDA-0B84-4934-9711-83B12D231A50}"/>
    <dgm:cxn modelId="{CCD19BB0-003F-4A0D-8942-F763A677B9F0}" type="presOf" srcId="{EC58DCF5-C382-43BD-9325-BD4BBA7DA1A4}" destId="{6623270E-D97D-4DD5-9147-97BD23D2245B}" srcOrd="0" destOrd="0" presId="urn:microsoft.com/office/officeart/2005/8/layout/hierarchy6"/>
    <dgm:cxn modelId="{60116BD3-D784-49FE-925F-8FFB3B7FB16C}" type="presOf" srcId="{01197AA6-F392-4BF0-9DD1-AD9955343287}" destId="{098FD40D-4471-4964-823F-659CF0B90D44}" srcOrd="0" destOrd="0" presId="urn:microsoft.com/office/officeart/2005/8/layout/hierarchy6"/>
    <dgm:cxn modelId="{0A5D41DA-B361-4888-B63E-B79745686464}" type="presParOf" srcId="{450EC6C8-448D-4C3A-A2E9-870D0894A27B}" destId="{4A2DB702-D21F-481C-A385-C9876B59A630}" srcOrd="0" destOrd="0" presId="urn:microsoft.com/office/officeart/2005/8/layout/hierarchy6"/>
    <dgm:cxn modelId="{5B2C2D58-71F5-4F42-9A8E-D630A0B43DD0}" type="presParOf" srcId="{4A2DB702-D21F-481C-A385-C9876B59A630}" destId="{BD581227-09FB-408F-82BC-0D2F69E176A9}" srcOrd="0" destOrd="0" presId="urn:microsoft.com/office/officeart/2005/8/layout/hierarchy6"/>
    <dgm:cxn modelId="{E1D273F7-53A5-4F9C-A644-6DD7C4D120B2}" type="presParOf" srcId="{BD581227-09FB-408F-82BC-0D2F69E176A9}" destId="{9615576D-9800-4496-BE19-6DCAFB93A577}" srcOrd="0" destOrd="0" presId="urn:microsoft.com/office/officeart/2005/8/layout/hierarchy6"/>
    <dgm:cxn modelId="{522FE648-B1DD-4960-AE6E-F86B19E071E1}" type="presParOf" srcId="{9615576D-9800-4496-BE19-6DCAFB93A577}" destId="{098FD40D-4471-4964-823F-659CF0B90D44}" srcOrd="0" destOrd="0" presId="urn:microsoft.com/office/officeart/2005/8/layout/hierarchy6"/>
    <dgm:cxn modelId="{D18250B1-FD31-48C2-AFBA-DAE6B4C63EA0}" type="presParOf" srcId="{9615576D-9800-4496-BE19-6DCAFB93A577}" destId="{AF7DC6E9-4A52-46E0-B7F6-C8D9E306A115}" srcOrd="1" destOrd="0" presId="urn:microsoft.com/office/officeart/2005/8/layout/hierarchy6"/>
    <dgm:cxn modelId="{8B734D95-0420-42A3-A6C9-480009D2F232}" type="presParOf" srcId="{AF7DC6E9-4A52-46E0-B7F6-C8D9E306A115}" destId="{6623270E-D97D-4DD5-9147-97BD23D2245B}" srcOrd="0" destOrd="0" presId="urn:microsoft.com/office/officeart/2005/8/layout/hierarchy6"/>
    <dgm:cxn modelId="{CFECB4E2-B213-45F8-8B6A-2E7CCFADF921}" type="presParOf" srcId="{AF7DC6E9-4A52-46E0-B7F6-C8D9E306A115}" destId="{86923BDA-5FAA-484A-820C-6C31A62C5887}" srcOrd="1" destOrd="0" presId="urn:microsoft.com/office/officeart/2005/8/layout/hierarchy6"/>
    <dgm:cxn modelId="{3DEBECB1-360F-4732-8E6B-AEC784960F97}" type="presParOf" srcId="{86923BDA-5FAA-484A-820C-6C31A62C5887}" destId="{F31DA1BE-3C5E-4F93-B8CA-8408716AEF7F}" srcOrd="0" destOrd="0" presId="urn:microsoft.com/office/officeart/2005/8/layout/hierarchy6"/>
    <dgm:cxn modelId="{5FB9BA7C-AFA4-4E99-B687-019F18A10480}" type="presParOf" srcId="{86923BDA-5FAA-484A-820C-6C31A62C5887}" destId="{85B8BE95-C8A1-4422-8AE0-E3E3CEECD039}" srcOrd="1" destOrd="0" presId="urn:microsoft.com/office/officeart/2005/8/layout/hierarchy6"/>
    <dgm:cxn modelId="{7DF17785-98C0-49BB-B4FE-B1F2059C8817}" type="presParOf" srcId="{85B8BE95-C8A1-4422-8AE0-E3E3CEECD039}" destId="{45EEBBE8-ED3B-4A9C-BD4E-04536FF67DF7}" srcOrd="0" destOrd="0" presId="urn:microsoft.com/office/officeart/2005/8/layout/hierarchy6"/>
    <dgm:cxn modelId="{CEDD115B-227C-454A-8253-859DB9CFA1DE}" type="presParOf" srcId="{85B8BE95-C8A1-4422-8AE0-E3E3CEECD039}" destId="{569BB9EC-8A9C-48BC-9F2B-684A3EC0C1B1}" srcOrd="1" destOrd="0" presId="urn:microsoft.com/office/officeart/2005/8/layout/hierarchy6"/>
    <dgm:cxn modelId="{831A3E72-E4B4-49E6-843B-ED471BBFEF85}" type="presParOf" srcId="{569BB9EC-8A9C-48BC-9F2B-684A3EC0C1B1}" destId="{775AD501-4BEE-452A-8D16-09C625748603}" srcOrd="0" destOrd="0" presId="urn:microsoft.com/office/officeart/2005/8/layout/hierarchy6"/>
    <dgm:cxn modelId="{DBE7A3CC-B90F-4EE9-8E96-8B716BDD5451}" type="presParOf" srcId="{569BB9EC-8A9C-48BC-9F2B-684A3EC0C1B1}" destId="{037A1428-527A-48EB-AD29-A85E8A9AA691}" srcOrd="1" destOrd="0" presId="urn:microsoft.com/office/officeart/2005/8/layout/hierarchy6"/>
    <dgm:cxn modelId="{2755B669-1D4B-4B75-828E-67B815811D47}" type="presParOf" srcId="{037A1428-527A-48EB-AD29-A85E8A9AA691}" destId="{A84BE2F3-9F13-4599-BCBF-706BE5EAD0AA}" srcOrd="0" destOrd="0" presId="urn:microsoft.com/office/officeart/2005/8/layout/hierarchy6"/>
    <dgm:cxn modelId="{BB817916-E348-4C2D-9BC1-8C0E8249544F}" type="presParOf" srcId="{037A1428-527A-48EB-AD29-A85E8A9AA691}" destId="{719621FB-66FE-41B6-B58A-6D916DDDA0AB}" srcOrd="1" destOrd="0" presId="urn:microsoft.com/office/officeart/2005/8/layout/hierarchy6"/>
    <dgm:cxn modelId="{CB08F1C5-EB4E-446B-AE95-D098E2F82D74}" type="presParOf" srcId="{719621FB-66FE-41B6-B58A-6D916DDDA0AB}" destId="{C91E3164-03DF-4B51-882F-4CE92CF4DDF9}" srcOrd="0" destOrd="0" presId="urn:microsoft.com/office/officeart/2005/8/layout/hierarchy6"/>
    <dgm:cxn modelId="{30ED2980-F793-410C-BD1B-40A2B276898D}" type="presParOf" srcId="{719621FB-66FE-41B6-B58A-6D916DDDA0AB}" destId="{209FE2CC-5122-4992-91C3-A67D6C2F417B}" srcOrd="1" destOrd="0" presId="urn:microsoft.com/office/officeart/2005/8/layout/hierarchy6"/>
    <dgm:cxn modelId="{C0F7BCB9-5644-483A-A0D2-4FE2BFB122F0}" type="presParOf" srcId="{037A1428-527A-48EB-AD29-A85E8A9AA691}" destId="{B7447FA1-E733-4C36-B8AE-DD47543F98C9}" srcOrd="2" destOrd="0" presId="urn:microsoft.com/office/officeart/2005/8/layout/hierarchy6"/>
    <dgm:cxn modelId="{219B402C-7C95-4B2D-8FDD-9397D80E08F6}" type="presParOf" srcId="{037A1428-527A-48EB-AD29-A85E8A9AA691}" destId="{EAAAD8D0-32C4-4574-BDFA-36033CBC0370}" srcOrd="3" destOrd="0" presId="urn:microsoft.com/office/officeart/2005/8/layout/hierarchy6"/>
    <dgm:cxn modelId="{4472D6D2-E1BB-44BE-8F9D-141981F6E55B}" type="presParOf" srcId="{EAAAD8D0-32C4-4574-BDFA-36033CBC0370}" destId="{BB156DAE-3F7D-4EE6-A8C2-96E5D7843E6C}" srcOrd="0" destOrd="0" presId="urn:microsoft.com/office/officeart/2005/8/layout/hierarchy6"/>
    <dgm:cxn modelId="{A300E013-5A61-4B85-AAF1-AB37E6DBF9D6}" type="presParOf" srcId="{EAAAD8D0-32C4-4574-BDFA-36033CBC0370}" destId="{E8603AB8-D2FA-46F6-8598-B2EB239538E4}" srcOrd="1" destOrd="0" presId="urn:microsoft.com/office/officeart/2005/8/layout/hierarchy6"/>
    <dgm:cxn modelId="{F67C69F1-5DC5-49DE-95F1-74DC860A5D54}" type="presParOf" srcId="{450EC6C8-448D-4C3A-A2E9-870D0894A27B}" destId="{88E3847E-6FD5-4733-A404-1013479DB31C}" srcOrd="1" destOrd="0" presId="urn:microsoft.com/office/officeart/2005/8/layout/hierarchy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D40D-4471-4964-823F-659CF0B90D44}">
      <dsp:nvSpPr>
        <dsp:cNvPr id="0" name=""/>
        <dsp:cNvSpPr/>
      </dsp:nvSpPr>
      <dsp:spPr>
        <a:xfrm>
          <a:off x="2279142" y="176"/>
          <a:ext cx="2401592" cy="721794"/>
        </a:xfrm>
        <a:prstGeom prst="roundRect">
          <a:avLst>
            <a:gd name="adj" fmla="val 10000"/>
          </a:avLst>
        </a:prstGeom>
        <a:solidFill>
          <a:srgbClr val="CBD8DC"/>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solidFill>
                <a:schemeClr val="tx1"/>
              </a:solidFill>
            </a:rPr>
            <a:t>Executive</a:t>
          </a:r>
        </a:p>
        <a:p>
          <a:pPr marL="0" lvl="0" indent="0" algn="ctr" defTabSz="444500">
            <a:lnSpc>
              <a:spcPct val="90000"/>
            </a:lnSpc>
            <a:spcBef>
              <a:spcPct val="0"/>
            </a:spcBef>
            <a:spcAft>
              <a:spcPct val="35000"/>
            </a:spcAft>
            <a:buNone/>
          </a:pPr>
          <a:r>
            <a:rPr lang="en-AU" sz="1000" b="1" kern="1200">
              <a:solidFill>
                <a:srgbClr val="00B050"/>
              </a:solidFill>
              <a:sym typeface="Wingdings 2" panose="05020102010507070707" pitchFamily="18" charset="2"/>
            </a:rPr>
            <a:t></a:t>
          </a:r>
          <a:r>
            <a:rPr lang="en-AU" sz="1000" b="1" kern="1200">
              <a:solidFill>
                <a:schemeClr val="tx1"/>
              </a:solidFill>
              <a:sym typeface="Wingdings 2" panose="05020102010507070707" pitchFamily="18" charset="2"/>
            </a:rPr>
            <a:t>  </a:t>
          </a:r>
          <a:r>
            <a:rPr lang="en-AU" sz="1000" kern="1200">
              <a:solidFill>
                <a:schemeClr val="tx1"/>
              </a:solidFill>
              <a:sym typeface="Wingdings 2" panose="05020102010507070707" pitchFamily="18" charset="2"/>
            </a:rPr>
            <a:t>Highest level of system access</a:t>
          </a:r>
        </a:p>
        <a:p>
          <a:pPr marL="0" lvl="0" indent="0" algn="ctr" defTabSz="444500">
            <a:lnSpc>
              <a:spcPct val="90000"/>
            </a:lnSpc>
            <a:spcBef>
              <a:spcPct val="0"/>
            </a:spcBef>
            <a:spcAft>
              <a:spcPct val="35000"/>
            </a:spcAft>
            <a:buNone/>
          </a:pPr>
          <a:r>
            <a:rPr lang="en-AU" sz="1000" b="1" kern="1200">
              <a:solidFill>
                <a:srgbClr val="00B050"/>
              </a:solidFill>
              <a:sym typeface="Wingdings 2" panose="05020102010507070707" pitchFamily="18" charset="2"/>
            </a:rPr>
            <a:t></a:t>
          </a:r>
          <a:r>
            <a:rPr lang="en-AU" sz="1000" b="1" kern="1200">
              <a:sym typeface="Wingdings 2" panose="05020102010507070707" pitchFamily="18" charset="2"/>
            </a:rPr>
            <a:t>  </a:t>
          </a:r>
          <a:r>
            <a:rPr lang="en-AU" sz="1000" kern="1200">
              <a:solidFill>
                <a:schemeClr val="tx1"/>
              </a:solidFill>
              <a:sym typeface="Wingdings 2" panose="05020102010507070707" pitchFamily="18" charset="2"/>
            </a:rPr>
            <a:t>Access to all incidents and feedback </a:t>
          </a:r>
        </a:p>
        <a:p>
          <a:pPr marL="0" lvl="0" indent="0" algn="ctr" defTabSz="444500">
            <a:lnSpc>
              <a:spcPct val="90000"/>
            </a:lnSpc>
            <a:spcBef>
              <a:spcPct val="0"/>
            </a:spcBef>
            <a:spcAft>
              <a:spcPct val="35000"/>
            </a:spcAft>
            <a:buNone/>
          </a:pPr>
          <a:r>
            <a:rPr lang="en-AU" sz="1000" b="1" kern="1200">
              <a:solidFill>
                <a:srgbClr val="FF0000"/>
              </a:solidFill>
              <a:sym typeface="Wingdings 2" panose="05020102010507070707" pitchFamily="18" charset="2"/>
            </a:rPr>
            <a:t></a:t>
          </a:r>
          <a:r>
            <a:rPr lang="en-AU" sz="1000" b="1" kern="1200">
              <a:sym typeface="Wingdings 2" panose="05020102010507070707" pitchFamily="18" charset="2"/>
            </a:rPr>
            <a:t>  </a:t>
          </a:r>
          <a:r>
            <a:rPr lang="en-AU" sz="1000" kern="1200">
              <a:solidFill>
                <a:schemeClr val="tx1"/>
              </a:solidFill>
              <a:sym typeface="Wingdings 2" panose="05020102010507070707" pitchFamily="18" charset="2"/>
            </a:rPr>
            <a:t>No access to administration module</a:t>
          </a:r>
          <a:r>
            <a:rPr lang="en-AU" sz="1000" kern="1200">
              <a:solidFill>
                <a:schemeClr val="tx1"/>
              </a:solidFill>
            </a:rPr>
            <a:t> </a:t>
          </a:r>
        </a:p>
      </dsp:txBody>
      <dsp:txXfrm>
        <a:off x="2300283" y="21317"/>
        <a:ext cx="2359310" cy="679512"/>
      </dsp:txXfrm>
    </dsp:sp>
    <dsp:sp modelId="{6623270E-D97D-4DD5-9147-97BD23D2245B}">
      <dsp:nvSpPr>
        <dsp:cNvPr id="0" name=""/>
        <dsp:cNvSpPr/>
      </dsp:nvSpPr>
      <dsp:spPr>
        <a:xfrm>
          <a:off x="3434219" y="721970"/>
          <a:ext cx="91440" cy="222027"/>
        </a:xfrm>
        <a:custGeom>
          <a:avLst/>
          <a:gdLst/>
          <a:ahLst/>
          <a:cxnLst/>
          <a:rect l="0" t="0" r="0" b="0"/>
          <a:pathLst>
            <a:path>
              <a:moveTo>
                <a:pt x="45720" y="0"/>
              </a:moveTo>
              <a:lnTo>
                <a:pt x="45720" y="222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DA1BE-3C5E-4F93-B8CA-8408716AEF7F}">
      <dsp:nvSpPr>
        <dsp:cNvPr id="0" name=""/>
        <dsp:cNvSpPr/>
      </dsp:nvSpPr>
      <dsp:spPr>
        <a:xfrm>
          <a:off x="2279142" y="943998"/>
          <a:ext cx="2401592" cy="910095"/>
        </a:xfrm>
        <a:prstGeom prst="roundRect">
          <a:avLst>
            <a:gd name="adj" fmla="val 10000"/>
          </a:avLst>
        </a:prstGeom>
        <a:solidFill>
          <a:srgbClr val="CBD8DC"/>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000" b="1" kern="1200">
              <a:solidFill>
                <a:prstClr val="black"/>
              </a:solidFill>
              <a:latin typeface="Arial"/>
              <a:ea typeface="+mn-ea"/>
              <a:cs typeface="+mn-cs"/>
            </a:rPr>
            <a:t>Risk Manager </a:t>
          </a:r>
        </a:p>
        <a:p>
          <a:pPr marL="0" lvl="0" indent="0" algn="ctr" defTabSz="711200">
            <a:lnSpc>
              <a:spcPct val="90000"/>
            </a:lnSpc>
            <a:spcBef>
              <a:spcPct val="0"/>
            </a:spcBef>
            <a:spcAft>
              <a:spcPct val="35000"/>
            </a:spcAft>
            <a:buNone/>
          </a:pPr>
          <a:r>
            <a:rPr lang="en-AU" sz="1000" b="1" kern="1200">
              <a:solidFill>
                <a:srgbClr val="00B050"/>
              </a:solidFill>
              <a:latin typeface="Arial"/>
              <a:ea typeface="+mn-ea"/>
              <a:cs typeface="+mn-cs"/>
              <a:sym typeface="Wingdings 2" panose="05020102010507070707" pitchFamily="18" charset="2"/>
            </a:rPr>
            <a:t></a:t>
          </a:r>
          <a:r>
            <a:rPr lang="en-AU" sz="1000" b="0" kern="1200">
              <a:solidFill>
                <a:prstClr val="black"/>
              </a:solidFill>
              <a:latin typeface="Arial"/>
              <a:ea typeface="+mn-ea"/>
              <a:cs typeface="+mn-cs"/>
              <a:sym typeface="Wingdings 2" panose="05020102010507070707" pitchFamily="18" charset="2"/>
            </a:rPr>
            <a:t>  Access to all ‘clinical’ incidents </a:t>
          </a:r>
        </a:p>
        <a:p>
          <a:pPr marL="0" lvl="0" indent="0" algn="ctr" defTabSz="711200">
            <a:lnSpc>
              <a:spcPct val="90000"/>
            </a:lnSpc>
            <a:spcBef>
              <a:spcPct val="0"/>
            </a:spcBef>
            <a:spcAft>
              <a:spcPct val="35000"/>
            </a:spcAft>
            <a:buNone/>
          </a:pPr>
          <a:r>
            <a:rPr lang="en-AU" sz="1000" b="1" kern="1200">
              <a:solidFill>
                <a:srgbClr val="FF0000"/>
              </a:solidFill>
              <a:latin typeface="Arial"/>
              <a:ea typeface="+mn-ea"/>
              <a:cs typeface="+mn-cs"/>
              <a:sym typeface="Wingdings 2" panose="05020102010507070707" pitchFamily="18" charset="2"/>
            </a:rPr>
            <a:t></a:t>
          </a:r>
          <a:r>
            <a:rPr lang="en-AU" sz="1000" b="0" kern="1200">
              <a:solidFill>
                <a:prstClr val="black"/>
              </a:solidFill>
              <a:latin typeface="Arial"/>
              <a:ea typeface="+mn-ea"/>
              <a:cs typeface="+mn-cs"/>
              <a:sym typeface="Wingdings 2" panose="05020102010507070707" pitchFamily="18" charset="2"/>
            </a:rPr>
            <a:t>  Limited access to ‘OHS’ incidents and hazards </a:t>
          </a:r>
        </a:p>
        <a:p>
          <a:pPr marL="0" lvl="0" indent="0" algn="ctr" defTabSz="711200">
            <a:lnSpc>
              <a:spcPct val="90000"/>
            </a:lnSpc>
            <a:spcBef>
              <a:spcPct val="0"/>
            </a:spcBef>
            <a:spcAft>
              <a:spcPct val="35000"/>
            </a:spcAft>
            <a:buNone/>
          </a:pPr>
          <a:r>
            <a:rPr lang="en-AU" sz="1000" b="1" kern="1200">
              <a:solidFill>
                <a:srgbClr val="FF0000"/>
              </a:solidFill>
              <a:latin typeface="Arial"/>
              <a:ea typeface="+mn-ea"/>
              <a:cs typeface="+mn-cs"/>
              <a:sym typeface="Wingdings 2" panose="05020102010507070707" pitchFamily="18" charset="2"/>
            </a:rPr>
            <a:t></a:t>
          </a:r>
          <a:r>
            <a:rPr lang="en-AU" sz="1000" b="0" kern="1200">
              <a:solidFill>
                <a:prstClr val="black"/>
              </a:solidFill>
              <a:latin typeface="Arial"/>
              <a:ea typeface="+mn-ea"/>
              <a:cs typeface="+mn-cs"/>
              <a:sym typeface="Wingdings 2" panose="05020102010507070707" pitchFamily="18" charset="2"/>
            </a:rPr>
            <a:t>  No access to administration module</a:t>
          </a:r>
          <a:endParaRPr lang="en-AU" sz="1000" b="0" kern="1200">
            <a:solidFill>
              <a:prstClr val="black"/>
            </a:solidFill>
            <a:latin typeface="Arial"/>
            <a:ea typeface="+mn-ea"/>
            <a:cs typeface="+mn-cs"/>
          </a:endParaRPr>
        </a:p>
      </dsp:txBody>
      <dsp:txXfrm>
        <a:off x="2305798" y="970654"/>
        <a:ext cx="2348280" cy="856783"/>
      </dsp:txXfrm>
    </dsp:sp>
    <dsp:sp modelId="{45EEBBE8-ED3B-4A9C-BD4E-04536FF67DF7}">
      <dsp:nvSpPr>
        <dsp:cNvPr id="0" name=""/>
        <dsp:cNvSpPr/>
      </dsp:nvSpPr>
      <dsp:spPr>
        <a:xfrm>
          <a:off x="3434219" y="1854093"/>
          <a:ext cx="91440" cy="222027"/>
        </a:xfrm>
        <a:custGeom>
          <a:avLst/>
          <a:gdLst/>
          <a:ahLst/>
          <a:cxnLst/>
          <a:rect l="0" t="0" r="0" b="0"/>
          <a:pathLst>
            <a:path>
              <a:moveTo>
                <a:pt x="45720" y="0"/>
              </a:moveTo>
              <a:lnTo>
                <a:pt x="45720" y="2220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AD501-4BEE-452A-8D16-09C625748603}">
      <dsp:nvSpPr>
        <dsp:cNvPr id="0" name=""/>
        <dsp:cNvSpPr/>
      </dsp:nvSpPr>
      <dsp:spPr>
        <a:xfrm>
          <a:off x="2279142" y="2076121"/>
          <a:ext cx="2401592" cy="913531"/>
        </a:xfrm>
        <a:prstGeom prst="roundRect">
          <a:avLst>
            <a:gd name="adj" fmla="val 10000"/>
          </a:avLst>
        </a:prstGeom>
        <a:solidFill>
          <a:srgbClr val="CBD8DC"/>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solidFill>
                <a:schemeClr val="tx1"/>
              </a:solidFill>
            </a:rPr>
            <a:t>Manager</a:t>
          </a:r>
        </a:p>
        <a:p>
          <a:pPr marL="0" lvl="0" indent="0" algn="ctr" defTabSz="444500">
            <a:lnSpc>
              <a:spcPct val="90000"/>
            </a:lnSpc>
            <a:spcBef>
              <a:spcPct val="0"/>
            </a:spcBef>
            <a:spcAft>
              <a:spcPct val="35000"/>
            </a:spcAft>
            <a:buNone/>
          </a:pPr>
          <a:r>
            <a:rPr lang="en-AU" sz="1000" kern="1200"/>
            <a:t> </a:t>
          </a:r>
          <a:r>
            <a:rPr lang="en-AU" sz="1000" b="1" kern="1200">
              <a:solidFill>
                <a:srgbClr val="00B050"/>
              </a:solidFill>
              <a:sym typeface="Wingdings 2" panose="05020102010507070707" pitchFamily="18" charset="2"/>
            </a:rPr>
            <a:t></a:t>
          </a:r>
          <a:r>
            <a:rPr lang="en-AU" sz="1000" b="1" kern="1200">
              <a:sym typeface="Wingdings 2" panose="05020102010507070707" pitchFamily="18" charset="2"/>
            </a:rPr>
            <a:t> </a:t>
          </a:r>
          <a:r>
            <a:rPr lang="en-AU" sz="1000" kern="1200">
              <a:sym typeface="Wingdings 2" panose="05020102010507070707" pitchFamily="18" charset="2"/>
            </a:rPr>
            <a:t> </a:t>
          </a:r>
          <a:r>
            <a:rPr lang="en-AU" sz="1000" kern="1200">
              <a:solidFill>
                <a:schemeClr val="tx1"/>
              </a:solidFill>
              <a:sym typeface="Wingdings 2" panose="05020102010507070707" pitchFamily="18" charset="2"/>
            </a:rPr>
            <a:t>Can manage incidents and feedback </a:t>
          </a:r>
        </a:p>
        <a:p>
          <a:pPr marL="0" lvl="0" indent="0" algn="ctr" defTabSz="444500">
            <a:lnSpc>
              <a:spcPct val="90000"/>
            </a:lnSpc>
            <a:spcBef>
              <a:spcPct val="0"/>
            </a:spcBef>
            <a:spcAft>
              <a:spcPct val="35000"/>
            </a:spcAft>
            <a:buNone/>
          </a:pPr>
          <a:r>
            <a:rPr lang="en-AU" sz="1000" b="1" kern="1200">
              <a:solidFill>
                <a:srgbClr val="FF0000"/>
              </a:solidFill>
              <a:sym typeface="Wingdings 2" panose="05020102010507070707" pitchFamily="18" charset="2"/>
            </a:rPr>
            <a:t></a:t>
          </a:r>
          <a:r>
            <a:rPr lang="en-AU" sz="1000" b="1" kern="1200">
              <a:sym typeface="Wingdings 2" panose="05020102010507070707" pitchFamily="18" charset="2"/>
            </a:rPr>
            <a:t>  </a:t>
          </a:r>
          <a:r>
            <a:rPr lang="en-AU" sz="1000" kern="1200">
              <a:solidFill>
                <a:schemeClr val="tx1"/>
              </a:solidFill>
              <a:sym typeface="Wingdings 2" panose="05020102010507070707" pitchFamily="18" charset="2"/>
            </a:rPr>
            <a:t>Limited access to incidents and feedback </a:t>
          </a:r>
        </a:p>
        <a:p>
          <a:pPr marL="0" lvl="0" indent="0" algn="ctr" defTabSz="444500">
            <a:lnSpc>
              <a:spcPct val="90000"/>
            </a:lnSpc>
            <a:spcBef>
              <a:spcPct val="0"/>
            </a:spcBef>
            <a:spcAft>
              <a:spcPct val="35000"/>
            </a:spcAft>
            <a:buNone/>
          </a:pPr>
          <a:r>
            <a:rPr lang="en-AU" sz="1000" b="1" kern="1200">
              <a:solidFill>
                <a:srgbClr val="FF0000"/>
              </a:solidFill>
              <a:sym typeface="Wingdings 2" panose="05020102010507070707" pitchFamily="18" charset="2"/>
            </a:rPr>
            <a:t></a:t>
          </a:r>
          <a:r>
            <a:rPr lang="en-AU" sz="1000" b="1" kern="1200">
              <a:sym typeface="Wingdings 2" panose="05020102010507070707" pitchFamily="18" charset="2"/>
            </a:rPr>
            <a:t>  </a:t>
          </a:r>
          <a:r>
            <a:rPr lang="en-AU" sz="1000" kern="1200">
              <a:solidFill>
                <a:schemeClr val="tx1"/>
              </a:solidFill>
              <a:sym typeface="Wingdings 2" panose="05020102010507070707" pitchFamily="18" charset="2"/>
            </a:rPr>
            <a:t>No access to administration module</a:t>
          </a:r>
          <a:endParaRPr lang="en-AU" sz="1000" kern="1200">
            <a:solidFill>
              <a:schemeClr val="tx1"/>
            </a:solidFill>
          </a:endParaRPr>
        </a:p>
      </dsp:txBody>
      <dsp:txXfrm>
        <a:off x="2305898" y="2102877"/>
        <a:ext cx="2348080" cy="860019"/>
      </dsp:txXfrm>
    </dsp:sp>
    <dsp:sp modelId="{A84BE2F3-9F13-4599-BCBF-706BE5EAD0AA}">
      <dsp:nvSpPr>
        <dsp:cNvPr id="0" name=""/>
        <dsp:cNvSpPr/>
      </dsp:nvSpPr>
      <dsp:spPr>
        <a:xfrm>
          <a:off x="2450480" y="2989652"/>
          <a:ext cx="1029458" cy="222027"/>
        </a:xfrm>
        <a:custGeom>
          <a:avLst/>
          <a:gdLst/>
          <a:ahLst/>
          <a:cxnLst/>
          <a:rect l="0" t="0" r="0" b="0"/>
          <a:pathLst>
            <a:path>
              <a:moveTo>
                <a:pt x="1029458" y="0"/>
              </a:moveTo>
              <a:lnTo>
                <a:pt x="1029458" y="111013"/>
              </a:lnTo>
              <a:lnTo>
                <a:pt x="0" y="111013"/>
              </a:lnTo>
              <a:lnTo>
                <a:pt x="0" y="2220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E3164-03DF-4B51-882F-4CE92CF4DDF9}">
      <dsp:nvSpPr>
        <dsp:cNvPr id="0" name=""/>
        <dsp:cNvSpPr/>
      </dsp:nvSpPr>
      <dsp:spPr>
        <a:xfrm>
          <a:off x="1453950" y="3211680"/>
          <a:ext cx="1993059" cy="555068"/>
        </a:xfrm>
        <a:prstGeom prst="roundRect">
          <a:avLst>
            <a:gd name="adj" fmla="val 10000"/>
          </a:avLst>
        </a:prstGeom>
        <a:solidFill>
          <a:srgbClr val="CBD8DC"/>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solidFill>
                <a:schemeClr val="tx1"/>
              </a:solidFill>
            </a:rPr>
            <a:t>Reporter </a:t>
          </a:r>
        </a:p>
        <a:p>
          <a:pPr marL="0" lvl="0" indent="0" algn="ctr" defTabSz="444500">
            <a:lnSpc>
              <a:spcPct val="90000"/>
            </a:lnSpc>
            <a:spcBef>
              <a:spcPct val="0"/>
            </a:spcBef>
            <a:spcAft>
              <a:spcPct val="35000"/>
            </a:spcAft>
            <a:buNone/>
          </a:pPr>
          <a:r>
            <a:rPr lang="en-AU" sz="1000" b="1" kern="1200">
              <a:solidFill>
                <a:srgbClr val="00B050"/>
              </a:solidFill>
              <a:sym typeface="Wingdings 2" panose="05020102010507070707" pitchFamily="18" charset="2"/>
            </a:rPr>
            <a:t></a:t>
          </a:r>
          <a:r>
            <a:rPr lang="en-AU" sz="1000" b="1" kern="1200">
              <a:sym typeface="Wingdings 2" panose="05020102010507070707" pitchFamily="18" charset="2"/>
            </a:rPr>
            <a:t> </a:t>
          </a:r>
          <a:r>
            <a:rPr lang="en-AU" sz="1000" kern="1200">
              <a:sym typeface="Wingdings 2" panose="05020102010507070707" pitchFamily="18" charset="2"/>
            </a:rPr>
            <a:t> </a:t>
          </a:r>
          <a:r>
            <a:rPr lang="en-AU" sz="1000" kern="1200">
              <a:solidFill>
                <a:schemeClr val="tx1"/>
              </a:solidFill>
              <a:sym typeface="Wingdings 2" panose="05020102010507070707" pitchFamily="18" charset="2"/>
            </a:rPr>
            <a:t>Can create incidents </a:t>
          </a:r>
        </a:p>
        <a:p>
          <a:pPr marL="0" lvl="0" indent="0" algn="ctr" defTabSz="444500">
            <a:lnSpc>
              <a:spcPct val="90000"/>
            </a:lnSpc>
            <a:spcBef>
              <a:spcPct val="0"/>
            </a:spcBef>
            <a:spcAft>
              <a:spcPct val="35000"/>
            </a:spcAft>
            <a:buNone/>
          </a:pPr>
          <a:r>
            <a:rPr lang="en-AU" sz="1000" b="1" kern="1200">
              <a:solidFill>
                <a:srgbClr val="FF0000"/>
              </a:solidFill>
              <a:sym typeface="Wingdings 2" panose="05020102010507070707" pitchFamily="18" charset="2"/>
            </a:rPr>
            <a:t></a:t>
          </a:r>
          <a:r>
            <a:rPr lang="en-AU" sz="1000" b="1" kern="1200">
              <a:sym typeface="Wingdings 2" panose="05020102010507070707" pitchFamily="18" charset="2"/>
            </a:rPr>
            <a:t>  </a:t>
          </a:r>
          <a:r>
            <a:rPr lang="en-AU" sz="1000" kern="1200">
              <a:solidFill>
                <a:schemeClr val="tx1"/>
              </a:solidFill>
              <a:sym typeface="Wingdings 2" panose="05020102010507070707" pitchFamily="18" charset="2"/>
            </a:rPr>
            <a:t>Cannot create feedback</a:t>
          </a:r>
          <a:endParaRPr lang="en-AU" sz="1000" kern="1200">
            <a:solidFill>
              <a:schemeClr val="tx1"/>
            </a:solidFill>
          </a:endParaRPr>
        </a:p>
      </dsp:txBody>
      <dsp:txXfrm>
        <a:off x="1470207" y="3227937"/>
        <a:ext cx="1960545" cy="522554"/>
      </dsp:txXfrm>
    </dsp:sp>
    <dsp:sp modelId="{B7447FA1-E733-4C36-B8AE-DD47543F98C9}">
      <dsp:nvSpPr>
        <dsp:cNvPr id="0" name=""/>
        <dsp:cNvSpPr/>
      </dsp:nvSpPr>
      <dsp:spPr>
        <a:xfrm>
          <a:off x="3479939" y="2989652"/>
          <a:ext cx="1121419" cy="222027"/>
        </a:xfrm>
        <a:custGeom>
          <a:avLst/>
          <a:gdLst/>
          <a:ahLst/>
          <a:cxnLst/>
          <a:rect l="0" t="0" r="0" b="0"/>
          <a:pathLst>
            <a:path>
              <a:moveTo>
                <a:pt x="0" y="0"/>
              </a:moveTo>
              <a:lnTo>
                <a:pt x="0" y="111013"/>
              </a:lnTo>
              <a:lnTo>
                <a:pt x="1121419" y="111013"/>
              </a:lnTo>
              <a:lnTo>
                <a:pt x="1121419" y="2220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56DAE-3F7D-4EE6-A8C2-96E5D7843E6C}">
      <dsp:nvSpPr>
        <dsp:cNvPr id="0" name=""/>
        <dsp:cNvSpPr/>
      </dsp:nvSpPr>
      <dsp:spPr>
        <a:xfrm>
          <a:off x="3696790" y="3211680"/>
          <a:ext cx="1809137" cy="555068"/>
        </a:xfrm>
        <a:prstGeom prst="roundRect">
          <a:avLst>
            <a:gd name="adj" fmla="val 10000"/>
          </a:avLst>
        </a:prstGeom>
        <a:solidFill>
          <a:srgbClr val="CBD8DC"/>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solidFill>
                <a:schemeClr val="tx1"/>
              </a:solidFill>
            </a:rPr>
            <a:t>Staff</a:t>
          </a:r>
          <a:r>
            <a:rPr lang="en-AU" sz="1000" kern="1200">
              <a:solidFill>
                <a:schemeClr val="tx1"/>
              </a:solidFill>
            </a:rPr>
            <a:t> </a:t>
          </a:r>
        </a:p>
        <a:p>
          <a:pPr marL="0" lvl="0" indent="0" algn="ctr" defTabSz="444500">
            <a:lnSpc>
              <a:spcPct val="90000"/>
            </a:lnSpc>
            <a:spcBef>
              <a:spcPct val="0"/>
            </a:spcBef>
            <a:spcAft>
              <a:spcPct val="35000"/>
            </a:spcAft>
            <a:buNone/>
          </a:pPr>
          <a:r>
            <a:rPr lang="en-AU" sz="1000" b="1" kern="1200">
              <a:solidFill>
                <a:srgbClr val="00B050"/>
              </a:solidFill>
              <a:sym typeface="Wingdings 2" panose="05020102010507070707" pitchFamily="18" charset="2"/>
            </a:rPr>
            <a:t></a:t>
          </a:r>
          <a:r>
            <a:rPr lang="en-AU" sz="1000" b="1" kern="1200">
              <a:sym typeface="Wingdings 2" panose="05020102010507070707" pitchFamily="18" charset="2"/>
            </a:rPr>
            <a:t> </a:t>
          </a:r>
          <a:r>
            <a:rPr lang="en-AU" sz="1000" kern="1200">
              <a:sym typeface="Wingdings 2" panose="05020102010507070707" pitchFamily="18" charset="2"/>
            </a:rPr>
            <a:t> </a:t>
          </a:r>
          <a:r>
            <a:rPr lang="en-AU" sz="1000" kern="1200">
              <a:solidFill>
                <a:schemeClr val="tx1"/>
              </a:solidFill>
              <a:sym typeface="Wingdings 2" panose="05020102010507070707" pitchFamily="18" charset="2"/>
            </a:rPr>
            <a:t>Can create incidents</a:t>
          </a:r>
        </a:p>
        <a:p>
          <a:pPr marL="0" lvl="0" indent="0" algn="ctr" defTabSz="444500">
            <a:lnSpc>
              <a:spcPct val="90000"/>
            </a:lnSpc>
            <a:spcBef>
              <a:spcPct val="0"/>
            </a:spcBef>
            <a:spcAft>
              <a:spcPct val="35000"/>
            </a:spcAft>
            <a:buNone/>
          </a:pPr>
          <a:r>
            <a:rPr lang="en-AU" sz="1000" kern="1200">
              <a:sym typeface="Wingdings 2" panose="05020102010507070707" pitchFamily="18" charset="2"/>
            </a:rPr>
            <a:t> </a:t>
          </a:r>
          <a:r>
            <a:rPr lang="en-AU" sz="1000" b="1" kern="1200">
              <a:solidFill>
                <a:srgbClr val="00B050"/>
              </a:solidFill>
              <a:sym typeface="Wingdings 2" panose="05020102010507070707" pitchFamily="18" charset="2"/>
            </a:rPr>
            <a:t></a:t>
          </a:r>
          <a:r>
            <a:rPr lang="en-AU" sz="1000" b="1" kern="1200">
              <a:sym typeface="Wingdings 2" panose="05020102010507070707" pitchFamily="18" charset="2"/>
            </a:rPr>
            <a:t> </a:t>
          </a:r>
          <a:r>
            <a:rPr lang="en-AU" sz="1000" kern="1200">
              <a:sym typeface="Wingdings 2" panose="05020102010507070707" pitchFamily="18" charset="2"/>
            </a:rPr>
            <a:t> </a:t>
          </a:r>
          <a:r>
            <a:rPr lang="en-AU" sz="1000" kern="1200">
              <a:solidFill>
                <a:schemeClr val="tx1"/>
              </a:solidFill>
              <a:sym typeface="Wingdings 2" panose="05020102010507070707" pitchFamily="18" charset="2"/>
            </a:rPr>
            <a:t>Can create feedback</a:t>
          </a:r>
          <a:endParaRPr lang="en-AU" sz="1000" kern="1200">
            <a:solidFill>
              <a:schemeClr val="tx1"/>
            </a:solidFill>
          </a:endParaRPr>
        </a:p>
      </dsp:txBody>
      <dsp:txXfrm>
        <a:off x="3713047" y="3227937"/>
        <a:ext cx="1776623" cy="5225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9/12/2024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82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387521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29675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12</a:t>
            </a:fld>
            <a:endParaRPr lang="en-AU"/>
          </a:p>
        </p:txBody>
      </p:sp>
    </p:spTree>
    <p:extLst>
      <p:ext uri="{BB962C8B-B14F-4D97-AF65-F5344CB8AC3E}">
        <p14:creationId xmlns:p14="http://schemas.microsoft.com/office/powerpoint/2010/main" val="34249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225240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401235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15164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396614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17</a:t>
            </a:fld>
            <a:endParaRPr lang="en-AU"/>
          </a:p>
        </p:txBody>
      </p:sp>
    </p:spTree>
    <p:extLst>
      <p:ext uri="{BB962C8B-B14F-4D97-AF65-F5344CB8AC3E}">
        <p14:creationId xmlns:p14="http://schemas.microsoft.com/office/powerpoint/2010/main" val="1349163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18</a:t>
            </a:fld>
            <a:endParaRPr lang="en-AU"/>
          </a:p>
        </p:txBody>
      </p:sp>
    </p:spTree>
    <p:extLst>
      <p:ext uri="{BB962C8B-B14F-4D97-AF65-F5344CB8AC3E}">
        <p14:creationId xmlns:p14="http://schemas.microsoft.com/office/powerpoint/2010/main" val="156450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19</a:t>
            </a:fld>
            <a:endParaRPr lang="en-AU"/>
          </a:p>
        </p:txBody>
      </p:sp>
    </p:spTree>
    <p:extLst>
      <p:ext uri="{BB962C8B-B14F-4D97-AF65-F5344CB8AC3E}">
        <p14:creationId xmlns:p14="http://schemas.microsoft.com/office/powerpoint/2010/main" val="49798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11</a:t>
            </a:r>
          </a:p>
        </p:txBody>
      </p:sp>
      <p:sp>
        <p:nvSpPr>
          <p:cNvPr id="4" name="Slide Number Placeholder 3"/>
          <p:cNvSpPr>
            <a:spLocks noGrp="1"/>
          </p:cNvSpPr>
          <p:nvPr>
            <p:ph type="sldNum" sz="quarter" idx="10"/>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48150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20</a:t>
            </a:fld>
            <a:endParaRPr lang="en-AU"/>
          </a:p>
        </p:txBody>
      </p:sp>
    </p:spTree>
    <p:extLst>
      <p:ext uri="{BB962C8B-B14F-4D97-AF65-F5344CB8AC3E}">
        <p14:creationId xmlns:p14="http://schemas.microsoft.com/office/powerpoint/2010/main" val="231139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21</a:t>
            </a:fld>
            <a:endParaRPr lang="en-AU"/>
          </a:p>
        </p:txBody>
      </p:sp>
    </p:spTree>
    <p:extLst>
      <p:ext uri="{BB962C8B-B14F-4D97-AF65-F5344CB8AC3E}">
        <p14:creationId xmlns:p14="http://schemas.microsoft.com/office/powerpoint/2010/main" val="154185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22</a:t>
            </a:fld>
            <a:endParaRPr lang="en-AU"/>
          </a:p>
        </p:txBody>
      </p:sp>
    </p:spTree>
    <p:extLst>
      <p:ext uri="{BB962C8B-B14F-4D97-AF65-F5344CB8AC3E}">
        <p14:creationId xmlns:p14="http://schemas.microsoft.com/office/powerpoint/2010/main" val="1737526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23</a:t>
            </a:fld>
            <a:endParaRPr lang="en-AU"/>
          </a:p>
        </p:txBody>
      </p:sp>
    </p:spTree>
    <p:extLst>
      <p:ext uri="{BB962C8B-B14F-4D97-AF65-F5344CB8AC3E}">
        <p14:creationId xmlns:p14="http://schemas.microsoft.com/office/powerpoint/2010/main" val="3351261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24</a:t>
            </a:fld>
            <a:endParaRPr lang="en-AU"/>
          </a:p>
        </p:txBody>
      </p:sp>
    </p:spTree>
    <p:extLst>
      <p:ext uri="{BB962C8B-B14F-4D97-AF65-F5344CB8AC3E}">
        <p14:creationId xmlns:p14="http://schemas.microsoft.com/office/powerpoint/2010/main" val="170231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25</a:t>
            </a:fld>
            <a:endParaRPr lang="en-AU"/>
          </a:p>
        </p:txBody>
      </p:sp>
    </p:spTree>
    <p:extLst>
      <p:ext uri="{BB962C8B-B14F-4D97-AF65-F5344CB8AC3E}">
        <p14:creationId xmlns:p14="http://schemas.microsoft.com/office/powerpoint/2010/main" val="2593697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26</a:t>
            </a:fld>
            <a:endParaRPr lang="en-AU"/>
          </a:p>
        </p:txBody>
      </p:sp>
    </p:spTree>
    <p:extLst>
      <p:ext uri="{BB962C8B-B14F-4D97-AF65-F5344CB8AC3E}">
        <p14:creationId xmlns:p14="http://schemas.microsoft.com/office/powerpoint/2010/main" val="1374477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27</a:t>
            </a:fld>
            <a:endParaRPr lang="en-AU"/>
          </a:p>
        </p:txBody>
      </p:sp>
    </p:spTree>
    <p:extLst>
      <p:ext uri="{BB962C8B-B14F-4D97-AF65-F5344CB8AC3E}">
        <p14:creationId xmlns:p14="http://schemas.microsoft.com/office/powerpoint/2010/main" val="217866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28</a:t>
            </a:fld>
            <a:endParaRPr lang="en-AU"/>
          </a:p>
        </p:txBody>
      </p:sp>
    </p:spTree>
    <p:extLst>
      <p:ext uri="{BB962C8B-B14F-4D97-AF65-F5344CB8AC3E}">
        <p14:creationId xmlns:p14="http://schemas.microsoft.com/office/powerpoint/2010/main" val="1596874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29</a:t>
            </a:fld>
            <a:endParaRPr lang="en-AU"/>
          </a:p>
        </p:txBody>
      </p:sp>
    </p:spTree>
    <p:extLst>
      <p:ext uri="{BB962C8B-B14F-4D97-AF65-F5344CB8AC3E}">
        <p14:creationId xmlns:p14="http://schemas.microsoft.com/office/powerpoint/2010/main" val="350543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3875217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30</a:t>
            </a:fld>
            <a:endParaRPr lang="en-AU"/>
          </a:p>
        </p:txBody>
      </p:sp>
    </p:spTree>
    <p:extLst>
      <p:ext uri="{BB962C8B-B14F-4D97-AF65-F5344CB8AC3E}">
        <p14:creationId xmlns:p14="http://schemas.microsoft.com/office/powerpoint/2010/main" val="2664283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31</a:t>
            </a:fld>
            <a:endParaRPr lang="en-AU"/>
          </a:p>
        </p:txBody>
      </p:sp>
    </p:spTree>
    <p:extLst>
      <p:ext uri="{BB962C8B-B14F-4D97-AF65-F5344CB8AC3E}">
        <p14:creationId xmlns:p14="http://schemas.microsoft.com/office/powerpoint/2010/main" val="2893394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32</a:t>
            </a:fld>
            <a:endParaRPr lang="en-AU"/>
          </a:p>
        </p:txBody>
      </p:sp>
    </p:spTree>
    <p:extLst>
      <p:ext uri="{BB962C8B-B14F-4D97-AF65-F5344CB8AC3E}">
        <p14:creationId xmlns:p14="http://schemas.microsoft.com/office/powerpoint/2010/main" val="1801500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33</a:t>
            </a:fld>
            <a:endParaRPr lang="en-AU"/>
          </a:p>
        </p:txBody>
      </p:sp>
    </p:spTree>
    <p:extLst>
      <p:ext uri="{BB962C8B-B14F-4D97-AF65-F5344CB8AC3E}">
        <p14:creationId xmlns:p14="http://schemas.microsoft.com/office/powerpoint/2010/main" val="381204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34</a:t>
            </a:fld>
            <a:endParaRPr lang="en-AU"/>
          </a:p>
        </p:txBody>
      </p:sp>
    </p:spTree>
    <p:extLst>
      <p:ext uri="{BB962C8B-B14F-4D97-AF65-F5344CB8AC3E}">
        <p14:creationId xmlns:p14="http://schemas.microsoft.com/office/powerpoint/2010/main" val="1633505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35</a:t>
            </a:fld>
            <a:endParaRPr lang="en-AU"/>
          </a:p>
        </p:txBody>
      </p:sp>
    </p:spTree>
    <p:extLst>
      <p:ext uri="{BB962C8B-B14F-4D97-AF65-F5344CB8AC3E}">
        <p14:creationId xmlns:p14="http://schemas.microsoft.com/office/powerpoint/2010/main" val="3468232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36</a:t>
            </a:fld>
            <a:endParaRPr lang="en-AU"/>
          </a:p>
        </p:txBody>
      </p:sp>
    </p:spTree>
    <p:extLst>
      <p:ext uri="{BB962C8B-B14F-4D97-AF65-F5344CB8AC3E}">
        <p14:creationId xmlns:p14="http://schemas.microsoft.com/office/powerpoint/2010/main" val="1770590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37</a:t>
            </a:fld>
            <a:endParaRPr lang="en-AU"/>
          </a:p>
        </p:txBody>
      </p:sp>
    </p:spTree>
    <p:extLst>
      <p:ext uri="{BB962C8B-B14F-4D97-AF65-F5344CB8AC3E}">
        <p14:creationId xmlns:p14="http://schemas.microsoft.com/office/powerpoint/2010/main" val="2646902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38</a:t>
            </a:fld>
            <a:endParaRPr lang="en-AU"/>
          </a:p>
        </p:txBody>
      </p:sp>
    </p:spTree>
    <p:extLst>
      <p:ext uri="{BB962C8B-B14F-4D97-AF65-F5344CB8AC3E}">
        <p14:creationId xmlns:p14="http://schemas.microsoft.com/office/powerpoint/2010/main" val="2838658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39</a:t>
            </a:fld>
            <a:endParaRPr lang="en-AU"/>
          </a:p>
        </p:txBody>
      </p:sp>
    </p:spTree>
    <p:extLst>
      <p:ext uri="{BB962C8B-B14F-4D97-AF65-F5344CB8AC3E}">
        <p14:creationId xmlns:p14="http://schemas.microsoft.com/office/powerpoint/2010/main" val="77843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3217729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40</a:t>
            </a:fld>
            <a:endParaRPr lang="en-AU"/>
          </a:p>
        </p:txBody>
      </p:sp>
    </p:spTree>
    <p:extLst>
      <p:ext uri="{BB962C8B-B14F-4D97-AF65-F5344CB8AC3E}">
        <p14:creationId xmlns:p14="http://schemas.microsoft.com/office/powerpoint/2010/main" val="2540959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41</a:t>
            </a:fld>
            <a:endParaRPr lang="en-AU"/>
          </a:p>
        </p:txBody>
      </p:sp>
    </p:spTree>
    <p:extLst>
      <p:ext uri="{BB962C8B-B14F-4D97-AF65-F5344CB8AC3E}">
        <p14:creationId xmlns:p14="http://schemas.microsoft.com/office/powerpoint/2010/main" val="2498953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42</a:t>
            </a:fld>
            <a:endParaRPr lang="en-AU"/>
          </a:p>
        </p:txBody>
      </p:sp>
    </p:spTree>
    <p:extLst>
      <p:ext uri="{BB962C8B-B14F-4D97-AF65-F5344CB8AC3E}">
        <p14:creationId xmlns:p14="http://schemas.microsoft.com/office/powerpoint/2010/main" val="1233652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43</a:t>
            </a:fld>
            <a:endParaRPr lang="en-AU"/>
          </a:p>
        </p:txBody>
      </p:sp>
    </p:spTree>
    <p:extLst>
      <p:ext uri="{BB962C8B-B14F-4D97-AF65-F5344CB8AC3E}">
        <p14:creationId xmlns:p14="http://schemas.microsoft.com/office/powerpoint/2010/main" val="2358133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44</a:t>
            </a:fld>
            <a:endParaRPr lang="en-AU"/>
          </a:p>
        </p:txBody>
      </p:sp>
    </p:spTree>
    <p:extLst>
      <p:ext uri="{BB962C8B-B14F-4D97-AF65-F5344CB8AC3E}">
        <p14:creationId xmlns:p14="http://schemas.microsoft.com/office/powerpoint/2010/main" val="3277444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45</a:t>
            </a:fld>
            <a:endParaRPr lang="en-AU"/>
          </a:p>
        </p:txBody>
      </p:sp>
    </p:spTree>
    <p:extLst>
      <p:ext uri="{BB962C8B-B14F-4D97-AF65-F5344CB8AC3E}">
        <p14:creationId xmlns:p14="http://schemas.microsoft.com/office/powerpoint/2010/main" val="338991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46</a:t>
            </a:fld>
            <a:endParaRPr lang="en-AU"/>
          </a:p>
        </p:txBody>
      </p:sp>
    </p:spTree>
    <p:extLst>
      <p:ext uri="{BB962C8B-B14F-4D97-AF65-F5344CB8AC3E}">
        <p14:creationId xmlns:p14="http://schemas.microsoft.com/office/powerpoint/2010/main" val="2232045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47</a:t>
            </a:fld>
            <a:endParaRPr lang="en-AU"/>
          </a:p>
        </p:txBody>
      </p:sp>
    </p:spTree>
    <p:extLst>
      <p:ext uri="{BB962C8B-B14F-4D97-AF65-F5344CB8AC3E}">
        <p14:creationId xmlns:p14="http://schemas.microsoft.com/office/powerpoint/2010/main" val="3633536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48</a:t>
            </a:fld>
            <a:endParaRPr lang="en-AU"/>
          </a:p>
        </p:txBody>
      </p:sp>
    </p:spTree>
    <p:extLst>
      <p:ext uri="{BB962C8B-B14F-4D97-AF65-F5344CB8AC3E}">
        <p14:creationId xmlns:p14="http://schemas.microsoft.com/office/powerpoint/2010/main" val="173938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49</a:t>
            </a:fld>
            <a:endParaRPr lang="en-AU"/>
          </a:p>
        </p:txBody>
      </p:sp>
    </p:spTree>
    <p:extLst>
      <p:ext uri="{BB962C8B-B14F-4D97-AF65-F5344CB8AC3E}">
        <p14:creationId xmlns:p14="http://schemas.microsoft.com/office/powerpoint/2010/main" val="26841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5</a:t>
            </a:fld>
            <a:endParaRPr lang="en-AU"/>
          </a:p>
        </p:txBody>
      </p:sp>
    </p:spTree>
    <p:extLst>
      <p:ext uri="{BB962C8B-B14F-4D97-AF65-F5344CB8AC3E}">
        <p14:creationId xmlns:p14="http://schemas.microsoft.com/office/powerpoint/2010/main" val="2637840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50</a:t>
            </a:fld>
            <a:endParaRPr lang="en-AU"/>
          </a:p>
        </p:txBody>
      </p:sp>
    </p:spTree>
    <p:extLst>
      <p:ext uri="{BB962C8B-B14F-4D97-AF65-F5344CB8AC3E}">
        <p14:creationId xmlns:p14="http://schemas.microsoft.com/office/powerpoint/2010/main" val="3460293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51</a:t>
            </a:fld>
            <a:endParaRPr lang="en-AU"/>
          </a:p>
        </p:txBody>
      </p:sp>
    </p:spTree>
    <p:extLst>
      <p:ext uri="{BB962C8B-B14F-4D97-AF65-F5344CB8AC3E}">
        <p14:creationId xmlns:p14="http://schemas.microsoft.com/office/powerpoint/2010/main" val="1897753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52</a:t>
            </a:fld>
            <a:endParaRPr lang="en-AU"/>
          </a:p>
        </p:txBody>
      </p:sp>
    </p:spTree>
    <p:extLst>
      <p:ext uri="{BB962C8B-B14F-4D97-AF65-F5344CB8AC3E}">
        <p14:creationId xmlns:p14="http://schemas.microsoft.com/office/powerpoint/2010/main" val="3517760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53</a:t>
            </a:fld>
            <a:endParaRPr lang="en-AU"/>
          </a:p>
        </p:txBody>
      </p:sp>
    </p:spTree>
    <p:extLst>
      <p:ext uri="{BB962C8B-B14F-4D97-AF65-F5344CB8AC3E}">
        <p14:creationId xmlns:p14="http://schemas.microsoft.com/office/powerpoint/2010/main" val="1204742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54</a:t>
            </a:fld>
            <a:endParaRPr lang="en-AU"/>
          </a:p>
        </p:txBody>
      </p:sp>
    </p:spTree>
    <p:extLst>
      <p:ext uri="{BB962C8B-B14F-4D97-AF65-F5344CB8AC3E}">
        <p14:creationId xmlns:p14="http://schemas.microsoft.com/office/powerpoint/2010/main" val="2555742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55</a:t>
            </a:fld>
            <a:endParaRPr lang="en-AU"/>
          </a:p>
        </p:txBody>
      </p:sp>
    </p:spTree>
    <p:extLst>
      <p:ext uri="{BB962C8B-B14F-4D97-AF65-F5344CB8AC3E}">
        <p14:creationId xmlns:p14="http://schemas.microsoft.com/office/powerpoint/2010/main" val="3742794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56</a:t>
            </a:fld>
            <a:endParaRPr lang="en-AU"/>
          </a:p>
        </p:txBody>
      </p:sp>
    </p:spTree>
    <p:extLst>
      <p:ext uri="{BB962C8B-B14F-4D97-AF65-F5344CB8AC3E}">
        <p14:creationId xmlns:p14="http://schemas.microsoft.com/office/powerpoint/2010/main" val="339131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a:t>
            </a:fld>
            <a:endParaRPr lang="en-AU"/>
          </a:p>
        </p:txBody>
      </p:sp>
    </p:spTree>
    <p:extLst>
      <p:ext uri="{BB962C8B-B14F-4D97-AF65-F5344CB8AC3E}">
        <p14:creationId xmlns:p14="http://schemas.microsoft.com/office/powerpoint/2010/main" val="319489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427545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165657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1391264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1AE8D2-9D12-D2E1-FBAE-474DA59E37B6}"/>
              </a:ext>
            </a:extLst>
          </p:cNvPr>
          <p:cNvSpPr/>
          <p:nvPr userDrawn="1"/>
        </p:nvSpPr>
        <p:spPr>
          <a:xfrm>
            <a:off x="-1" y="0"/>
            <a:ext cx="9144001" cy="5143500"/>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Text Placeholder 9">
            <a:extLst>
              <a:ext uri="{FF2B5EF4-FFF2-40B4-BE49-F238E27FC236}">
                <a16:creationId xmlns:a16="http://schemas.microsoft.com/office/drawing/2014/main" id="{17C35242-5448-D6A5-031C-929A1AD5C497}"/>
              </a:ext>
            </a:extLst>
          </p:cNvPr>
          <p:cNvSpPr>
            <a:spLocks noGrp="1"/>
          </p:cNvSpPr>
          <p:nvPr>
            <p:ph type="body" sz="quarter" idx="14" hasCustomPrompt="1"/>
          </p:nvPr>
        </p:nvSpPr>
        <p:spPr>
          <a:xfrm>
            <a:off x="1655675" y="2257277"/>
            <a:ext cx="5832648" cy="628946"/>
          </a:xfrm>
          <a:prstGeom prst="rect">
            <a:avLst/>
          </a:prstGeom>
        </p:spPr>
        <p:txBody>
          <a:bodyPr/>
          <a:lstStyle>
            <a:lvl1pPr algn="ctr">
              <a:defRPr sz="3750" i="1">
                <a:solidFill>
                  <a:schemeClr val="accent4">
                    <a:lumMod val="50000"/>
                  </a:schemeClr>
                </a:solidFill>
                <a:latin typeface="+mn-lt"/>
              </a:defRPr>
            </a:lvl1pPr>
            <a:lvl2pPr marL="0" marR="0" indent="0" algn="ctr" defTabSz="685800" rtl="0" eaLnBrk="1" fontAlgn="auto" latinLnBrk="0" hangingPunct="1">
              <a:lnSpc>
                <a:spcPct val="100000"/>
              </a:lnSpc>
              <a:spcBef>
                <a:spcPts val="0"/>
              </a:spcBef>
              <a:spcAft>
                <a:spcPts val="900"/>
              </a:spcAft>
              <a:buClrTx/>
              <a:buSzTx/>
              <a:buFont typeface="Arial" pitchFamily="34" charset="0"/>
              <a:buNone/>
              <a:tabLst/>
              <a:defRPr sz="1875" b="1">
                <a:solidFill>
                  <a:srgbClr val="244C5A"/>
                </a:solidFill>
              </a:defRPr>
            </a:lvl2pPr>
            <a:lvl3pPr marL="135000" indent="-135000">
              <a:spcAft>
                <a:spcPts val="0"/>
              </a:spcAft>
              <a:defRPr sz="1350">
                <a:solidFill>
                  <a:schemeClr val="tx2"/>
                </a:solidFill>
              </a:defRPr>
            </a:lvl3pPr>
            <a:lvl4pPr marL="270000" indent="-135000">
              <a:spcAft>
                <a:spcPts val="0"/>
              </a:spcAft>
              <a:defRPr sz="1350">
                <a:solidFill>
                  <a:schemeClr val="tx2"/>
                </a:solidFill>
              </a:defRPr>
            </a:lvl4pPr>
            <a:lvl5pPr marL="405000" indent="-135000">
              <a:spcAft>
                <a:spcPts val="0"/>
              </a:spcAft>
              <a:defRPr sz="1350">
                <a:solidFill>
                  <a:schemeClr val="tx2"/>
                </a:solidFill>
              </a:defRPr>
            </a:lvl5pPr>
            <a:lvl6pPr marL="540000" indent="-135000">
              <a:spcAft>
                <a:spcPts val="0"/>
              </a:spcAft>
              <a:defRPr sz="1350">
                <a:solidFill>
                  <a:schemeClr val="tx2"/>
                </a:solidFill>
              </a:defRPr>
            </a:lvl6pPr>
            <a:lvl7pPr marL="675000" indent="-135000">
              <a:spcAft>
                <a:spcPts val="0"/>
              </a:spcAft>
              <a:defRPr sz="1350">
                <a:solidFill>
                  <a:schemeClr val="tx2"/>
                </a:solidFill>
              </a:defRPr>
            </a:lvl7pPr>
            <a:lvl8pPr marL="810000" indent="-135000">
              <a:spcAft>
                <a:spcPts val="0"/>
              </a:spcAft>
              <a:defRPr sz="1350">
                <a:solidFill>
                  <a:schemeClr val="tx2"/>
                </a:solidFill>
              </a:defRPr>
            </a:lvl8pPr>
            <a:lvl9pPr marL="945000" indent="-135000">
              <a:spcAft>
                <a:spcPts val="0"/>
              </a:spcAft>
              <a:defRPr sz="1350">
                <a:solidFill>
                  <a:schemeClr val="tx2"/>
                </a:solidFill>
              </a:defRPr>
            </a:lvl9pPr>
          </a:lstStyle>
          <a:p>
            <a:pPr lvl="0"/>
            <a:r>
              <a:rPr lang="en-US"/>
              <a:t>Edit Master text styles</a:t>
            </a:r>
          </a:p>
        </p:txBody>
      </p:sp>
    </p:spTree>
    <p:extLst>
      <p:ext uri="{BB962C8B-B14F-4D97-AF65-F5344CB8AC3E}">
        <p14:creationId xmlns:p14="http://schemas.microsoft.com/office/powerpoint/2010/main" val="372925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539750" y="989814"/>
            <a:ext cx="8243888" cy="3865722"/>
          </a:xfrm>
        </p:spPr>
        <p:txBody>
          <a:bodyPr/>
          <a:lstStyle>
            <a:lvl1pPr marL="0" indent="0">
              <a:lnSpc>
                <a:spcPct val="110000"/>
              </a:lnSpc>
              <a:defRPr sz="1200" b="0"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800"/>
            </a:lvl1pPr>
          </a:lstStyle>
          <a:p>
            <a:pPr>
              <a:defRPr/>
            </a:pPr>
            <a:r>
              <a:rPr lang="en-AU">
                <a:solidFill>
                  <a:prstClr val="black">
                    <a:lumMod val="65000"/>
                    <a:lumOff val="35000"/>
                  </a:prstClr>
                </a:solidFill>
              </a:rPr>
              <a:t>VHIMS CS end user training – System Management | December 2024</a:t>
            </a:r>
            <a:endParaRPr lang="en-AU"/>
          </a:p>
        </p:txBody>
      </p:sp>
      <p:sp>
        <p:nvSpPr>
          <p:cNvPr id="6" name="Slide Number Placeholder 5"/>
          <p:cNvSpPr>
            <a:spLocks noGrp="1"/>
          </p:cNvSpPr>
          <p:nvPr>
            <p:ph type="sldNum" sz="quarter" idx="12"/>
          </p:nvPr>
        </p:nvSpPr>
        <p:spPr>
          <a:xfrm>
            <a:off x="8243888" y="4905464"/>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_pic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D883-0F60-9040-AE69-0660C131FBAE}"/>
              </a:ext>
            </a:extLst>
          </p:cNvPr>
          <p:cNvSpPr>
            <a:spLocks noGrp="1"/>
          </p:cNvSpPr>
          <p:nvPr>
            <p:ph type="title"/>
          </p:nvPr>
        </p:nvSpPr>
        <p:spPr>
          <a:xfrm>
            <a:off x="359532" y="474402"/>
            <a:ext cx="4104456" cy="693193"/>
          </a:xfrm>
          <a:prstGeom prst="rect">
            <a:avLst/>
          </a:prstGeom>
        </p:spPr>
        <p:txBody>
          <a:bodyPr/>
          <a:lstStyle>
            <a:lvl1pPr>
              <a:defRPr sz="1950" spc="0">
                <a:solidFill>
                  <a:srgbClr val="244C5A"/>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AB2AAB4A-C29D-F244-8B8C-98816939966B}"/>
              </a:ext>
            </a:extLst>
          </p:cNvPr>
          <p:cNvSpPr>
            <a:spLocks noGrp="1"/>
          </p:cNvSpPr>
          <p:nvPr>
            <p:ph type="sldNum" sz="quarter" idx="10"/>
          </p:nvPr>
        </p:nvSpPr>
        <p:spPr/>
        <p:txBody>
          <a:bodyPr/>
          <a:lstStyle/>
          <a:p>
            <a:fld id="{9E9F96A1-AF88-AB4F-B31E-D7FDBED0BD95}" type="slidenum">
              <a:rPr lang="en-US" smtClean="0"/>
              <a:pPr/>
              <a:t>‹#›</a:t>
            </a:fld>
            <a:endParaRPr lang="en-US"/>
          </a:p>
        </p:txBody>
      </p:sp>
      <p:sp>
        <p:nvSpPr>
          <p:cNvPr id="4" name="Footer Placeholder 3">
            <a:extLst>
              <a:ext uri="{FF2B5EF4-FFF2-40B4-BE49-F238E27FC236}">
                <a16:creationId xmlns:a16="http://schemas.microsoft.com/office/drawing/2014/main" id="{ED0BA9CD-66AD-AC41-A2E2-DAA3CA2EE2B2}"/>
              </a:ext>
            </a:extLst>
          </p:cNvPr>
          <p:cNvSpPr>
            <a:spLocks noGrp="1"/>
          </p:cNvSpPr>
          <p:nvPr>
            <p:ph type="ftr" sz="quarter" idx="11"/>
          </p:nvPr>
        </p:nvSpPr>
        <p:spPr/>
        <p:txBody>
          <a:bodyPr/>
          <a:lstStyle/>
          <a:p>
            <a:r>
              <a:rPr lang="en-AU"/>
              <a:t>VHIMS CS end user training – System Management | December 2024</a:t>
            </a:r>
            <a:endParaRPr lang="en-US"/>
          </a:p>
        </p:txBody>
      </p:sp>
      <p:sp>
        <p:nvSpPr>
          <p:cNvPr id="9" name="Text Placeholder 41">
            <a:extLst>
              <a:ext uri="{FF2B5EF4-FFF2-40B4-BE49-F238E27FC236}">
                <a16:creationId xmlns:a16="http://schemas.microsoft.com/office/drawing/2014/main" id="{87A64442-4DE0-D34B-B55D-9D1A95189E07}"/>
              </a:ext>
            </a:extLst>
          </p:cNvPr>
          <p:cNvSpPr>
            <a:spLocks noGrp="1"/>
          </p:cNvSpPr>
          <p:nvPr>
            <p:ph type="body" sz="quarter" idx="21"/>
          </p:nvPr>
        </p:nvSpPr>
        <p:spPr>
          <a:xfrm>
            <a:off x="359532" y="1318469"/>
            <a:ext cx="4104470" cy="981786"/>
          </a:xfrm>
          <a:prstGeom prst="rect">
            <a:avLst/>
          </a:prstGeom>
        </p:spPr>
        <p:txBody>
          <a:bodyPr/>
          <a:lstStyle>
            <a:lvl1pPr>
              <a:defRPr sz="1275">
                <a:solidFill>
                  <a:srgbClr val="244C5A"/>
                </a:solidFill>
              </a:defRPr>
            </a:lvl1pPr>
            <a:lvl2pPr>
              <a:spcAft>
                <a:spcPts val="450"/>
              </a:spcAft>
              <a:defRPr sz="788">
                <a:solidFill>
                  <a:srgbClr val="244C5A"/>
                </a:solidFill>
              </a:defRPr>
            </a:lvl2pPr>
            <a:lvl3pPr>
              <a:spcAft>
                <a:spcPts val="450"/>
              </a:spcAft>
              <a:defRPr sz="788">
                <a:solidFill>
                  <a:srgbClr val="244C5A"/>
                </a:solidFill>
              </a:defRPr>
            </a:lvl3pPr>
            <a:lvl4pPr>
              <a:defRPr sz="788">
                <a:solidFill>
                  <a:srgbClr val="244C5A"/>
                </a:solidFill>
              </a:defRPr>
            </a:lvl4pPr>
            <a:lvl5pPr>
              <a:defRPr sz="788">
                <a:solidFill>
                  <a:srgbClr val="244C5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6">
            <a:extLst>
              <a:ext uri="{FF2B5EF4-FFF2-40B4-BE49-F238E27FC236}">
                <a16:creationId xmlns:a16="http://schemas.microsoft.com/office/drawing/2014/main" id="{C36B4931-15E5-F846-991B-DCBC2583D8FF}"/>
              </a:ext>
            </a:extLst>
          </p:cNvPr>
          <p:cNvSpPr>
            <a:spLocks noGrp="1"/>
          </p:cNvSpPr>
          <p:nvPr>
            <p:ph type="pic" sz="quarter" idx="22"/>
          </p:nvPr>
        </p:nvSpPr>
        <p:spPr>
          <a:xfrm>
            <a:off x="4932041" y="0"/>
            <a:ext cx="4211637" cy="4569972"/>
          </a:xfrm>
          <a:prstGeom prst="rect">
            <a:avLst/>
          </a:prstGeom>
          <a:solidFill>
            <a:schemeClr val="bg1">
              <a:lumMod val="85000"/>
            </a:schemeClr>
          </a:solidFill>
        </p:spPr>
        <p:txBody>
          <a:bodyPr/>
          <a:lstStyle/>
          <a:p>
            <a:endParaRPr lang="en-US"/>
          </a:p>
        </p:txBody>
      </p:sp>
      <p:sp>
        <p:nvSpPr>
          <p:cNvPr id="12" name="Text Placeholder 11">
            <a:extLst>
              <a:ext uri="{FF2B5EF4-FFF2-40B4-BE49-F238E27FC236}">
                <a16:creationId xmlns:a16="http://schemas.microsoft.com/office/drawing/2014/main" id="{885C26CE-F6CD-F447-BDFB-3215B6D22AB7}"/>
              </a:ext>
            </a:extLst>
          </p:cNvPr>
          <p:cNvSpPr>
            <a:spLocks noGrp="1"/>
          </p:cNvSpPr>
          <p:nvPr>
            <p:ph type="body" sz="quarter" idx="23"/>
          </p:nvPr>
        </p:nvSpPr>
        <p:spPr>
          <a:xfrm>
            <a:off x="360097" y="2356247"/>
            <a:ext cx="4103891" cy="971588"/>
          </a:xfrm>
          <a:prstGeom prst="rect">
            <a:avLst/>
          </a:prstGeom>
        </p:spPr>
        <p:txBody>
          <a:bodyPr/>
          <a:lstStyle>
            <a:lvl1pPr>
              <a:defRPr sz="1275">
                <a:solidFill>
                  <a:srgbClr val="244C5A"/>
                </a:solidFill>
              </a:defRPr>
            </a:lvl1pPr>
            <a:lvl2pPr>
              <a:spcAft>
                <a:spcPts val="450"/>
              </a:spcAft>
              <a:defRPr sz="788">
                <a:solidFill>
                  <a:srgbClr val="244C5A"/>
                </a:solidFill>
              </a:defRPr>
            </a:lvl2pPr>
            <a:lvl3pPr>
              <a:spcAft>
                <a:spcPts val="450"/>
              </a:spcAft>
              <a:defRPr sz="788">
                <a:solidFill>
                  <a:srgbClr val="244C5A"/>
                </a:solidFill>
              </a:defRPr>
            </a:lvl3pPr>
            <a:lvl4pPr>
              <a:spcAft>
                <a:spcPts val="450"/>
              </a:spcAft>
              <a:defRPr sz="788">
                <a:solidFill>
                  <a:srgbClr val="244C5A"/>
                </a:solidFill>
              </a:defRPr>
            </a:lvl4pPr>
            <a:lvl5pPr>
              <a:spcAft>
                <a:spcPts val="450"/>
              </a:spcAft>
              <a:defRPr sz="788">
                <a:solidFill>
                  <a:srgbClr val="244C5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9741F2BF-0C8C-BE4A-9D16-11C46037E4C6}"/>
              </a:ext>
            </a:extLst>
          </p:cNvPr>
          <p:cNvSpPr>
            <a:spLocks noGrp="1"/>
          </p:cNvSpPr>
          <p:nvPr>
            <p:ph type="body" sz="quarter" idx="24"/>
          </p:nvPr>
        </p:nvSpPr>
        <p:spPr>
          <a:xfrm>
            <a:off x="360097" y="3383828"/>
            <a:ext cx="4103891" cy="1133829"/>
          </a:xfrm>
          <a:prstGeom prst="rect">
            <a:avLst/>
          </a:prstGeom>
        </p:spPr>
        <p:txBody>
          <a:bodyPr/>
          <a:lstStyle>
            <a:lvl1pPr>
              <a:defRPr sz="1275">
                <a:solidFill>
                  <a:srgbClr val="244C5A"/>
                </a:solidFill>
              </a:defRPr>
            </a:lvl1pPr>
            <a:lvl2pPr>
              <a:spcAft>
                <a:spcPts val="450"/>
              </a:spcAft>
              <a:defRPr sz="788">
                <a:solidFill>
                  <a:srgbClr val="244C5A"/>
                </a:solidFill>
              </a:defRPr>
            </a:lvl2pPr>
            <a:lvl3pPr>
              <a:spcAft>
                <a:spcPts val="450"/>
              </a:spcAft>
              <a:defRPr sz="788">
                <a:solidFill>
                  <a:srgbClr val="244C5A"/>
                </a:solidFill>
              </a:defRPr>
            </a:lvl3pPr>
            <a:lvl4pPr>
              <a:spcAft>
                <a:spcPts val="450"/>
              </a:spcAft>
              <a:defRPr sz="788">
                <a:solidFill>
                  <a:srgbClr val="244C5A"/>
                </a:solidFill>
              </a:defRPr>
            </a:lvl4pPr>
            <a:lvl5pPr>
              <a:spcAft>
                <a:spcPts val="450"/>
              </a:spcAft>
              <a:defRPr sz="788">
                <a:solidFill>
                  <a:srgbClr val="244C5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5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9" name="Slide Number Placeholder 4">
            <a:extLst>
              <a:ext uri="{FF2B5EF4-FFF2-40B4-BE49-F238E27FC236}">
                <a16:creationId xmlns:a16="http://schemas.microsoft.com/office/drawing/2014/main" id="{4E28E269-7812-0443-B86C-31A6566EFE0B}"/>
              </a:ext>
            </a:extLst>
          </p:cNvPr>
          <p:cNvSpPr>
            <a:spLocks noGrp="1"/>
          </p:cNvSpPr>
          <p:nvPr>
            <p:ph type="sldNum" sz="quarter" idx="4"/>
          </p:nvPr>
        </p:nvSpPr>
        <p:spPr>
          <a:xfrm>
            <a:off x="8549531" y="4731991"/>
            <a:ext cx="414958" cy="273844"/>
          </a:xfrm>
          <a:prstGeom prst="rect">
            <a:avLst/>
          </a:prstGeom>
        </p:spPr>
        <p:txBody>
          <a:bodyPr vert="horz" lIns="91440" tIns="45720" rIns="91440" bIns="45720" rtlCol="0" anchor="ctr"/>
          <a:lstStyle>
            <a:lvl1pPr algn="r">
              <a:defRPr sz="600" b="1">
                <a:solidFill>
                  <a:srgbClr val="007D8A"/>
                </a:solidFill>
              </a:defRPr>
            </a:lvl1pPr>
          </a:lstStyle>
          <a:p>
            <a:fld id="{9E9F96A1-AF88-AB4F-B31E-D7FDBED0BD95}" type="slidenum">
              <a:rPr lang="en-US" smtClean="0"/>
              <a:pPr/>
              <a:t>‹#›</a:t>
            </a:fld>
            <a:endParaRPr lang="en-US"/>
          </a:p>
        </p:txBody>
      </p:sp>
      <p:sp>
        <p:nvSpPr>
          <p:cNvPr id="20" name="Footer Placeholder 10">
            <a:extLst>
              <a:ext uri="{FF2B5EF4-FFF2-40B4-BE49-F238E27FC236}">
                <a16:creationId xmlns:a16="http://schemas.microsoft.com/office/drawing/2014/main" id="{41AAFA4B-4607-044D-9448-5F7803DF3A89}"/>
              </a:ext>
            </a:extLst>
          </p:cNvPr>
          <p:cNvSpPr>
            <a:spLocks noGrp="1"/>
          </p:cNvSpPr>
          <p:nvPr>
            <p:ph type="ftr" sz="quarter" idx="3"/>
          </p:nvPr>
        </p:nvSpPr>
        <p:spPr>
          <a:xfrm>
            <a:off x="7061398" y="4731991"/>
            <a:ext cx="1615058" cy="273844"/>
          </a:xfrm>
          <a:prstGeom prst="rect">
            <a:avLst/>
          </a:prstGeom>
        </p:spPr>
        <p:txBody>
          <a:bodyPr vert="horz" lIns="91440" tIns="45720" rIns="91440" bIns="45720" rtlCol="0" anchor="ctr"/>
          <a:lstStyle>
            <a:lvl1pPr algn="r">
              <a:defRPr sz="413">
                <a:solidFill>
                  <a:schemeClr val="tx1">
                    <a:lumMod val="65000"/>
                    <a:lumOff val="35000"/>
                  </a:schemeClr>
                </a:solidFill>
              </a:defRPr>
            </a:lvl1pPr>
          </a:lstStyle>
          <a:p>
            <a:r>
              <a:rPr lang="en-US"/>
              <a:t>VHIMS CS end user training – System Management | December 2024</a:t>
            </a:r>
          </a:p>
        </p:txBody>
      </p:sp>
      <p:sp>
        <p:nvSpPr>
          <p:cNvPr id="21" name="Rectangle 20">
            <a:extLst>
              <a:ext uri="{FF2B5EF4-FFF2-40B4-BE49-F238E27FC236}">
                <a16:creationId xmlns:a16="http://schemas.microsoft.com/office/drawing/2014/main" id="{90DC6543-ED7C-4144-9724-342C45A8F7D6}"/>
              </a:ext>
            </a:extLst>
          </p:cNvPr>
          <p:cNvSpPr/>
          <p:nvPr userDrawn="1"/>
        </p:nvSpPr>
        <p:spPr>
          <a:xfrm>
            <a:off x="1971" y="1437624"/>
            <a:ext cx="9142030" cy="3132348"/>
          </a:xfrm>
          <a:prstGeom prst="rect">
            <a:avLst/>
          </a:prstGeom>
          <a:gradFill>
            <a:gsLst>
              <a:gs pos="0">
                <a:schemeClr val="bg1"/>
              </a:gs>
              <a:gs pos="83000">
                <a:srgbClr val="E1E2DC"/>
              </a:gs>
              <a:gs pos="100000">
                <a:srgbClr val="C2D3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23" name="Text Placeholder 9">
            <a:extLst>
              <a:ext uri="{FF2B5EF4-FFF2-40B4-BE49-F238E27FC236}">
                <a16:creationId xmlns:a16="http://schemas.microsoft.com/office/drawing/2014/main" id="{8C21D433-AA16-4342-9E6C-99DB083E2DB3}"/>
              </a:ext>
            </a:extLst>
          </p:cNvPr>
          <p:cNvSpPr>
            <a:spLocks noGrp="1"/>
          </p:cNvSpPr>
          <p:nvPr>
            <p:ph type="body" sz="quarter" idx="14" hasCustomPrompt="1"/>
          </p:nvPr>
        </p:nvSpPr>
        <p:spPr>
          <a:xfrm>
            <a:off x="1619672" y="1545636"/>
            <a:ext cx="5832648" cy="1242138"/>
          </a:xfrm>
          <a:prstGeom prst="rect">
            <a:avLst/>
          </a:prstGeom>
        </p:spPr>
        <p:txBody>
          <a:bodyPr/>
          <a:lstStyle>
            <a:lvl1pPr algn="ctr">
              <a:defRPr sz="3750" i="1">
                <a:solidFill>
                  <a:srgbClr val="007D8A"/>
                </a:solidFill>
                <a:latin typeface="+mn-lt"/>
              </a:defRPr>
            </a:lvl1pPr>
            <a:lvl2pPr marL="0" marR="0" indent="0" algn="ctr" defTabSz="685800" rtl="0" eaLnBrk="1" fontAlgn="auto" latinLnBrk="0" hangingPunct="1">
              <a:lnSpc>
                <a:spcPct val="100000"/>
              </a:lnSpc>
              <a:spcBef>
                <a:spcPts val="0"/>
              </a:spcBef>
              <a:spcAft>
                <a:spcPts val="900"/>
              </a:spcAft>
              <a:buClrTx/>
              <a:buSzTx/>
              <a:buFont typeface="Arial" pitchFamily="34" charset="0"/>
              <a:buNone/>
              <a:tabLst/>
              <a:defRPr sz="1875" b="1">
                <a:solidFill>
                  <a:srgbClr val="244C5A"/>
                </a:solidFill>
              </a:defRPr>
            </a:lvl2pPr>
            <a:lvl3pPr marL="135000" indent="-135000">
              <a:spcAft>
                <a:spcPts val="0"/>
              </a:spcAft>
              <a:defRPr sz="1350">
                <a:solidFill>
                  <a:schemeClr val="tx2"/>
                </a:solidFill>
              </a:defRPr>
            </a:lvl3pPr>
            <a:lvl4pPr marL="270000" indent="-135000">
              <a:spcAft>
                <a:spcPts val="0"/>
              </a:spcAft>
              <a:defRPr sz="1350">
                <a:solidFill>
                  <a:schemeClr val="tx2"/>
                </a:solidFill>
              </a:defRPr>
            </a:lvl4pPr>
            <a:lvl5pPr marL="405000" indent="-135000">
              <a:spcAft>
                <a:spcPts val="0"/>
              </a:spcAft>
              <a:defRPr sz="1350">
                <a:solidFill>
                  <a:schemeClr val="tx2"/>
                </a:solidFill>
              </a:defRPr>
            </a:lvl5pPr>
            <a:lvl6pPr marL="540000" indent="-135000">
              <a:spcAft>
                <a:spcPts val="0"/>
              </a:spcAft>
              <a:defRPr sz="1350">
                <a:solidFill>
                  <a:schemeClr val="tx2"/>
                </a:solidFill>
              </a:defRPr>
            </a:lvl6pPr>
            <a:lvl7pPr marL="675000" indent="-135000">
              <a:spcAft>
                <a:spcPts val="0"/>
              </a:spcAft>
              <a:defRPr sz="1350">
                <a:solidFill>
                  <a:schemeClr val="tx2"/>
                </a:solidFill>
              </a:defRPr>
            </a:lvl7pPr>
            <a:lvl8pPr marL="810000" indent="-135000">
              <a:spcAft>
                <a:spcPts val="0"/>
              </a:spcAft>
              <a:defRPr sz="1350">
                <a:solidFill>
                  <a:schemeClr val="tx2"/>
                </a:solidFill>
              </a:defRPr>
            </a:lvl8pPr>
            <a:lvl9pPr marL="945000" indent="-135000">
              <a:spcAft>
                <a:spcPts val="0"/>
              </a:spcAft>
              <a:defRPr sz="1350">
                <a:solidFill>
                  <a:schemeClr val="tx2"/>
                </a:solidFill>
              </a:defRPr>
            </a:lvl9pPr>
          </a:lstStyle>
          <a:p>
            <a:pPr lvl="0"/>
            <a:r>
              <a:rPr lang="en-US"/>
              <a:t>“Edit Master text styles”</a:t>
            </a:r>
          </a:p>
        </p:txBody>
      </p:sp>
      <p:sp>
        <p:nvSpPr>
          <p:cNvPr id="28" name="Text Placeholder 27">
            <a:extLst>
              <a:ext uri="{FF2B5EF4-FFF2-40B4-BE49-F238E27FC236}">
                <a16:creationId xmlns:a16="http://schemas.microsoft.com/office/drawing/2014/main" id="{0366211B-90CC-F948-A372-8E0713A71CB4}"/>
              </a:ext>
            </a:extLst>
          </p:cNvPr>
          <p:cNvSpPr>
            <a:spLocks noGrp="1"/>
          </p:cNvSpPr>
          <p:nvPr>
            <p:ph type="body" sz="quarter" idx="15"/>
          </p:nvPr>
        </p:nvSpPr>
        <p:spPr>
          <a:xfrm>
            <a:off x="1619251" y="2895600"/>
            <a:ext cx="5833070" cy="432234"/>
          </a:xfrm>
          <a:prstGeom prst="rect">
            <a:avLst/>
          </a:prstGeom>
        </p:spPr>
        <p:txBody>
          <a:bodyPr/>
          <a:lstStyle>
            <a:lvl1pPr algn="ctr">
              <a:defRPr sz="1875">
                <a:solidFill>
                  <a:srgbClr val="244C5A"/>
                </a:solidFill>
              </a:defRPr>
            </a:lvl1pPr>
          </a:lstStyle>
          <a:p>
            <a:pPr lvl="0"/>
            <a:r>
              <a:rPr lang="en-US"/>
              <a:t>Edit Master text styles</a:t>
            </a:r>
          </a:p>
        </p:txBody>
      </p:sp>
      <p:sp>
        <p:nvSpPr>
          <p:cNvPr id="30" name="Text Placeholder 29">
            <a:extLst>
              <a:ext uri="{FF2B5EF4-FFF2-40B4-BE49-F238E27FC236}">
                <a16:creationId xmlns:a16="http://schemas.microsoft.com/office/drawing/2014/main" id="{989E0416-57C6-164F-9BA6-936F5CF6067C}"/>
              </a:ext>
            </a:extLst>
          </p:cNvPr>
          <p:cNvSpPr>
            <a:spLocks noGrp="1"/>
          </p:cNvSpPr>
          <p:nvPr>
            <p:ph type="body" sz="quarter" idx="16"/>
          </p:nvPr>
        </p:nvSpPr>
        <p:spPr>
          <a:xfrm>
            <a:off x="1619251" y="3436145"/>
            <a:ext cx="5833070" cy="215726"/>
          </a:xfrm>
          <a:prstGeom prst="rect">
            <a:avLst/>
          </a:prstGeom>
        </p:spPr>
        <p:txBody>
          <a:bodyPr/>
          <a:lstStyle>
            <a:lvl1pPr algn="ctr">
              <a:defRPr sz="750">
                <a:solidFill>
                  <a:srgbClr val="244C5A"/>
                </a:solidFill>
              </a:defRPr>
            </a:lvl1pPr>
          </a:lstStyle>
          <a:p>
            <a:pPr lvl="0"/>
            <a:r>
              <a:rPr lang="en-US"/>
              <a:t>Edit Master text styles</a:t>
            </a:r>
          </a:p>
        </p:txBody>
      </p:sp>
      <p:pic>
        <p:nvPicPr>
          <p:cNvPr id="3" name="Picture 2">
            <a:extLst>
              <a:ext uri="{FF2B5EF4-FFF2-40B4-BE49-F238E27FC236}">
                <a16:creationId xmlns:a16="http://schemas.microsoft.com/office/drawing/2014/main" id="{4896AFE3-3ABE-704D-B398-576F77A30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6343" y="912246"/>
            <a:ext cx="611312" cy="471373"/>
          </a:xfrm>
          <a:prstGeom prst="rect">
            <a:avLst/>
          </a:prstGeom>
        </p:spPr>
      </p:pic>
    </p:spTree>
    <p:extLst>
      <p:ext uri="{BB962C8B-B14F-4D97-AF65-F5344CB8AC3E}">
        <p14:creationId xmlns:p14="http://schemas.microsoft.com/office/powerpoint/2010/main" val="9351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A13752-4975-E441-AFEA-C3AA8B232C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78903"/>
          </a:xfrm>
          <a:prstGeom prst="rect">
            <a:avLst/>
          </a:prstGeom>
        </p:spPr>
      </p:pic>
      <p:sp>
        <p:nvSpPr>
          <p:cNvPr id="32" name="Text Placeholder 31">
            <a:extLst>
              <a:ext uri="{FF2B5EF4-FFF2-40B4-BE49-F238E27FC236}">
                <a16:creationId xmlns:a16="http://schemas.microsoft.com/office/drawing/2014/main" id="{07CABFB6-C2FB-5D4F-BA56-74A9BA81F6E0}"/>
              </a:ext>
            </a:extLst>
          </p:cNvPr>
          <p:cNvSpPr>
            <a:spLocks noGrp="1"/>
          </p:cNvSpPr>
          <p:nvPr>
            <p:ph type="body" sz="quarter" idx="10" hasCustomPrompt="1"/>
          </p:nvPr>
        </p:nvSpPr>
        <p:spPr>
          <a:xfrm>
            <a:off x="3653504" y="1507908"/>
            <a:ext cx="5310984" cy="685800"/>
          </a:xfrm>
          <a:prstGeom prst="rect">
            <a:avLst/>
          </a:prstGeom>
        </p:spPr>
        <p:txBody>
          <a:bodyPr/>
          <a:lstStyle>
            <a:lvl1pPr>
              <a:defRPr sz="3750">
                <a:solidFill>
                  <a:srgbClr val="007D8A"/>
                </a:solidFill>
              </a:defRPr>
            </a:lvl1pPr>
          </a:lstStyle>
          <a:p>
            <a:pPr lvl="0"/>
            <a:r>
              <a:rPr lang="en-US"/>
              <a:t>Contact us</a:t>
            </a:r>
          </a:p>
        </p:txBody>
      </p:sp>
      <p:sp>
        <p:nvSpPr>
          <p:cNvPr id="34" name="Text Placeholder 33">
            <a:extLst>
              <a:ext uri="{FF2B5EF4-FFF2-40B4-BE49-F238E27FC236}">
                <a16:creationId xmlns:a16="http://schemas.microsoft.com/office/drawing/2014/main" id="{2412FD10-4A40-1F48-9C2B-E5A975166ABA}"/>
              </a:ext>
            </a:extLst>
          </p:cNvPr>
          <p:cNvSpPr>
            <a:spLocks noGrp="1"/>
          </p:cNvSpPr>
          <p:nvPr>
            <p:ph type="body" sz="quarter" idx="11"/>
          </p:nvPr>
        </p:nvSpPr>
        <p:spPr>
          <a:xfrm>
            <a:off x="3635375" y="2325673"/>
            <a:ext cx="5329113" cy="408095"/>
          </a:xfrm>
          <a:prstGeom prst="rect">
            <a:avLst/>
          </a:prstGeom>
        </p:spPr>
        <p:txBody>
          <a:bodyPr/>
          <a:lstStyle>
            <a:lvl1pPr>
              <a:defRPr sz="750">
                <a:solidFill>
                  <a:srgbClr val="244C5A"/>
                </a:solidFill>
              </a:defRPr>
            </a:lvl1pPr>
          </a:lstStyle>
          <a:p>
            <a:pPr lvl="0"/>
            <a:r>
              <a:rPr lang="en-US"/>
              <a:t>Edit Master text styles</a:t>
            </a:r>
          </a:p>
        </p:txBody>
      </p:sp>
      <p:sp>
        <p:nvSpPr>
          <p:cNvPr id="36" name="Text Placeholder 35">
            <a:extLst>
              <a:ext uri="{FF2B5EF4-FFF2-40B4-BE49-F238E27FC236}">
                <a16:creationId xmlns:a16="http://schemas.microsoft.com/office/drawing/2014/main" id="{E338769A-14D1-4745-B441-05BA6D4130F1}"/>
              </a:ext>
            </a:extLst>
          </p:cNvPr>
          <p:cNvSpPr>
            <a:spLocks noGrp="1"/>
          </p:cNvSpPr>
          <p:nvPr>
            <p:ph type="body" sz="quarter" idx="12" hasCustomPrompt="1"/>
          </p:nvPr>
        </p:nvSpPr>
        <p:spPr>
          <a:xfrm>
            <a:off x="3563939" y="3574091"/>
            <a:ext cx="1080070" cy="216005"/>
          </a:xfrm>
          <a:prstGeom prst="rect">
            <a:avLst/>
          </a:prstGeom>
        </p:spPr>
        <p:txBody>
          <a:bodyPr/>
          <a:lstStyle>
            <a:lvl1pPr algn="ctr">
              <a:defRPr sz="750">
                <a:solidFill>
                  <a:srgbClr val="244C5A"/>
                </a:solidFill>
              </a:defRPr>
            </a:lvl1pPr>
          </a:lstStyle>
          <a:p>
            <a:pPr lvl="0"/>
            <a:r>
              <a:rPr lang="en-US"/>
              <a:t>(03) 9096 0000</a:t>
            </a:r>
          </a:p>
        </p:txBody>
      </p:sp>
      <p:sp>
        <p:nvSpPr>
          <p:cNvPr id="38" name="Text Placeholder 37">
            <a:extLst>
              <a:ext uri="{FF2B5EF4-FFF2-40B4-BE49-F238E27FC236}">
                <a16:creationId xmlns:a16="http://schemas.microsoft.com/office/drawing/2014/main" id="{5D9D38F5-D9E2-C444-B6E2-1AEA8E7DC3AB}"/>
              </a:ext>
            </a:extLst>
          </p:cNvPr>
          <p:cNvSpPr>
            <a:spLocks noGrp="1"/>
          </p:cNvSpPr>
          <p:nvPr>
            <p:ph type="body" sz="quarter" idx="13" hasCustomPrompt="1"/>
          </p:nvPr>
        </p:nvSpPr>
        <p:spPr>
          <a:xfrm>
            <a:off x="5215717" y="3574257"/>
            <a:ext cx="1511524" cy="215839"/>
          </a:xfrm>
          <a:prstGeom prst="rect">
            <a:avLst/>
          </a:prstGeom>
        </p:spPr>
        <p:txBody>
          <a:bodyPr/>
          <a:lstStyle>
            <a:lvl1pPr algn="ctr">
              <a:defRPr sz="750">
                <a:solidFill>
                  <a:srgbClr val="244C5A"/>
                </a:solidFill>
              </a:defRPr>
            </a:lvl1pPr>
          </a:lstStyle>
          <a:p>
            <a:pPr lvl="0"/>
            <a:r>
              <a:rPr lang="en-US" err="1"/>
              <a:t>vahi@vahi.vic.gov.au</a:t>
            </a:r>
            <a:endParaRPr lang="en-US"/>
          </a:p>
        </p:txBody>
      </p:sp>
      <p:sp>
        <p:nvSpPr>
          <p:cNvPr id="40" name="Text Placeholder 39">
            <a:extLst>
              <a:ext uri="{FF2B5EF4-FFF2-40B4-BE49-F238E27FC236}">
                <a16:creationId xmlns:a16="http://schemas.microsoft.com/office/drawing/2014/main" id="{3E167BFF-E0CE-4F48-9606-915C5BB5A3D7}"/>
              </a:ext>
            </a:extLst>
          </p:cNvPr>
          <p:cNvSpPr>
            <a:spLocks noGrp="1"/>
          </p:cNvSpPr>
          <p:nvPr>
            <p:ph type="body" sz="quarter" idx="14" hasCustomPrompt="1"/>
          </p:nvPr>
        </p:nvSpPr>
        <p:spPr>
          <a:xfrm>
            <a:off x="7122568" y="3575435"/>
            <a:ext cx="1553889" cy="214661"/>
          </a:xfrm>
          <a:prstGeom prst="rect">
            <a:avLst/>
          </a:prstGeom>
        </p:spPr>
        <p:txBody>
          <a:bodyPr/>
          <a:lstStyle>
            <a:lvl1pPr algn="ctr">
              <a:defRPr sz="750">
                <a:solidFill>
                  <a:srgbClr val="244C5A"/>
                </a:solidFill>
              </a:defRPr>
            </a:lvl1pPr>
          </a:lstStyle>
          <a:p>
            <a:pPr lvl="0"/>
            <a:r>
              <a:rPr lang="en-US" err="1"/>
              <a:t>www.vahi.vic.gov.au</a:t>
            </a:r>
            <a:endParaRPr lang="en-US"/>
          </a:p>
        </p:txBody>
      </p:sp>
      <p:pic>
        <p:nvPicPr>
          <p:cNvPr id="5" name="Picture 4">
            <a:extLst>
              <a:ext uri="{FF2B5EF4-FFF2-40B4-BE49-F238E27FC236}">
                <a16:creationId xmlns:a16="http://schemas.microsoft.com/office/drawing/2014/main" id="{7F31817F-712E-2D4A-87C1-34CF541D82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9698" y="3068009"/>
            <a:ext cx="415853" cy="379466"/>
          </a:xfrm>
          <a:prstGeom prst="rect">
            <a:avLst/>
          </a:prstGeom>
        </p:spPr>
      </p:pic>
      <p:pic>
        <p:nvPicPr>
          <p:cNvPr id="8" name="Picture 7">
            <a:extLst>
              <a:ext uri="{FF2B5EF4-FFF2-40B4-BE49-F238E27FC236}">
                <a16:creationId xmlns:a16="http://schemas.microsoft.com/office/drawing/2014/main" id="{8C7BD411-7909-474B-8F4E-8CECCA7887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49663" y="3067573"/>
            <a:ext cx="452241" cy="384665"/>
          </a:xfrm>
          <a:prstGeom prst="rect">
            <a:avLst/>
          </a:prstGeom>
        </p:spPr>
      </p:pic>
      <p:pic>
        <p:nvPicPr>
          <p:cNvPr id="10" name="Picture 9">
            <a:extLst>
              <a:ext uri="{FF2B5EF4-FFF2-40B4-BE49-F238E27FC236}">
                <a16:creationId xmlns:a16="http://schemas.microsoft.com/office/drawing/2014/main" id="{38E516EE-0C23-4849-938D-B2D2A481DC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47768" y="3066266"/>
            <a:ext cx="488628" cy="400259"/>
          </a:xfrm>
          <a:prstGeom prst="rect">
            <a:avLst/>
          </a:prstGeom>
        </p:spPr>
      </p:pic>
    </p:spTree>
    <p:extLst>
      <p:ext uri="{BB962C8B-B14F-4D97-AF65-F5344CB8AC3E}">
        <p14:creationId xmlns:p14="http://schemas.microsoft.com/office/powerpoint/2010/main" val="3026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3" name="Footer Placeholder 2"/>
          <p:cNvSpPr>
            <a:spLocks noGrp="1"/>
          </p:cNvSpPr>
          <p:nvPr>
            <p:ph type="ftr" sz="quarter" idx="3"/>
          </p:nvPr>
        </p:nvSpPr>
        <p:spPr>
          <a:xfrm>
            <a:off x="360362" y="4940467"/>
            <a:ext cx="5400675" cy="280988"/>
          </a:xfrm>
          <a:prstGeom prst="rect">
            <a:avLst/>
          </a:prstGeom>
        </p:spPr>
        <p:txBody>
          <a:bodyPr vert="horz" lIns="0" tIns="0" rIns="0" bIns="0" rtlCol="0" anchor="t" anchorCtr="0"/>
          <a:lstStyle>
            <a:lvl1pPr algn="l">
              <a:defRPr sz="800">
                <a:solidFill>
                  <a:schemeClr val="tx1">
                    <a:lumMod val="65000"/>
                    <a:lumOff val="35000"/>
                  </a:schemeClr>
                </a:solidFill>
                <a:latin typeface="Arial" panose="020B0604020202020204" pitchFamily="34" charset="0"/>
              </a:defRPr>
            </a:lvl1pPr>
          </a:lstStyle>
          <a:p>
            <a:pPr>
              <a:defRPr/>
            </a:pPr>
            <a:r>
              <a:rPr lang="en-AU" dirty="0"/>
              <a:t>VHIMS CS end user training – System Management | December 2024</a:t>
            </a:r>
          </a:p>
        </p:txBody>
      </p:sp>
      <p:sp>
        <p:nvSpPr>
          <p:cNvPr id="4" name="Slide Number Placeholder 3"/>
          <p:cNvSpPr>
            <a:spLocks noGrp="1"/>
          </p:cNvSpPr>
          <p:nvPr>
            <p:ph type="sldNum" sz="quarter" idx="4"/>
          </p:nvPr>
        </p:nvSpPr>
        <p:spPr>
          <a:xfrm>
            <a:off x="8243888" y="4940467"/>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7"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8" r:id="rId2"/>
    <p:sldLayoutId id="2147483873" r:id="rId3"/>
    <p:sldLayoutId id="2147483875" r:id="rId4"/>
    <p:sldLayoutId id="2147483880" r:id="rId5"/>
    <p:sldLayoutId id="2147483881" r:id="rId6"/>
  </p:sldLayoutIdLst>
  <p:hf hd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5.xml"/><Relationship Id="rId18" Type="http://schemas.openxmlformats.org/officeDocument/2006/relationships/slide" Target="slide22.xml"/><Relationship Id="rId26" Type="http://schemas.openxmlformats.org/officeDocument/2006/relationships/slide" Target="slide39.xml"/><Relationship Id="rId39" Type="http://schemas.openxmlformats.org/officeDocument/2006/relationships/slide" Target="slide52.xml"/><Relationship Id="rId3" Type="http://schemas.openxmlformats.org/officeDocument/2006/relationships/slide" Target="slide3.xml"/><Relationship Id="rId21" Type="http://schemas.openxmlformats.org/officeDocument/2006/relationships/slide" Target="slide26.xml"/><Relationship Id="rId34" Type="http://schemas.openxmlformats.org/officeDocument/2006/relationships/slide" Target="slide56.xml"/><Relationship Id="rId42" Type="http://schemas.openxmlformats.org/officeDocument/2006/relationships/slide" Target="slide45.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21.xml"/><Relationship Id="rId25" Type="http://schemas.openxmlformats.org/officeDocument/2006/relationships/slide" Target="slide38.xml"/><Relationship Id="rId33" Type="http://schemas.openxmlformats.org/officeDocument/2006/relationships/slide" Target="slide35.xml"/><Relationship Id="rId38" Type="http://schemas.openxmlformats.org/officeDocument/2006/relationships/slide" Target="slide51.xml"/><Relationship Id="rId2" Type="http://schemas.openxmlformats.org/officeDocument/2006/relationships/notesSlide" Target="../notesSlides/notesSlide2.xml"/><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29.xml"/><Relationship Id="rId41" Type="http://schemas.openxmlformats.org/officeDocument/2006/relationships/slide" Target="slide42.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37.xml"/><Relationship Id="rId32" Type="http://schemas.openxmlformats.org/officeDocument/2006/relationships/slide" Target="slide34.xml"/><Relationship Id="rId37" Type="http://schemas.openxmlformats.org/officeDocument/2006/relationships/slide" Target="slide50.xml"/><Relationship Id="rId40" Type="http://schemas.openxmlformats.org/officeDocument/2006/relationships/slide" Target="slide43.xml"/><Relationship Id="rId45" Type="http://schemas.openxmlformats.org/officeDocument/2006/relationships/slide" Target="slide47.xml"/><Relationship Id="rId5" Type="http://schemas.openxmlformats.org/officeDocument/2006/relationships/slide" Target="slide5.xml"/><Relationship Id="rId15" Type="http://schemas.openxmlformats.org/officeDocument/2006/relationships/slide" Target="slide17.xml"/><Relationship Id="rId23" Type="http://schemas.openxmlformats.org/officeDocument/2006/relationships/slide" Target="slide54.xml"/><Relationship Id="rId28" Type="http://schemas.openxmlformats.org/officeDocument/2006/relationships/slide" Target="slide41.xml"/><Relationship Id="rId36" Type="http://schemas.openxmlformats.org/officeDocument/2006/relationships/slide" Target="slide49.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32.xml"/><Relationship Id="rId44" Type="http://schemas.openxmlformats.org/officeDocument/2006/relationships/slide" Target="slide46.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7.xml"/><Relationship Id="rId27" Type="http://schemas.openxmlformats.org/officeDocument/2006/relationships/slide" Target="slide40.xml"/><Relationship Id="rId30" Type="http://schemas.openxmlformats.org/officeDocument/2006/relationships/slide" Target="slide30.xml"/><Relationship Id="rId35" Type="http://schemas.openxmlformats.org/officeDocument/2006/relationships/slide" Target="slide48.xml"/><Relationship Id="rId43"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vahi.vic.gov.au/ourwork/safety-and-surveillance-reporting/vhims-program-of-reforms/vhims-central-solution" TargetMode="External"/><Relationship Id="rId4" Type="http://schemas.openxmlformats.org/officeDocument/2006/relationships/hyperlink" Target="mailto:vhims@support.vic.gov.a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vahi.vic.gov.au/ourwork/safety-and-surveillance-reporting/vhims-program-of-reforms/vhims-central-solut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mailto:vhims@support.vic.gov.a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hyperlink" Target="mailto:vhims@support.vic.gov.au" TargetMode="External"/><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hyperlink" Target="mailto:vhims2@vahi.vic.gov.au" TargetMode="External"/><Relationship Id="rId10" Type="http://schemas.openxmlformats.org/officeDocument/2006/relationships/image" Target="../media/image56.svg"/><Relationship Id="rId4" Type="http://schemas.openxmlformats.org/officeDocument/2006/relationships/hyperlink" Target="https://vahi.vic.gov.au/ourwork/safety-and-surveillance-reporting/vhims-program-of-reforms/vhims-central-solution" TargetMode="External"/><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D369-DFD6-174F-87D4-DA05F65D71F2}"/>
              </a:ext>
            </a:extLst>
          </p:cNvPr>
          <p:cNvSpPr>
            <a:spLocks noGrp="1"/>
          </p:cNvSpPr>
          <p:nvPr>
            <p:ph type="ctrTitle"/>
          </p:nvPr>
        </p:nvSpPr>
        <p:spPr>
          <a:xfrm>
            <a:off x="413538" y="653327"/>
            <a:ext cx="6803775" cy="1417807"/>
          </a:xfrm>
        </p:spPr>
        <p:txBody>
          <a:bodyPr/>
          <a:lstStyle/>
          <a:p>
            <a:r>
              <a:rPr lang="en-US"/>
              <a:t>VHIMS Central Solution </a:t>
            </a:r>
          </a:p>
        </p:txBody>
      </p:sp>
      <p:sp>
        <p:nvSpPr>
          <p:cNvPr id="4" name="Text Placeholder 3">
            <a:extLst>
              <a:ext uri="{FF2B5EF4-FFF2-40B4-BE49-F238E27FC236}">
                <a16:creationId xmlns:a16="http://schemas.microsoft.com/office/drawing/2014/main" id="{CF323130-5AE0-0141-BB3B-8C4DC55F3822}"/>
              </a:ext>
            </a:extLst>
          </p:cNvPr>
          <p:cNvSpPr>
            <a:spLocks noGrp="1"/>
          </p:cNvSpPr>
          <p:nvPr>
            <p:ph type="subTitle" idx="1"/>
          </p:nvPr>
        </p:nvSpPr>
        <p:spPr>
          <a:xfrm>
            <a:off x="413537" y="2355776"/>
            <a:ext cx="5916379" cy="971551"/>
          </a:xfrm>
        </p:spPr>
        <p:txBody>
          <a:bodyPr/>
          <a:lstStyle/>
          <a:p>
            <a:r>
              <a:rPr lang="en-US"/>
              <a:t>End User Training – System Management</a:t>
            </a:r>
          </a:p>
        </p:txBody>
      </p:sp>
      <p:sp>
        <p:nvSpPr>
          <p:cNvPr id="6" name="Text Placeholder 2">
            <a:extLst>
              <a:ext uri="{FF2B5EF4-FFF2-40B4-BE49-F238E27FC236}">
                <a16:creationId xmlns:a16="http://schemas.microsoft.com/office/drawing/2014/main" id="{823FDF6E-FA54-4C62-B580-5983046A42FD}"/>
              </a:ext>
            </a:extLst>
          </p:cNvPr>
          <p:cNvSpPr txBox="1">
            <a:spLocks/>
          </p:cNvSpPr>
          <p:nvPr/>
        </p:nvSpPr>
        <p:spPr>
          <a:xfrm>
            <a:off x="318976" y="644431"/>
            <a:ext cx="4378201"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a:solidFill>
                  <a:schemeClr val="accent4">
                    <a:lumMod val="50000"/>
                  </a:schemeClr>
                </a:solidFill>
                <a:latin typeface="Arial"/>
              </a:rPr>
              <a:t>Consumer Experience Outcomes and Safety | December 2024</a:t>
            </a:r>
          </a:p>
        </p:txBody>
      </p:sp>
      <p:sp>
        <p:nvSpPr>
          <p:cNvPr id="7" name="Text Placeholder 2">
            <a:extLst>
              <a:ext uri="{FF2B5EF4-FFF2-40B4-BE49-F238E27FC236}">
                <a16:creationId xmlns:a16="http://schemas.microsoft.com/office/drawing/2014/main" id="{73299251-0124-4A5E-91F7-11DEC04EC77B}"/>
              </a:ext>
            </a:extLst>
          </p:cNvPr>
          <p:cNvSpPr txBox="1">
            <a:spLocks/>
          </p:cNvSpPr>
          <p:nvPr/>
        </p:nvSpPr>
        <p:spPr>
          <a:xfrm>
            <a:off x="318976" y="1355678"/>
            <a:ext cx="3336753"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a:solidFill>
                  <a:schemeClr val="accent4">
                    <a:lumMod val="50000"/>
                  </a:schemeClr>
                </a:solidFill>
                <a:latin typeface="Arial"/>
              </a:rPr>
              <a:t>Victorian Health Incident Management System </a:t>
            </a:r>
          </a:p>
        </p:txBody>
      </p:sp>
    </p:spTree>
    <p:extLst>
      <p:ext uri="{BB962C8B-B14F-4D97-AF65-F5344CB8AC3E}">
        <p14:creationId xmlns:p14="http://schemas.microsoft.com/office/powerpoint/2010/main" val="178470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Users</a:t>
            </a:r>
          </a:p>
          <a:p>
            <a:endParaRPr lang="en-AU"/>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10</a:t>
            </a:fld>
            <a:endParaRPr lang="en-US"/>
          </a:p>
        </p:txBody>
      </p:sp>
      <p:sp>
        <p:nvSpPr>
          <p:cNvPr id="5" name="Title 4" hidden="1">
            <a:extLst>
              <a:ext uri="{FF2B5EF4-FFF2-40B4-BE49-F238E27FC236}">
                <a16:creationId xmlns:a16="http://schemas.microsoft.com/office/drawing/2014/main" id="{69F4B8DB-CF09-42F7-B638-3223C6E8E990}"/>
              </a:ext>
            </a:extLst>
          </p:cNvPr>
          <p:cNvSpPr>
            <a:spLocks noGrp="1"/>
          </p:cNvSpPr>
          <p:nvPr>
            <p:ph type="title" idx="4294967295"/>
          </p:nvPr>
        </p:nvSpPr>
        <p:spPr>
          <a:xfrm>
            <a:off x="0" y="-117475"/>
            <a:ext cx="7199313" cy="809625"/>
          </a:xfrm>
          <a:prstGeom prst="rect">
            <a:avLst/>
          </a:prstGeom>
        </p:spPr>
        <p:txBody>
          <a:bodyPr/>
          <a:lstStyle/>
          <a:p>
            <a:r>
              <a:rPr lang="en-AU"/>
              <a:t>Users</a:t>
            </a:r>
          </a:p>
        </p:txBody>
      </p:sp>
    </p:spTree>
    <p:extLst>
      <p:ext uri="{BB962C8B-B14F-4D97-AF65-F5344CB8AC3E}">
        <p14:creationId xmlns:p14="http://schemas.microsoft.com/office/powerpoint/2010/main" val="147022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181135" y="1703675"/>
            <a:ext cx="3492389" cy="2444539"/>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600"/>
              </a:spcAft>
              <a:buFont typeface="Arial" panose="020B0604020202020204" pitchFamily="34" charset="0"/>
              <a:buChar char="•"/>
            </a:pPr>
            <a:r>
              <a:rPr lang="en-AU" sz="1200" b="0">
                <a:solidFill>
                  <a:schemeClr val="accent4">
                    <a:lumMod val="50000"/>
                  </a:schemeClr>
                </a:solidFill>
              </a:rPr>
              <a:t>The </a:t>
            </a:r>
            <a:r>
              <a:rPr lang="en-AU" sz="1200" dirty="0">
                <a:solidFill>
                  <a:schemeClr val="accent4">
                    <a:lumMod val="50000"/>
                  </a:schemeClr>
                </a:solidFill>
              </a:rPr>
              <a:t>Users dashboard </a:t>
            </a:r>
            <a:r>
              <a:rPr lang="en-AU" sz="1200" b="0">
                <a:solidFill>
                  <a:schemeClr val="accent4">
                    <a:lumMod val="50000"/>
                  </a:schemeClr>
                </a:solidFill>
              </a:rPr>
              <a:t>allows you to view, edit, deactivate or reactivate your users. </a:t>
            </a:r>
          </a:p>
          <a:p>
            <a:pPr marL="214313" indent="-214313">
              <a:spcAft>
                <a:spcPts val="600"/>
              </a:spcAft>
              <a:buFont typeface="Arial" panose="020B0604020202020204" pitchFamily="34" charset="0"/>
              <a:buChar char="•"/>
            </a:pPr>
            <a:r>
              <a:rPr lang="en-AU" sz="1200" b="0">
                <a:solidFill>
                  <a:schemeClr val="accent4">
                    <a:lumMod val="50000"/>
                  </a:schemeClr>
                </a:solidFill>
              </a:rPr>
              <a:t>You can </a:t>
            </a:r>
            <a:r>
              <a:rPr lang="en-AU" sz="1200" dirty="0">
                <a:solidFill>
                  <a:schemeClr val="accent4">
                    <a:lumMod val="50000"/>
                  </a:schemeClr>
                </a:solidFill>
              </a:rPr>
              <a:t>search for users </a:t>
            </a:r>
            <a:r>
              <a:rPr lang="en-AU" sz="1200" b="0">
                <a:solidFill>
                  <a:schemeClr val="accent4">
                    <a:lumMod val="50000"/>
                  </a:schemeClr>
                </a:solidFill>
              </a:rPr>
              <a:t>via the ‘Search’ box, as well as by filtering by ‘</a:t>
            </a:r>
            <a:r>
              <a:rPr lang="en-AU" sz="1200" dirty="0">
                <a:solidFill>
                  <a:schemeClr val="accent4">
                    <a:lumMod val="50000"/>
                  </a:schemeClr>
                </a:solidFill>
              </a:rPr>
              <a:t>Active</a:t>
            </a:r>
            <a:r>
              <a:rPr lang="en-AU" sz="1200" b="0">
                <a:solidFill>
                  <a:schemeClr val="accent4">
                    <a:lumMod val="50000"/>
                  </a:schemeClr>
                </a:solidFill>
              </a:rPr>
              <a:t>’ (yes, no, show all) and ‘</a:t>
            </a:r>
            <a:r>
              <a:rPr lang="en-AU" sz="1200" dirty="0">
                <a:solidFill>
                  <a:schemeClr val="accent4">
                    <a:lumMod val="50000"/>
                  </a:schemeClr>
                </a:solidFill>
              </a:rPr>
              <a:t>Role</a:t>
            </a:r>
            <a:r>
              <a:rPr lang="en-AU" sz="1200" b="0">
                <a:solidFill>
                  <a:schemeClr val="accent4">
                    <a:lumMod val="50000"/>
                  </a:schemeClr>
                </a:solidFill>
              </a:rPr>
              <a:t>’ (all listed and show all).</a:t>
            </a:r>
          </a:p>
          <a:p>
            <a:pPr marL="214313" indent="-214313">
              <a:spcAft>
                <a:spcPts val="600"/>
              </a:spcAft>
              <a:buFont typeface="Arial" panose="020B0604020202020204" pitchFamily="34" charset="0"/>
              <a:buChar char="•"/>
            </a:pPr>
            <a:r>
              <a:rPr lang="en-AU" sz="1200" b="0">
                <a:solidFill>
                  <a:schemeClr val="accent4">
                    <a:lumMod val="50000"/>
                  </a:schemeClr>
                </a:solidFill>
              </a:rPr>
              <a:t>Use the ‘Export’ feature to export a list of all VHIMS CS users for your organisation.</a:t>
            </a:r>
          </a:p>
        </p:txBody>
      </p:sp>
      <p:pic>
        <p:nvPicPr>
          <p:cNvPr id="16" name="Picture 15">
            <a:extLst>
              <a:ext uri="{FF2B5EF4-FFF2-40B4-BE49-F238E27FC236}">
                <a16:creationId xmlns:a16="http://schemas.microsoft.com/office/drawing/2014/main" id="{6E807F80-42BD-458F-BB72-0DD4A8F41DFC}"/>
              </a:ext>
            </a:extLst>
          </p:cNvPr>
          <p:cNvPicPr>
            <a:picLocks noChangeAspect="1"/>
          </p:cNvPicPr>
          <p:nvPr/>
        </p:nvPicPr>
        <p:blipFill>
          <a:blip r:embed="rId3"/>
          <a:stretch>
            <a:fillRect/>
          </a:stretch>
        </p:blipFill>
        <p:spPr>
          <a:xfrm>
            <a:off x="4025634" y="1686809"/>
            <a:ext cx="4918506" cy="1631597"/>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Accessing users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11</a:t>
            </a:fld>
            <a:endParaRPr lang="en-US"/>
          </a:p>
        </p:txBody>
      </p:sp>
      <p:sp>
        <p:nvSpPr>
          <p:cNvPr id="15" name="Rectangle 14">
            <a:extLst>
              <a:ext uri="{FF2B5EF4-FFF2-40B4-BE49-F238E27FC236}">
                <a16:creationId xmlns:a16="http://schemas.microsoft.com/office/drawing/2014/main" id="{025A5CAE-471B-44B3-823E-06A1A67FFF74}"/>
              </a:ext>
            </a:extLst>
          </p:cNvPr>
          <p:cNvSpPr/>
          <p:nvPr/>
        </p:nvSpPr>
        <p:spPr>
          <a:xfrm>
            <a:off x="4212404" y="1686808"/>
            <a:ext cx="648072" cy="3689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8" name="Rectangle 17">
            <a:extLst>
              <a:ext uri="{FF2B5EF4-FFF2-40B4-BE49-F238E27FC236}">
                <a16:creationId xmlns:a16="http://schemas.microsoft.com/office/drawing/2014/main" id="{1B3759FD-5232-48E9-95D1-13C5A9B28353}"/>
              </a:ext>
            </a:extLst>
          </p:cNvPr>
          <p:cNvSpPr/>
          <p:nvPr/>
        </p:nvSpPr>
        <p:spPr>
          <a:xfrm>
            <a:off x="8163735" y="2095707"/>
            <a:ext cx="784994" cy="406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9" name="Rectangle 18">
            <a:extLst>
              <a:ext uri="{FF2B5EF4-FFF2-40B4-BE49-F238E27FC236}">
                <a16:creationId xmlns:a16="http://schemas.microsoft.com/office/drawing/2014/main" id="{D4C7D339-681D-45B1-834A-B74E8C96929B}"/>
              </a:ext>
            </a:extLst>
          </p:cNvPr>
          <p:cNvSpPr/>
          <p:nvPr/>
        </p:nvSpPr>
        <p:spPr>
          <a:xfrm flipH="1" flipV="1">
            <a:off x="3996380" y="2704420"/>
            <a:ext cx="1413048" cy="609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47972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190A1CC-5B08-4F3E-BBB9-BACFAAA35A61}"/>
              </a:ext>
            </a:extLst>
          </p:cNvPr>
          <p:cNvPicPr>
            <a:picLocks noChangeAspect="1"/>
          </p:cNvPicPr>
          <p:nvPr/>
        </p:nvPicPr>
        <p:blipFill>
          <a:blip r:embed="rId3"/>
          <a:stretch>
            <a:fillRect/>
          </a:stretch>
        </p:blipFill>
        <p:spPr>
          <a:xfrm>
            <a:off x="3955972" y="845303"/>
            <a:ext cx="4918506" cy="1631597"/>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269522" y="897564"/>
            <a:ext cx="3540203" cy="361840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From the </a:t>
            </a:r>
            <a:r>
              <a:rPr lang="en-AU" sz="1200" dirty="0">
                <a:solidFill>
                  <a:schemeClr val="accent4">
                    <a:lumMod val="50000"/>
                  </a:schemeClr>
                </a:solidFill>
              </a:rPr>
              <a:t>Users dashboard</a:t>
            </a:r>
            <a:r>
              <a:rPr lang="en-AU" sz="1200" b="0">
                <a:solidFill>
                  <a:schemeClr val="accent4">
                    <a:lumMod val="50000"/>
                  </a:schemeClr>
                </a:solidFill>
              </a:rPr>
              <a:t>, you can also </a:t>
            </a:r>
            <a:r>
              <a:rPr lang="en-AU" sz="1200" dirty="0">
                <a:solidFill>
                  <a:schemeClr val="accent4">
                    <a:lumMod val="50000"/>
                  </a:schemeClr>
                </a:solidFill>
              </a:rPr>
              <a:t>transfer subordinates between existing users</a:t>
            </a:r>
            <a:r>
              <a:rPr lang="en-AU" sz="1200" b="0">
                <a:solidFill>
                  <a:schemeClr val="accent4">
                    <a:lumMod val="50000"/>
                  </a:schemeClr>
                </a:solidFill>
              </a:rPr>
              <a:t>.</a:t>
            </a:r>
          </a:p>
          <a:p>
            <a:pPr marL="214313" indent="-214313">
              <a:spcAft>
                <a:spcPts val="450"/>
              </a:spcAft>
              <a:buFont typeface="Arial" panose="020B0604020202020204" pitchFamily="34" charset="0"/>
              <a:buChar char="•"/>
            </a:pPr>
            <a:r>
              <a:rPr lang="en-AU" sz="1200" b="0">
                <a:solidFill>
                  <a:schemeClr val="accent4">
                    <a:lumMod val="50000"/>
                  </a:schemeClr>
                </a:solidFill>
              </a:rPr>
              <a:t>A window will pop up when you select ‘Transfer Subordinates’.</a:t>
            </a:r>
          </a:p>
          <a:p>
            <a:pPr marL="214313" indent="-214313">
              <a:spcAft>
                <a:spcPts val="450"/>
              </a:spcAft>
              <a:buFont typeface="Arial" panose="020B0604020202020204" pitchFamily="34" charset="0"/>
              <a:buChar char="•"/>
            </a:pPr>
            <a:r>
              <a:rPr lang="en-AU" sz="1200" b="0">
                <a:solidFill>
                  <a:schemeClr val="accent4">
                    <a:lumMod val="50000"/>
                  </a:schemeClr>
                </a:solidFill>
              </a:rPr>
              <a:t>Start typing the names of the ‘From manager’ and ‘To manager’ in the boxes and a dropdown list will appear.</a:t>
            </a:r>
          </a:p>
          <a:p>
            <a:pPr marL="214313" indent="-214313">
              <a:spcAft>
                <a:spcPts val="450"/>
              </a:spcAft>
              <a:buFont typeface="Arial" panose="020B0604020202020204" pitchFamily="34" charset="0"/>
              <a:buChar char="•"/>
            </a:pPr>
            <a:r>
              <a:rPr lang="en-AU" sz="1200" b="0">
                <a:solidFill>
                  <a:schemeClr val="accent4">
                    <a:lumMod val="50000"/>
                  </a:schemeClr>
                </a:solidFill>
              </a:rPr>
              <a:t>Select which subordinates you’d like to transfer or choose ‘Select all’.</a:t>
            </a:r>
          </a:p>
          <a:p>
            <a:pPr marL="214313" indent="-214313">
              <a:spcAft>
                <a:spcPts val="450"/>
              </a:spcAft>
              <a:buFont typeface="Arial" panose="020B0604020202020204" pitchFamily="34" charset="0"/>
              <a:buChar char="•"/>
            </a:pPr>
            <a:r>
              <a:rPr lang="en-AU" sz="1200" b="0">
                <a:solidFill>
                  <a:schemeClr val="accent4">
                    <a:lumMod val="50000"/>
                  </a:schemeClr>
                </a:solidFill>
              </a:rPr>
              <a:t>Click ‘Transfer subordinates’ to save the transfer.</a:t>
            </a:r>
          </a:p>
          <a:p>
            <a:pPr marL="214313" indent="-214313">
              <a:spcAft>
                <a:spcPts val="450"/>
              </a:spcAft>
              <a:buFont typeface="Arial" panose="020B0604020202020204" pitchFamily="34" charset="0"/>
              <a:buChar char="•"/>
            </a:pPr>
            <a:r>
              <a:rPr lang="en-AU" sz="1200" b="0">
                <a:solidFill>
                  <a:schemeClr val="accent4">
                    <a:lumMod val="50000"/>
                  </a:schemeClr>
                </a:solidFill>
              </a:rPr>
              <a:t>‘Transfer subordinates’ can only be used to transfer a user to one manager. Refer to </a:t>
            </a:r>
            <a:r>
              <a:rPr lang="en-AU" sz="1200" b="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managing line managers</a:t>
            </a:r>
            <a:r>
              <a:rPr lang="en-AU" sz="1200" b="0">
                <a:solidFill>
                  <a:schemeClr val="accent4">
                    <a:lumMod val="50000"/>
                  </a:schemeClr>
                </a:solidFill>
              </a:rPr>
              <a:t> if multiple managers are required for one user. </a:t>
            </a:r>
          </a:p>
          <a:p>
            <a:pPr marL="214313" indent="-214313" algn="just">
              <a:spcAft>
                <a:spcPts val="450"/>
              </a:spcAft>
              <a:buFont typeface="Arial" panose="020B0604020202020204" pitchFamily="34" charset="0"/>
              <a:buChar char="•"/>
            </a:pPr>
            <a:endParaRPr lang="en-AU" sz="1200" b="0">
              <a:solidFill>
                <a:schemeClr val="accent4">
                  <a:lumMod val="50000"/>
                </a:schemeClr>
              </a:solidFill>
            </a:endParaRP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Users – transferring subordinates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12</a:t>
            </a:fld>
            <a:endParaRPr lang="en-US"/>
          </a:p>
        </p:txBody>
      </p:sp>
      <p:sp>
        <p:nvSpPr>
          <p:cNvPr id="18" name="Rectangle 17">
            <a:extLst>
              <a:ext uri="{FF2B5EF4-FFF2-40B4-BE49-F238E27FC236}">
                <a16:creationId xmlns:a16="http://schemas.microsoft.com/office/drawing/2014/main" id="{1B3759FD-5232-48E9-95D1-13C5A9B28353}"/>
              </a:ext>
            </a:extLst>
          </p:cNvPr>
          <p:cNvSpPr/>
          <p:nvPr/>
        </p:nvSpPr>
        <p:spPr>
          <a:xfrm>
            <a:off x="6911808" y="1315132"/>
            <a:ext cx="1247260" cy="345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2" name="Picture 1">
            <a:extLst>
              <a:ext uri="{FF2B5EF4-FFF2-40B4-BE49-F238E27FC236}">
                <a16:creationId xmlns:a16="http://schemas.microsoft.com/office/drawing/2014/main" id="{0EF8814D-7FD1-4C56-8BE9-D4C030D352E5}"/>
              </a:ext>
            </a:extLst>
          </p:cNvPr>
          <p:cNvPicPr>
            <a:picLocks noChangeAspect="1"/>
          </p:cNvPicPr>
          <p:nvPr/>
        </p:nvPicPr>
        <p:blipFill>
          <a:blip r:embed="rId5"/>
          <a:stretch>
            <a:fillRect/>
          </a:stretch>
        </p:blipFill>
        <p:spPr>
          <a:xfrm>
            <a:off x="5448193" y="2249525"/>
            <a:ext cx="3540203" cy="2580016"/>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589A1F82-E0A6-44B2-AEB9-892FB69100A8}"/>
              </a:ext>
            </a:extLst>
          </p:cNvPr>
          <p:cNvSpPr/>
          <p:nvPr/>
        </p:nvSpPr>
        <p:spPr>
          <a:xfrm>
            <a:off x="7794358" y="4462458"/>
            <a:ext cx="1080120"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40661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Users – edit a user</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13</a:t>
            </a:fld>
            <a:endParaRPr lang="en-US"/>
          </a:p>
        </p:txBody>
      </p:sp>
      <p:pic>
        <p:nvPicPr>
          <p:cNvPr id="10" name="Picture 9">
            <a:extLst>
              <a:ext uri="{FF2B5EF4-FFF2-40B4-BE49-F238E27FC236}">
                <a16:creationId xmlns:a16="http://schemas.microsoft.com/office/drawing/2014/main" id="{5E614107-5FB2-4DEC-AFC5-638142073BED}"/>
              </a:ext>
            </a:extLst>
          </p:cNvPr>
          <p:cNvPicPr>
            <a:picLocks noChangeAspect="1"/>
          </p:cNvPicPr>
          <p:nvPr/>
        </p:nvPicPr>
        <p:blipFill>
          <a:blip r:embed="rId3"/>
          <a:stretch>
            <a:fillRect/>
          </a:stretch>
        </p:blipFill>
        <p:spPr>
          <a:xfrm>
            <a:off x="731864" y="1597242"/>
            <a:ext cx="7680273" cy="2407924"/>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9D7E4950-E550-4A07-9FD3-355BB094E4BC}"/>
              </a:ext>
            </a:extLst>
          </p:cNvPr>
          <p:cNvSpPr/>
          <p:nvPr/>
        </p:nvSpPr>
        <p:spPr>
          <a:xfrm>
            <a:off x="7110282" y="3705876"/>
            <a:ext cx="498935" cy="242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440996" y="964586"/>
            <a:ext cx="7703945" cy="27699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To edit an existing user, double click or hover over the user you wish to amend and click on </a:t>
            </a:r>
            <a:r>
              <a:rPr lang="en-AU" sz="1200" b="1">
                <a:solidFill>
                  <a:schemeClr val="accent4">
                    <a:lumMod val="50000"/>
                  </a:schemeClr>
                </a:solidFill>
                <a:cs typeface="Arial" pitchFamily="34" charset="0"/>
              </a:rPr>
              <a:t>Edit</a:t>
            </a:r>
            <a:r>
              <a:rPr lang="en-AU" sz="1200">
                <a:solidFill>
                  <a:schemeClr val="accent4">
                    <a:lumMod val="50000"/>
                  </a:schemeClr>
                </a:solidFill>
                <a:cs typeface="Arial" pitchFamily="34" charset="0"/>
              </a:rPr>
              <a:t>. </a:t>
            </a:r>
          </a:p>
        </p:txBody>
      </p:sp>
    </p:spTree>
    <p:extLst>
      <p:ext uri="{BB962C8B-B14F-4D97-AF65-F5344CB8AC3E}">
        <p14:creationId xmlns:p14="http://schemas.microsoft.com/office/powerpoint/2010/main" val="21442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Users – edit a user</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14</a:t>
            </a:fld>
            <a:endParaRPr lang="en-US"/>
          </a:p>
        </p:txBody>
      </p:sp>
      <p:sp>
        <p:nvSpPr>
          <p:cNvPr id="8" name="Text Placeholder 6">
            <a:extLst>
              <a:ext uri="{FF2B5EF4-FFF2-40B4-BE49-F238E27FC236}">
                <a16:creationId xmlns:a16="http://schemas.microsoft.com/office/drawing/2014/main" id="{75A8B866-7794-45A6-929E-EB84ED4709D1}"/>
              </a:ext>
            </a:extLst>
          </p:cNvPr>
          <p:cNvSpPr txBox="1">
            <a:spLocks/>
          </p:cNvSpPr>
          <p:nvPr/>
        </p:nvSpPr>
        <p:spPr>
          <a:xfrm>
            <a:off x="337023" y="789923"/>
            <a:ext cx="3604112" cy="4126990"/>
          </a:xfrm>
          <a:prstGeom prst="rect">
            <a:avLst/>
          </a:prstGeom>
        </p:spPr>
        <p:txBody>
          <a:bodyPr lIns="68580" tIns="34290" rIns="68580" bIns="34290" anchor="t"/>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cs typeface="Arial"/>
              </a:rPr>
              <a:t>The following</a:t>
            </a:r>
            <a:r>
              <a:rPr lang="en-AU" sz="1200" b="0">
                <a:solidFill>
                  <a:schemeClr val="accent4">
                    <a:lumMod val="50000"/>
                  </a:schemeClr>
                </a:solidFill>
                <a:cs typeface="Arial"/>
              </a:rPr>
              <a:t> user details are editable:</a:t>
            </a:r>
          </a:p>
          <a:p>
            <a:pPr marL="535781" indent="-214313">
              <a:spcAft>
                <a:spcPts val="450"/>
              </a:spcAft>
              <a:buFont typeface="Courier New" panose="02070309020205020404" pitchFamily="49" charset="0"/>
              <a:buChar char="o"/>
            </a:pPr>
            <a:r>
              <a:rPr lang="en-AU" sz="1200" b="0">
                <a:solidFill>
                  <a:schemeClr val="accent4">
                    <a:lumMod val="50000"/>
                  </a:schemeClr>
                </a:solidFill>
                <a:cs typeface="Arial"/>
              </a:rPr>
              <a:t>System role</a:t>
            </a:r>
          </a:p>
          <a:p>
            <a:pPr marL="535781" indent="-214313">
              <a:spcAft>
                <a:spcPts val="450"/>
              </a:spcAft>
              <a:buFont typeface="Courier New" panose="02070309020205020404" pitchFamily="49" charset="0"/>
              <a:buChar char="o"/>
            </a:pPr>
            <a:r>
              <a:rPr lang="en-AU" sz="1200" b="0">
                <a:solidFill>
                  <a:schemeClr val="accent4">
                    <a:lumMod val="50000"/>
                  </a:schemeClr>
                </a:solidFill>
                <a:cs typeface="Arial"/>
              </a:rPr>
              <a:t>Worker’s role</a:t>
            </a:r>
          </a:p>
          <a:p>
            <a:pPr marL="535781" indent="-214313">
              <a:spcAft>
                <a:spcPts val="450"/>
              </a:spcAft>
              <a:buFont typeface="Courier New" panose="02070309020205020404" pitchFamily="49" charset="0"/>
              <a:buChar char="o"/>
            </a:pPr>
            <a:r>
              <a:rPr lang="en-AU" sz="1200" b="0">
                <a:solidFill>
                  <a:schemeClr val="accent4">
                    <a:lumMod val="50000"/>
                  </a:schemeClr>
                </a:solidFill>
                <a:cs typeface="Arial"/>
              </a:rPr>
              <a:t>Staff ID</a:t>
            </a:r>
          </a:p>
          <a:p>
            <a:pPr marL="214313" indent="-214313">
              <a:spcAft>
                <a:spcPts val="450"/>
              </a:spcAft>
              <a:buFont typeface="Arial" panose="020B0604020202020204" pitchFamily="34" charset="0"/>
              <a:buChar char="•"/>
            </a:pPr>
            <a:r>
              <a:rPr lang="en-AU" sz="1200" b="0">
                <a:solidFill>
                  <a:schemeClr val="accent4">
                    <a:lumMod val="50000"/>
                  </a:schemeClr>
                </a:solidFill>
                <a:cs typeface="Arial"/>
              </a:rPr>
              <a:t>Make the desired changes and select                          from the bottom right side of the page.</a:t>
            </a:r>
          </a:p>
          <a:p>
            <a:pPr marL="214313" indent="-214313">
              <a:spcAft>
                <a:spcPts val="450"/>
              </a:spcAft>
              <a:buFont typeface="Arial" panose="020B0604020202020204" pitchFamily="34" charset="0"/>
              <a:buChar char="•"/>
            </a:pPr>
            <a:r>
              <a:rPr lang="en-AU" sz="1200" b="0">
                <a:solidFill>
                  <a:schemeClr val="accent4">
                    <a:lumMod val="50000"/>
                  </a:schemeClr>
                </a:solidFill>
                <a:cs typeface="Arial"/>
              </a:rPr>
              <a:t>Contact VHIMS Support to make changes to:</a:t>
            </a:r>
          </a:p>
          <a:p>
            <a:pPr marL="535781" indent="-214313">
              <a:spcAft>
                <a:spcPts val="450"/>
              </a:spcAft>
              <a:buFont typeface="Courier New" panose="02070309020205020404" pitchFamily="49" charset="0"/>
              <a:buChar char="o"/>
            </a:pPr>
            <a:r>
              <a:rPr lang="en-AU" sz="1200" b="0">
                <a:solidFill>
                  <a:schemeClr val="accent4">
                    <a:lumMod val="50000"/>
                  </a:schemeClr>
                </a:solidFill>
                <a:ea typeface="+mn-lt"/>
                <a:cs typeface="+mn-lt"/>
              </a:rPr>
              <a:t>Username</a:t>
            </a:r>
          </a:p>
          <a:p>
            <a:pPr marL="535781" indent="-214313">
              <a:spcAft>
                <a:spcPts val="450"/>
              </a:spcAft>
              <a:buFont typeface="Courier New" panose="02070309020205020404" pitchFamily="49" charset="0"/>
              <a:buChar char="o"/>
            </a:pPr>
            <a:r>
              <a:rPr lang="en-AU" sz="1200" b="0">
                <a:solidFill>
                  <a:schemeClr val="accent4">
                    <a:lumMod val="50000"/>
                  </a:schemeClr>
                </a:solidFill>
                <a:ea typeface="+mn-lt"/>
                <a:cs typeface="+mn-lt"/>
              </a:rPr>
              <a:t>First name</a:t>
            </a:r>
          </a:p>
          <a:p>
            <a:pPr marL="535781" indent="-214313">
              <a:spcAft>
                <a:spcPts val="450"/>
              </a:spcAft>
              <a:buFont typeface="Courier New" panose="02070309020205020404" pitchFamily="49" charset="0"/>
              <a:buChar char="o"/>
            </a:pPr>
            <a:r>
              <a:rPr lang="en-AU" sz="1200" b="0">
                <a:solidFill>
                  <a:schemeClr val="accent4">
                    <a:lumMod val="50000"/>
                  </a:schemeClr>
                </a:solidFill>
                <a:ea typeface="+mn-lt"/>
                <a:cs typeface="+mn-lt"/>
              </a:rPr>
              <a:t>Surname</a:t>
            </a:r>
            <a:endParaRPr lang="en-AU" sz="1200" b="0">
              <a:solidFill>
                <a:schemeClr val="accent4">
                  <a:lumMod val="50000"/>
                </a:schemeClr>
              </a:solidFill>
            </a:endParaRPr>
          </a:p>
          <a:p>
            <a:pPr marL="535781" indent="-214313">
              <a:spcAft>
                <a:spcPts val="450"/>
              </a:spcAft>
              <a:buFont typeface="Courier New" panose="02070309020205020404" pitchFamily="49" charset="0"/>
              <a:buChar char="o"/>
            </a:pPr>
            <a:r>
              <a:rPr lang="en-AU" sz="1200" b="0">
                <a:solidFill>
                  <a:schemeClr val="accent4">
                    <a:lumMod val="50000"/>
                  </a:schemeClr>
                </a:solidFill>
                <a:cs typeface="Arial"/>
              </a:rPr>
              <a:t>Work email address </a:t>
            </a:r>
            <a:r>
              <a:rPr lang="en-AU" sz="1200" b="0" i="1">
                <a:solidFill>
                  <a:schemeClr val="accent4">
                    <a:lumMod val="50000"/>
                  </a:schemeClr>
                </a:solidFill>
                <a:cs typeface="Arial"/>
              </a:rPr>
              <a:t>(this field is technically editable but should only be changed through VHIMS support).</a:t>
            </a:r>
          </a:p>
          <a:p>
            <a:pPr marL="214313" indent="-214313">
              <a:spcAft>
                <a:spcPts val="450"/>
              </a:spcAft>
              <a:buChar char="•"/>
            </a:pPr>
            <a:endParaRPr lang="en-AU" sz="1200" b="0">
              <a:solidFill>
                <a:schemeClr val="accent4">
                  <a:lumMod val="50000"/>
                </a:schemeClr>
              </a:solidFill>
            </a:endParaRPr>
          </a:p>
          <a:p>
            <a:pPr marL="214313" indent="-214313">
              <a:spcAft>
                <a:spcPts val="450"/>
              </a:spcAft>
              <a:buFont typeface="Arial" panose="020B0604020202020204" pitchFamily="34" charset="0"/>
              <a:buChar char="•"/>
            </a:pPr>
            <a:endParaRPr lang="en-AU" sz="1200" b="0">
              <a:solidFill>
                <a:schemeClr val="accent4">
                  <a:lumMod val="50000"/>
                </a:schemeClr>
              </a:solidFill>
            </a:endParaRPr>
          </a:p>
        </p:txBody>
      </p:sp>
      <p:pic>
        <p:nvPicPr>
          <p:cNvPr id="2" name="Picture 1">
            <a:extLst>
              <a:ext uri="{FF2B5EF4-FFF2-40B4-BE49-F238E27FC236}">
                <a16:creationId xmlns:a16="http://schemas.microsoft.com/office/drawing/2014/main" id="{885444D0-D433-400D-937F-CCACE783DA0E}"/>
              </a:ext>
            </a:extLst>
          </p:cNvPr>
          <p:cNvPicPr>
            <a:picLocks noChangeAspect="1"/>
          </p:cNvPicPr>
          <p:nvPr/>
        </p:nvPicPr>
        <p:blipFill>
          <a:blip r:embed="rId3"/>
          <a:stretch>
            <a:fillRect/>
          </a:stretch>
        </p:blipFill>
        <p:spPr>
          <a:xfrm>
            <a:off x="1071295" y="1981634"/>
            <a:ext cx="992981" cy="228600"/>
          </a:xfrm>
          <a:prstGeom prst="rect">
            <a:avLst/>
          </a:prstGeom>
        </p:spPr>
      </p:pic>
      <p:pic>
        <p:nvPicPr>
          <p:cNvPr id="6" name="Picture 5">
            <a:extLst>
              <a:ext uri="{FF2B5EF4-FFF2-40B4-BE49-F238E27FC236}">
                <a16:creationId xmlns:a16="http://schemas.microsoft.com/office/drawing/2014/main" id="{36268C66-C8E3-4E94-9856-2DCEA6DF0720}"/>
              </a:ext>
            </a:extLst>
          </p:cNvPr>
          <p:cNvPicPr>
            <a:picLocks noChangeAspect="1"/>
          </p:cNvPicPr>
          <p:nvPr/>
        </p:nvPicPr>
        <p:blipFill>
          <a:blip r:embed="rId4"/>
          <a:stretch>
            <a:fillRect/>
          </a:stretch>
        </p:blipFill>
        <p:spPr>
          <a:xfrm>
            <a:off x="4809427" y="634494"/>
            <a:ext cx="3504282" cy="224779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DFD2971-E6E1-4075-B3ED-6496B94AF808}"/>
              </a:ext>
            </a:extLst>
          </p:cNvPr>
          <p:cNvPicPr>
            <a:picLocks noChangeAspect="1"/>
          </p:cNvPicPr>
          <p:nvPr/>
        </p:nvPicPr>
        <p:blipFill>
          <a:blip r:embed="rId5"/>
          <a:stretch>
            <a:fillRect/>
          </a:stretch>
        </p:blipFill>
        <p:spPr>
          <a:xfrm>
            <a:off x="4791895" y="2956236"/>
            <a:ext cx="3539345" cy="1925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670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C5B98C-1C64-4AA9-BDCE-B75FB8E17080}"/>
              </a:ext>
            </a:extLst>
          </p:cNvPr>
          <p:cNvPicPr>
            <a:picLocks noChangeAspect="1"/>
          </p:cNvPicPr>
          <p:nvPr/>
        </p:nvPicPr>
        <p:blipFill>
          <a:blip r:embed="rId3"/>
          <a:stretch>
            <a:fillRect/>
          </a:stretch>
        </p:blipFill>
        <p:spPr>
          <a:xfrm>
            <a:off x="3905926" y="1175663"/>
            <a:ext cx="5132643" cy="1354448"/>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Users –  managing line managers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15</a:t>
            </a:fld>
            <a:endParaRPr lang="en-US"/>
          </a:p>
        </p:txBody>
      </p:sp>
      <p:sp>
        <p:nvSpPr>
          <p:cNvPr id="10" name="Text Placeholder 6">
            <a:extLst>
              <a:ext uri="{FF2B5EF4-FFF2-40B4-BE49-F238E27FC236}">
                <a16:creationId xmlns:a16="http://schemas.microsoft.com/office/drawing/2014/main" id="{C9726E4F-92F8-455F-9374-4638497C4C01}"/>
              </a:ext>
            </a:extLst>
          </p:cNvPr>
          <p:cNvSpPr txBox="1">
            <a:spLocks/>
          </p:cNvSpPr>
          <p:nvPr/>
        </p:nvSpPr>
        <p:spPr>
          <a:xfrm>
            <a:off x="360362" y="1117303"/>
            <a:ext cx="3114347" cy="361840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To </a:t>
            </a:r>
            <a:r>
              <a:rPr lang="en-AU" sz="1200">
                <a:solidFill>
                  <a:schemeClr val="accent4">
                    <a:lumMod val="50000"/>
                  </a:schemeClr>
                </a:solidFill>
              </a:rPr>
              <a:t>delete</a:t>
            </a:r>
            <a:r>
              <a:rPr lang="en-AU" sz="1200" b="0">
                <a:solidFill>
                  <a:schemeClr val="accent4">
                    <a:lumMod val="50000"/>
                  </a:schemeClr>
                </a:solidFill>
              </a:rPr>
              <a:t> a user’s line manager, select ‘Delete’. </a:t>
            </a:r>
          </a:p>
          <a:p>
            <a:pPr marL="214313" indent="-214313">
              <a:spcAft>
                <a:spcPts val="450"/>
              </a:spcAft>
              <a:buFont typeface="Arial" panose="020B0604020202020204" pitchFamily="34" charset="0"/>
              <a:buChar char="•"/>
            </a:pPr>
            <a:r>
              <a:rPr lang="en-AU" sz="1200" b="0">
                <a:solidFill>
                  <a:schemeClr val="accent4">
                    <a:lumMod val="50000"/>
                  </a:schemeClr>
                </a:solidFill>
              </a:rPr>
              <a:t>To </a:t>
            </a:r>
            <a:r>
              <a:rPr lang="en-AU" sz="1200">
                <a:solidFill>
                  <a:schemeClr val="accent4">
                    <a:lumMod val="50000"/>
                  </a:schemeClr>
                </a:solidFill>
              </a:rPr>
              <a:t>add</a:t>
            </a:r>
            <a:r>
              <a:rPr lang="en-AU" sz="1200" b="0">
                <a:solidFill>
                  <a:schemeClr val="accent4">
                    <a:lumMod val="50000"/>
                  </a:schemeClr>
                </a:solidFill>
              </a:rPr>
              <a:t> a line manager, select ‘Add Line Manager’.</a:t>
            </a:r>
          </a:p>
          <a:p>
            <a:pPr marL="214313" indent="-214313">
              <a:spcAft>
                <a:spcPts val="450"/>
              </a:spcAft>
              <a:buFont typeface="Arial" panose="020B0604020202020204" pitchFamily="34" charset="0"/>
              <a:buChar char="•"/>
            </a:pPr>
            <a:r>
              <a:rPr lang="en-AU" sz="1200" b="0">
                <a:solidFill>
                  <a:schemeClr val="accent4">
                    <a:lumMod val="50000"/>
                  </a:schemeClr>
                </a:solidFill>
              </a:rPr>
              <a:t>Start typing the name of the manager you want to add.</a:t>
            </a:r>
          </a:p>
          <a:p>
            <a:pPr marL="214313" indent="-214313">
              <a:spcAft>
                <a:spcPts val="450"/>
              </a:spcAft>
              <a:buFont typeface="Arial" panose="020B0604020202020204" pitchFamily="34" charset="0"/>
              <a:buChar char="•"/>
            </a:pPr>
            <a:r>
              <a:rPr lang="en-AU" sz="1200" b="0">
                <a:solidFill>
                  <a:schemeClr val="accent4">
                    <a:lumMod val="50000"/>
                  </a:schemeClr>
                </a:solidFill>
              </a:rPr>
              <a:t>Your search will only display users whose roles allow them to be a line manager in the system.</a:t>
            </a:r>
          </a:p>
          <a:p>
            <a:pPr marL="214313" indent="-214313">
              <a:spcAft>
                <a:spcPts val="450"/>
              </a:spcAft>
              <a:buFont typeface="Arial" panose="020B0604020202020204" pitchFamily="34" charset="0"/>
              <a:buChar char="•"/>
            </a:pPr>
            <a:r>
              <a:rPr lang="en-AU" sz="1200" b="0">
                <a:solidFill>
                  <a:schemeClr val="accent4">
                    <a:lumMod val="50000"/>
                  </a:schemeClr>
                </a:solidFill>
              </a:rPr>
              <a:t>Select ‘Save’ to save your changes.</a:t>
            </a:r>
          </a:p>
          <a:p>
            <a:pPr marL="214313" indent="-214313">
              <a:spcAft>
                <a:spcPts val="450"/>
              </a:spcAft>
              <a:buFont typeface="Arial" panose="020B0604020202020204" pitchFamily="34" charset="0"/>
              <a:buChar char="•"/>
            </a:pPr>
            <a:r>
              <a:rPr lang="en-AU" sz="1200">
                <a:solidFill>
                  <a:schemeClr val="accent4">
                    <a:lumMod val="50000"/>
                  </a:schemeClr>
                </a:solidFill>
              </a:rPr>
              <a:t>Note: </a:t>
            </a:r>
            <a:r>
              <a:rPr lang="en-AU" sz="1200" b="0">
                <a:solidFill>
                  <a:schemeClr val="accent4">
                    <a:lumMod val="50000"/>
                  </a:schemeClr>
                </a:solidFill>
              </a:rPr>
              <a:t>when logging an incident, users can select from any line manager in the system so it is not necessary to add every potential manager in this section.</a:t>
            </a:r>
          </a:p>
        </p:txBody>
      </p:sp>
      <p:sp>
        <p:nvSpPr>
          <p:cNvPr id="14" name="Rectangle 13">
            <a:extLst>
              <a:ext uri="{FF2B5EF4-FFF2-40B4-BE49-F238E27FC236}">
                <a16:creationId xmlns:a16="http://schemas.microsoft.com/office/drawing/2014/main" id="{C77A16DF-6AC8-4E82-9635-C075117F82B9}"/>
              </a:ext>
            </a:extLst>
          </p:cNvPr>
          <p:cNvSpPr/>
          <p:nvPr/>
        </p:nvSpPr>
        <p:spPr>
          <a:xfrm>
            <a:off x="8352420" y="1469981"/>
            <a:ext cx="554590" cy="242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5" name="Rectangle 14">
            <a:extLst>
              <a:ext uri="{FF2B5EF4-FFF2-40B4-BE49-F238E27FC236}">
                <a16:creationId xmlns:a16="http://schemas.microsoft.com/office/drawing/2014/main" id="{FFECC5AF-A0E1-4CD6-A309-70DEE88EA34E}"/>
              </a:ext>
            </a:extLst>
          </p:cNvPr>
          <p:cNvSpPr/>
          <p:nvPr/>
        </p:nvSpPr>
        <p:spPr>
          <a:xfrm>
            <a:off x="5809017" y="2144258"/>
            <a:ext cx="1247260"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7" name="Picture 16">
            <a:extLst>
              <a:ext uri="{FF2B5EF4-FFF2-40B4-BE49-F238E27FC236}">
                <a16:creationId xmlns:a16="http://schemas.microsoft.com/office/drawing/2014/main" id="{9BE9596F-C307-4FA8-BF3E-6359BC3FF929}"/>
              </a:ext>
            </a:extLst>
          </p:cNvPr>
          <p:cNvPicPr>
            <a:picLocks noChangeAspect="1"/>
          </p:cNvPicPr>
          <p:nvPr/>
        </p:nvPicPr>
        <p:blipFill>
          <a:blip r:embed="rId4"/>
          <a:stretch>
            <a:fillRect/>
          </a:stretch>
        </p:blipFill>
        <p:spPr>
          <a:xfrm>
            <a:off x="3905927" y="2534031"/>
            <a:ext cx="5132643" cy="1819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624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77B80C-4486-47F2-8C76-89EE4FAB967B}"/>
              </a:ext>
            </a:extLst>
          </p:cNvPr>
          <p:cNvPicPr>
            <a:picLocks noChangeAspect="1"/>
          </p:cNvPicPr>
          <p:nvPr/>
        </p:nvPicPr>
        <p:blipFill>
          <a:blip r:embed="rId3"/>
          <a:stretch>
            <a:fillRect/>
          </a:stretch>
        </p:blipFill>
        <p:spPr>
          <a:xfrm>
            <a:off x="3856182" y="1040465"/>
            <a:ext cx="5092884" cy="1748655"/>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Users – linking user accounts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16</a:t>
            </a:fld>
            <a:endParaRPr lang="en-US"/>
          </a:p>
        </p:txBody>
      </p:sp>
      <p:sp>
        <p:nvSpPr>
          <p:cNvPr id="10" name="Text Placeholder 6">
            <a:extLst>
              <a:ext uri="{FF2B5EF4-FFF2-40B4-BE49-F238E27FC236}">
                <a16:creationId xmlns:a16="http://schemas.microsoft.com/office/drawing/2014/main" id="{C9726E4F-92F8-455F-9374-4638497C4C01}"/>
              </a:ext>
            </a:extLst>
          </p:cNvPr>
          <p:cNvSpPr txBox="1">
            <a:spLocks/>
          </p:cNvSpPr>
          <p:nvPr/>
        </p:nvSpPr>
        <p:spPr>
          <a:xfrm>
            <a:off x="377533" y="1503583"/>
            <a:ext cx="3114347" cy="257107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Add a </a:t>
            </a:r>
            <a:r>
              <a:rPr lang="en-AU" sz="1200" dirty="0">
                <a:solidFill>
                  <a:schemeClr val="accent4">
                    <a:lumMod val="50000"/>
                  </a:schemeClr>
                </a:solidFill>
              </a:rPr>
              <a:t>linked account </a:t>
            </a:r>
            <a:r>
              <a:rPr lang="en-AU" sz="1200" b="0">
                <a:solidFill>
                  <a:schemeClr val="accent4">
                    <a:lumMod val="50000"/>
                  </a:schemeClr>
                </a:solidFill>
              </a:rPr>
              <a:t>when someone has a name change and new email address. This will enable them to access all the records in both their old and new accounts.</a:t>
            </a:r>
          </a:p>
          <a:p>
            <a:pPr marL="214313" indent="-214313">
              <a:spcAft>
                <a:spcPts val="450"/>
              </a:spcAft>
              <a:buFont typeface="Arial" panose="020B0604020202020204" pitchFamily="34" charset="0"/>
              <a:buChar char="•"/>
            </a:pPr>
            <a:r>
              <a:rPr lang="en-AU" sz="1200" b="0">
                <a:solidFill>
                  <a:schemeClr val="accent4">
                    <a:lumMod val="50000"/>
                  </a:schemeClr>
                </a:solidFill>
              </a:rPr>
              <a:t>Select ‘Add Linked Account’.</a:t>
            </a:r>
          </a:p>
          <a:p>
            <a:pPr marL="214313" indent="-214313">
              <a:spcAft>
                <a:spcPts val="450"/>
              </a:spcAft>
              <a:buFont typeface="Arial" panose="020B0604020202020204" pitchFamily="34" charset="0"/>
              <a:buChar char="•"/>
            </a:pPr>
            <a:r>
              <a:rPr lang="en-AU" sz="1200" b="0">
                <a:solidFill>
                  <a:schemeClr val="accent4">
                    <a:lumMod val="50000"/>
                  </a:schemeClr>
                </a:solidFill>
              </a:rPr>
              <a:t>Start typing the name of the account you want to link and a list will appear.</a:t>
            </a:r>
          </a:p>
          <a:p>
            <a:pPr marL="214313" indent="-214313">
              <a:spcAft>
                <a:spcPts val="450"/>
              </a:spcAft>
              <a:buFont typeface="Arial" panose="020B0604020202020204" pitchFamily="34" charset="0"/>
              <a:buChar char="•"/>
            </a:pPr>
            <a:r>
              <a:rPr lang="en-AU" sz="1200" b="0">
                <a:solidFill>
                  <a:schemeClr val="accent4">
                    <a:lumMod val="50000"/>
                  </a:schemeClr>
                </a:solidFill>
              </a:rPr>
              <a:t>Select ‘Save’ to save your changes.</a:t>
            </a:r>
          </a:p>
          <a:p>
            <a:pPr marL="214313" indent="-214313" algn="just">
              <a:spcAft>
                <a:spcPts val="450"/>
              </a:spcAft>
              <a:buFont typeface="Arial" panose="020B0604020202020204" pitchFamily="34" charset="0"/>
              <a:buChar char="•"/>
            </a:pPr>
            <a:endParaRPr lang="en-AU" sz="1200" b="0">
              <a:solidFill>
                <a:schemeClr val="accent4">
                  <a:lumMod val="50000"/>
                </a:schemeClr>
              </a:solidFill>
            </a:endParaRPr>
          </a:p>
        </p:txBody>
      </p:sp>
      <p:sp>
        <p:nvSpPr>
          <p:cNvPr id="14" name="Rectangle 13">
            <a:extLst>
              <a:ext uri="{FF2B5EF4-FFF2-40B4-BE49-F238E27FC236}">
                <a16:creationId xmlns:a16="http://schemas.microsoft.com/office/drawing/2014/main" id="{C77A16DF-6AC8-4E82-9635-C075117F82B9}"/>
              </a:ext>
            </a:extLst>
          </p:cNvPr>
          <p:cNvSpPr/>
          <p:nvPr/>
        </p:nvSpPr>
        <p:spPr>
          <a:xfrm>
            <a:off x="5763258" y="2409733"/>
            <a:ext cx="1185007" cy="283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6" name="Picture 5">
            <a:extLst>
              <a:ext uri="{FF2B5EF4-FFF2-40B4-BE49-F238E27FC236}">
                <a16:creationId xmlns:a16="http://schemas.microsoft.com/office/drawing/2014/main" id="{474A359D-C844-40A6-81F5-B928C68036F5}"/>
              </a:ext>
            </a:extLst>
          </p:cNvPr>
          <p:cNvPicPr>
            <a:picLocks noChangeAspect="1"/>
          </p:cNvPicPr>
          <p:nvPr/>
        </p:nvPicPr>
        <p:blipFill>
          <a:blip r:embed="rId4"/>
          <a:stretch>
            <a:fillRect/>
          </a:stretch>
        </p:blipFill>
        <p:spPr>
          <a:xfrm>
            <a:off x="3856182" y="2844123"/>
            <a:ext cx="5092884" cy="1801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775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Users - profile delegation</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17</a:t>
            </a:fld>
            <a:endParaRPr lang="en-US"/>
          </a:p>
        </p:txBody>
      </p:sp>
      <p:sp>
        <p:nvSpPr>
          <p:cNvPr id="9" name="TextBox 8">
            <a:extLst>
              <a:ext uri="{FF2B5EF4-FFF2-40B4-BE49-F238E27FC236}">
                <a16:creationId xmlns:a16="http://schemas.microsoft.com/office/drawing/2014/main" id="{F82973B4-F797-4D13-ADB1-84B580BB1CF8}"/>
              </a:ext>
            </a:extLst>
          </p:cNvPr>
          <p:cNvSpPr txBox="1"/>
          <p:nvPr/>
        </p:nvSpPr>
        <p:spPr>
          <a:xfrm>
            <a:off x="344578" y="988820"/>
            <a:ext cx="8204953" cy="3585597"/>
          </a:xfrm>
          <a:prstGeom prst="rect">
            <a:avLst/>
          </a:prstGeom>
          <a:noFill/>
        </p:spPr>
        <p:txBody>
          <a:bodyPr wrap="square" rtlCol="0">
            <a:spAutoFit/>
          </a:bodyPr>
          <a:lstStyle/>
          <a:p>
            <a:pPr marL="257175" indent="-257175">
              <a:spcAft>
                <a:spcPts val="600"/>
              </a:spcAft>
              <a:buFont typeface="Arial" panose="020B0604020202020204" pitchFamily="34" charset="0"/>
              <a:buChar char="•"/>
            </a:pPr>
            <a:r>
              <a:rPr lang="en-AU" sz="1200">
                <a:solidFill>
                  <a:schemeClr val="accent4">
                    <a:lumMod val="50000"/>
                  </a:schemeClr>
                </a:solidFill>
                <a:cs typeface="Arial" pitchFamily="34" charset="0"/>
              </a:rPr>
              <a:t>If you delegate to another user (or if a system administrator delegates on your behalf), the delegated user will be able to:</a:t>
            </a:r>
          </a:p>
          <a:p>
            <a:pPr marL="600075" lvl="1" indent="-257175">
              <a:spcAft>
                <a:spcPts val="600"/>
              </a:spcAft>
              <a:buFont typeface="Courier New" panose="02070309020205020404" pitchFamily="49" charset="0"/>
              <a:buChar char="o"/>
            </a:pPr>
            <a:r>
              <a:rPr lang="en-AU" sz="1200">
                <a:solidFill>
                  <a:schemeClr val="accent4">
                    <a:lumMod val="50000"/>
                  </a:schemeClr>
                </a:solidFill>
                <a:cs typeface="Arial" pitchFamily="34" charset="0"/>
              </a:rPr>
              <a:t>receive all </a:t>
            </a:r>
            <a:r>
              <a:rPr lang="en-AU" sz="1200" b="1">
                <a:solidFill>
                  <a:schemeClr val="accent4">
                    <a:lumMod val="50000"/>
                  </a:schemeClr>
                </a:solidFill>
                <a:cs typeface="Arial" pitchFamily="34" charset="0"/>
              </a:rPr>
              <a:t>email notifications </a:t>
            </a:r>
            <a:r>
              <a:rPr lang="en-AU" sz="1200">
                <a:solidFill>
                  <a:schemeClr val="accent4">
                    <a:lumMod val="50000"/>
                  </a:schemeClr>
                </a:solidFill>
                <a:cs typeface="Arial" pitchFamily="34" charset="0"/>
              </a:rPr>
              <a:t>that you receive (you will also continue to receive notification emails while the delegation is in effect).</a:t>
            </a:r>
          </a:p>
          <a:p>
            <a:pPr marL="600075" lvl="1" indent="-257175">
              <a:spcAft>
                <a:spcPts val="600"/>
              </a:spcAft>
              <a:buFont typeface="Courier New" panose="02070309020205020404" pitchFamily="49" charset="0"/>
              <a:buChar char="o"/>
            </a:pPr>
            <a:r>
              <a:rPr lang="en-AU" sz="1200" b="1">
                <a:solidFill>
                  <a:schemeClr val="accent4">
                    <a:lumMod val="50000"/>
                  </a:schemeClr>
                </a:solidFill>
                <a:cs typeface="Arial" pitchFamily="34" charset="0"/>
              </a:rPr>
              <a:t>view</a:t>
            </a:r>
            <a:r>
              <a:rPr lang="en-AU" sz="1200">
                <a:solidFill>
                  <a:schemeClr val="accent4">
                    <a:lumMod val="50000"/>
                  </a:schemeClr>
                </a:solidFill>
                <a:cs typeface="Arial" pitchFamily="34" charset="0"/>
              </a:rPr>
              <a:t> all the incidents and feedback records that you see on your dashboards.</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600"/>
              </a:spcAft>
              <a:buFont typeface="Arial" panose="020B0604020202020204" pitchFamily="34" charset="0"/>
              <a:buChar char="•"/>
            </a:pPr>
            <a:r>
              <a:rPr lang="en-AU" sz="1200">
                <a:solidFill>
                  <a:schemeClr val="accent4">
                    <a:lumMod val="50000"/>
                  </a:schemeClr>
                </a:solidFill>
                <a:cs typeface="Arial" pitchFamily="34" charset="0"/>
              </a:rPr>
              <a:t>The delegated user will be able to </a:t>
            </a:r>
            <a:r>
              <a:rPr lang="en-AU" sz="1200" b="1">
                <a:solidFill>
                  <a:schemeClr val="accent4">
                    <a:lumMod val="50000"/>
                  </a:schemeClr>
                </a:solidFill>
                <a:cs typeface="Arial" pitchFamily="34" charset="0"/>
              </a:rPr>
              <a:t>edit</a:t>
            </a:r>
            <a:r>
              <a:rPr lang="en-AU" sz="1200">
                <a:solidFill>
                  <a:schemeClr val="accent4">
                    <a:lumMod val="50000"/>
                  </a:schemeClr>
                </a:solidFill>
                <a:cs typeface="Arial" pitchFamily="34" charset="0"/>
              </a:rPr>
              <a:t> the fields they can access based on their delegated system role. For example:</a:t>
            </a:r>
          </a:p>
          <a:p>
            <a:pPr marL="600075" lvl="1" indent="-257175">
              <a:spcAft>
                <a:spcPts val="600"/>
              </a:spcAft>
              <a:buFont typeface="Courier New" panose="02070309020205020404" pitchFamily="49" charset="0"/>
              <a:buChar char="o"/>
            </a:pPr>
            <a:r>
              <a:rPr lang="en-AU" sz="1200" i="1">
                <a:solidFill>
                  <a:schemeClr val="accent4">
                    <a:lumMod val="50000"/>
                  </a:schemeClr>
                </a:solidFill>
                <a:cs typeface="Arial" pitchFamily="34" charset="0"/>
              </a:rPr>
              <a:t>Reporters</a:t>
            </a:r>
            <a:r>
              <a:rPr lang="en-AU" sz="1200">
                <a:solidFill>
                  <a:schemeClr val="accent4">
                    <a:lumMod val="50000"/>
                  </a:schemeClr>
                </a:solidFill>
                <a:cs typeface="Arial" pitchFamily="34" charset="0"/>
              </a:rPr>
              <a:t> will have access to Feedback</a:t>
            </a:r>
            <a:endParaRPr lang="en-AU" sz="1200" i="1">
              <a:solidFill>
                <a:schemeClr val="accent4">
                  <a:lumMod val="50000"/>
                </a:schemeClr>
              </a:solidFill>
              <a:cs typeface="Arial" pitchFamily="34" charset="0"/>
            </a:endParaRPr>
          </a:p>
          <a:p>
            <a:pPr marL="600075" lvl="1" indent="-257175">
              <a:spcAft>
                <a:spcPts val="600"/>
              </a:spcAft>
              <a:buFont typeface="Courier New" panose="02070309020205020404" pitchFamily="49" charset="0"/>
              <a:buChar char="o"/>
            </a:pPr>
            <a:r>
              <a:rPr lang="en-AU" sz="1200" i="1">
                <a:solidFill>
                  <a:schemeClr val="accent4">
                    <a:lumMod val="50000"/>
                  </a:schemeClr>
                </a:solidFill>
                <a:cs typeface="Arial" pitchFamily="34" charset="0"/>
              </a:rPr>
              <a:t>Reporters</a:t>
            </a:r>
            <a:r>
              <a:rPr lang="en-AU" sz="1200">
                <a:solidFill>
                  <a:schemeClr val="accent4">
                    <a:lumMod val="50000"/>
                  </a:schemeClr>
                </a:solidFill>
                <a:cs typeface="Arial" pitchFamily="34" charset="0"/>
              </a:rPr>
              <a:t> and </a:t>
            </a:r>
            <a:r>
              <a:rPr lang="en-AU" sz="1200" i="1">
                <a:solidFill>
                  <a:schemeClr val="accent4">
                    <a:lumMod val="50000"/>
                  </a:schemeClr>
                </a:solidFill>
                <a:cs typeface="Arial" pitchFamily="34" charset="0"/>
              </a:rPr>
              <a:t>Staff</a:t>
            </a:r>
            <a:r>
              <a:rPr lang="en-AU" sz="1200">
                <a:solidFill>
                  <a:schemeClr val="accent4">
                    <a:lumMod val="50000"/>
                  </a:schemeClr>
                </a:solidFill>
                <a:cs typeface="Arial" pitchFamily="34" charset="0"/>
              </a:rPr>
              <a:t> will be able manage incidents (edit  the ‘Why and How’ section) close or re-open incidents and feedback.</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600"/>
              </a:spcAft>
              <a:buFont typeface="Arial" panose="020B0604020202020204" pitchFamily="34" charset="0"/>
              <a:buChar char="•"/>
            </a:pPr>
            <a:r>
              <a:rPr lang="en-AU" sz="1200">
                <a:solidFill>
                  <a:schemeClr val="accent4">
                    <a:lumMod val="50000"/>
                  </a:schemeClr>
                </a:solidFill>
                <a:cs typeface="Arial" pitchFamily="34" charset="0"/>
              </a:rPr>
              <a:t>Delegation can be created for a user even if the user status is ‘inactive’ in the system.</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600"/>
              </a:spcAft>
              <a:buFont typeface="Arial" panose="020B0604020202020204" pitchFamily="34" charset="0"/>
              <a:buChar char="•"/>
            </a:pPr>
            <a:r>
              <a:rPr lang="en-AU" sz="1200">
                <a:solidFill>
                  <a:schemeClr val="accent4">
                    <a:lumMod val="50000"/>
                  </a:schemeClr>
                </a:solidFill>
                <a:cs typeface="Arial" pitchFamily="34" charset="0"/>
              </a:rPr>
              <a:t>The system allows for chained profile delegation – the delegated user can further delegate to another person (e.g. User A can delegate to User B who can delegate to User C).</a:t>
            </a:r>
          </a:p>
        </p:txBody>
      </p:sp>
    </p:spTree>
    <p:extLst>
      <p:ext uri="{BB962C8B-B14F-4D97-AF65-F5344CB8AC3E}">
        <p14:creationId xmlns:p14="http://schemas.microsoft.com/office/powerpoint/2010/main" val="401133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BC58C8-96A2-4C8B-B800-6F76AD552A97}"/>
              </a:ext>
            </a:extLst>
          </p:cNvPr>
          <p:cNvPicPr>
            <a:picLocks noChangeAspect="1"/>
          </p:cNvPicPr>
          <p:nvPr/>
        </p:nvPicPr>
        <p:blipFill>
          <a:blip r:embed="rId3"/>
          <a:stretch>
            <a:fillRect/>
          </a:stretch>
        </p:blipFill>
        <p:spPr>
          <a:xfrm>
            <a:off x="4204886" y="914082"/>
            <a:ext cx="4450244" cy="342267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AU"/>
              <a:t>Users - profile delegation</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18</a:t>
            </a:fld>
            <a:endParaRPr lang="en-US"/>
          </a:p>
        </p:txBody>
      </p:sp>
      <p:sp>
        <p:nvSpPr>
          <p:cNvPr id="6" name="TextBox 5">
            <a:extLst>
              <a:ext uri="{FF2B5EF4-FFF2-40B4-BE49-F238E27FC236}">
                <a16:creationId xmlns:a16="http://schemas.microsoft.com/office/drawing/2014/main" id="{9423DFCF-EA92-4E45-9075-409519C71EE3}"/>
              </a:ext>
            </a:extLst>
          </p:cNvPr>
          <p:cNvSpPr txBox="1"/>
          <p:nvPr/>
        </p:nvSpPr>
        <p:spPr>
          <a:xfrm>
            <a:off x="379581" y="1011028"/>
            <a:ext cx="3289403" cy="1264449"/>
          </a:xfrm>
          <a:prstGeom prst="rect">
            <a:avLst/>
          </a:prstGeom>
          <a:noFill/>
        </p:spPr>
        <p:txBody>
          <a:bodyPr wrap="square" rtlCol="0">
            <a:spAutoFit/>
          </a:bodyPr>
          <a:lstStyle/>
          <a:p>
            <a:pPr marL="257175" indent="-257175" algn="just">
              <a:spcAft>
                <a:spcPts val="450"/>
              </a:spcAft>
              <a:buFont typeface="Arial" panose="020B0604020202020204" pitchFamily="34" charset="0"/>
              <a:buChar char="•"/>
            </a:pPr>
            <a:r>
              <a:rPr lang="en-AU" sz="1200">
                <a:solidFill>
                  <a:schemeClr val="accent4">
                    <a:lumMod val="50000"/>
                  </a:schemeClr>
                </a:solidFill>
              </a:rPr>
              <a:t>From the Users section, you can also manage delegation.</a:t>
            </a:r>
          </a:p>
          <a:p>
            <a:pPr marL="257175" indent="-257175">
              <a:spcAft>
                <a:spcPts val="450"/>
              </a:spcAft>
              <a:buFont typeface="Arial" panose="020B0604020202020204" pitchFamily="34" charset="0"/>
              <a:buChar char="•"/>
            </a:pPr>
            <a:r>
              <a:rPr lang="en-AU" sz="1200" b="1">
                <a:solidFill>
                  <a:schemeClr val="accent4">
                    <a:lumMod val="50000"/>
                  </a:schemeClr>
                </a:solidFill>
              </a:rPr>
              <a:t>Delegation </a:t>
            </a:r>
            <a:r>
              <a:rPr lang="en-AU" sz="1200">
                <a:solidFill>
                  <a:schemeClr val="accent4">
                    <a:lumMod val="50000"/>
                  </a:schemeClr>
                </a:solidFill>
              </a:rPr>
              <a:t>allows users with these system roles to temporarily delegate their VHIMS CS incidents and feedback to another staff member:</a:t>
            </a:r>
          </a:p>
        </p:txBody>
      </p:sp>
      <p:sp>
        <p:nvSpPr>
          <p:cNvPr id="9" name="Rectangle 8">
            <a:extLst>
              <a:ext uri="{FF2B5EF4-FFF2-40B4-BE49-F238E27FC236}">
                <a16:creationId xmlns:a16="http://schemas.microsoft.com/office/drawing/2014/main" id="{2EDB4580-2F18-4B95-920F-A95A35457C89}"/>
              </a:ext>
            </a:extLst>
          </p:cNvPr>
          <p:cNvSpPr/>
          <p:nvPr/>
        </p:nvSpPr>
        <p:spPr>
          <a:xfrm>
            <a:off x="4139952" y="1728720"/>
            <a:ext cx="993766" cy="3569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TextBox 9">
            <a:extLst>
              <a:ext uri="{FF2B5EF4-FFF2-40B4-BE49-F238E27FC236}">
                <a16:creationId xmlns:a16="http://schemas.microsoft.com/office/drawing/2014/main" id="{73E8BE1F-63B1-4161-9D74-7997CF6D7C01}"/>
              </a:ext>
            </a:extLst>
          </p:cNvPr>
          <p:cNvSpPr txBox="1"/>
          <p:nvPr/>
        </p:nvSpPr>
        <p:spPr>
          <a:xfrm>
            <a:off x="748503" y="2275477"/>
            <a:ext cx="2985415" cy="732349"/>
          </a:xfrm>
          <a:prstGeom prst="rect">
            <a:avLst/>
          </a:prstGeom>
          <a:noFill/>
        </p:spPr>
        <p:txBody>
          <a:bodyPr wrap="square" numCol="2" rtlCol="0">
            <a:noAutofit/>
          </a:bodyPr>
          <a:lstStyle/>
          <a:p>
            <a:pPr marL="214313" indent="-214313">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Manager</a:t>
            </a:r>
          </a:p>
          <a:p>
            <a:pPr marL="214313" indent="-214313">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OHS manager</a:t>
            </a:r>
          </a:p>
          <a:p>
            <a:pPr marL="214313" indent="-214313">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CLO</a:t>
            </a:r>
          </a:p>
          <a:p>
            <a:pPr marL="214313" indent="-214313">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Risk manager</a:t>
            </a:r>
          </a:p>
          <a:p>
            <a:pPr marL="214313" indent="-214313">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Executive</a:t>
            </a:r>
          </a:p>
        </p:txBody>
      </p:sp>
      <p:sp>
        <p:nvSpPr>
          <p:cNvPr id="12" name="TextBox 11">
            <a:extLst>
              <a:ext uri="{FF2B5EF4-FFF2-40B4-BE49-F238E27FC236}">
                <a16:creationId xmlns:a16="http://schemas.microsoft.com/office/drawing/2014/main" id="{60BB7C50-923F-416E-994E-523BF27683F3}"/>
              </a:ext>
            </a:extLst>
          </p:cNvPr>
          <p:cNvSpPr txBox="1"/>
          <p:nvPr/>
        </p:nvSpPr>
        <p:spPr>
          <a:xfrm>
            <a:off x="379581" y="3116829"/>
            <a:ext cx="3289403" cy="1015663"/>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b="1" dirty="0">
                <a:solidFill>
                  <a:schemeClr val="accent4">
                    <a:lumMod val="50000"/>
                  </a:schemeClr>
                </a:solidFill>
              </a:rPr>
              <a:t>System administrators </a:t>
            </a:r>
            <a:r>
              <a:rPr lang="en-AU" sz="1200">
                <a:solidFill>
                  <a:schemeClr val="accent4">
                    <a:lumMod val="50000"/>
                  </a:schemeClr>
                </a:solidFill>
              </a:rPr>
              <a:t>(</a:t>
            </a:r>
            <a:r>
              <a:rPr lang="en-AU" sz="1200" i="1">
                <a:solidFill>
                  <a:schemeClr val="accent4">
                    <a:lumMod val="50000"/>
                  </a:schemeClr>
                </a:solidFill>
              </a:rPr>
              <a:t>Helpdesk</a:t>
            </a:r>
            <a:r>
              <a:rPr lang="en-AU" sz="1200">
                <a:solidFill>
                  <a:schemeClr val="accent4">
                    <a:lumMod val="50000"/>
                  </a:schemeClr>
                </a:solidFill>
              </a:rPr>
              <a:t> and </a:t>
            </a:r>
            <a:r>
              <a:rPr lang="en-AU" sz="1200" i="1">
                <a:solidFill>
                  <a:schemeClr val="accent4">
                    <a:lumMod val="50000"/>
                  </a:schemeClr>
                </a:solidFill>
              </a:rPr>
              <a:t>Organisation Admin </a:t>
            </a:r>
            <a:r>
              <a:rPr lang="en-AU" sz="1200">
                <a:solidFill>
                  <a:schemeClr val="accent4">
                    <a:lumMod val="50000"/>
                  </a:schemeClr>
                </a:solidFill>
              </a:rPr>
              <a:t>roles) and </a:t>
            </a:r>
            <a:r>
              <a:rPr lang="en-AU" sz="1200" b="1" dirty="0">
                <a:solidFill>
                  <a:schemeClr val="accent4">
                    <a:lumMod val="50000"/>
                  </a:schemeClr>
                </a:solidFill>
              </a:rPr>
              <a:t>VHIMS Support </a:t>
            </a:r>
            <a:r>
              <a:rPr lang="en-AU" sz="1200">
                <a:solidFill>
                  <a:schemeClr val="accent4">
                    <a:lumMod val="50000"/>
                  </a:schemeClr>
                </a:solidFill>
              </a:rPr>
              <a:t>have access to manage users and are able to set up or cancel a delegation on someone’s behalf.</a:t>
            </a:r>
          </a:p>
        </p:txBody>
      </p:sp>
    </p:spTree>
    <p:extLst>
      <p:ext uri="{BB962C8B-B14F-4D97-AF65-F5344CB8AC3E}">
        <p14:creationId xmlns:p14="http://schemas.microsoft.com/office/powerpoint/2010/main" val="369501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584222-F1DA-48C9-B2CB-422DBC4ADBFB}"/>
              </a:ext>
            </a:extLst>
          </p:cNvPr>
          <p:cNvPicPr>
            <a:picLocks noChangeAspect="1"/>
          </p:cNvPicPr>
          <p:nvPr/>
        </p:nvPicPr>
        <p:blipFill>
          <a:blip r:embed="rId3"/>
          <a:stretch>
            <a:fillRect/>
          </a:stretch>
        </p:blipFill>
        <p:spPr>
          <a:xfrm>
            <a:off x="4193958" y="681799"/>
            <a:ext cx="4450244" cy="342267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AU"/>
              <a:t>Users - profile delegation</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19</a:t>
            </a:fld>
            <a:endParaRPr lang="en-US"/>
          </a:p>
        </p:txBody>
      </p:sp>
      <p:sp>
        <p:nvSpPr>
          <p:cNvPr id="9" name="Rectangle 8">
            <a:extLst>
              <a:ext uri="{FF2B5EF4-FFF2-40B4-BE49-F238E27FC236}">
                <a16:creationId xmlns:a16="http://schemas.microsoft.com/office/drawing/2014/main" id="{2EDB4580-2F18-4B95-920F-A95A35457C89}"/>
              </a:ext>
            </a:extLst>
          </p:cNvPr>
          <p:cNvSpPr/>
          <p:nvPr/>
        </p:nvSpPr>
        <p:spPr>
          <a:xfrm>
            <a:off x="5274078" y="1761660"/>
            <a:ext cx="594066" cy="1877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Box 11">
            <a:extLst>
              <a:ext uri="{FF2B5EF4-FFF2-40B4-BE49-F238E27FC236}">
                <a16:creationId xmlns:a16="http://schemas.microsoft.com/office/drawing/2014/main" id="{60BB7C50-923F-416E-994E-523BF27683F3}"/>
              </a:ext>
            </a:extLst>
          </p:cNvPr>
          <p:cNvSpPr txBox="1"/>
          <p:nvPr/>
        </p:nvSpPr>
        <p:spPr>
          <a:xfrm>
            <a:off x="379581" y="789553"/>
            <a:ext cx="3483582" cy="2628925"/>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rPr>
              <a:t>Check the box to ‘Delegate?’.</a:t>
            </a:r>
          </a:p>
          <a:p>
            <a:pPr marL="257175" indent="-257175">
              <a:spcAft>
                <a:spcPts val="450"/>
              </a:spcAft>
              <a:buFont typeface="Arial" panose="020B0604020202020204" pitchFamily="34" charset="0"/>
              <a:buChar char="•"/>
            </a:pPr>
            <a:r>
              <a:rPr lang="en-AU" sz="1200">
                <a:solidFill>
                  <a:schemeClr val="accent4">
                    <a:lumMod val="50000"/>
                  </a:schemeClr>
                </a:solidFill>
              </a:rPr>
              <a:t>Start typing the name of who the user would like to delegate to in the ‘delegate to’ field.</a:t>
            </a:r>
          </a:p>
          <a:p>
            <a:pPr marL="257175" indent="-257175">
              <a:spcAft>
                <a:spcPts val="450"/>
              </a:spcAft>
              <a:buFont typeface="Arial" panose="020B0604020202020204" pitchFamily="34" charset="0"/>
              <a:buChar char="•"/>
            </a:pPr>
            <a:r>
              <a:rPr lang="en-AU" sz="1200">
                <a:solidFill>
                  <a:schemeClr val="accent4">
                    <a:lumMod val="50000"/>
                  </a:schemeClr>
                </a:solidFill>
              </a:rPr>
              <a:t>Delegation can only be for a period of time – enter a start date (the start date must be greater than today)</a:t>
            </a:r>
          </a:p>
          <a:p>
            <a:pPr marL="257175" indent="-257175">
              <a:spcAft>
                <a:spcPts val="450"/>
              </a:spcAft>
              <a:buFont typeface="Arial" panose="020B0604020202020204" pitchFamily="34" charset="0"/>
              <a:buChar char="•"/>
            </a:pPr>
            <a:r>
              <a:rPr lang="en-AU" sz="1200">
                <a:solidFill>
                  <a:schemeClr val="accent4">
                    <a:lumMod val="50000"/>
                  </a:schemeClr>
                </a:solidFill>
              </a:rPr>
              <a:t>Enter an end date (if known). If an end date is not specified it will be an ongoing delegation.</a:t>
            </a:r>
          </a:p>
          <a:p>
            <a:pPr marL="257175" indent="-257175">
              <a:spcAft>
                <a:spcPts val="450"/>
              </a:spcAft>
              <a:buFont typeface="Arial" panose="020B0604020202020204" pitchFamily="34" charset="0"/>
              <a:buChar char="•"/>
            </a:pPr>
            <a:r>
              <a:rPr lang="en-AU" sz="1200">
                <a:solidFill>
                  <a:schemeClr val="accent4">
                    <a:lumMod val="50000"/>
                  </a:schemeClr>
                </a:solidFill>
              </a:rPr>
              <a:t>Select 		        to save your changes</a:t>
            </a:r>
          </a:p>
          <a:p>
            <a:pPr marL="257175" indent="-257175">
              <a:spcAft>
                <a:spcPts val="450"/>
              </a:spcAft>
              <a:buFont typeface="Arial" panose="020B0604020202020204" pitchFamily="34" charset="0"/>
              <a:buChar char="•"/>
            </a:pPr>
            <a:r>
              <a:rPr lang="en-AU" sz="1200">
                <a:solidFill>
                  <a:schemeClr val="accent4">
                    <a:lumMod val="50000"/>
                  </a:schemeClr>
                </a:solidFill>
              </a:rPr>
              <a:t>To cancel a delegation, de-select the box ‘Delegate?’ </a:t>
            </a:r>
          </a:p>
        </p:txBody>
      </p:sp>
      <p:graphicFrame>
        <p:nvGraphicFramePr>
          <p:cNvPr id="11" name="Table 10">
            <a:extLst>
              <a:ext uri="{FF2B5EF4-FFF2-40B4-BE49-F238E27FC236}">
                <a16:creationId xmlns:a16="http://schemas.microsoft.com/office/drawing/2014/main" id="{77938F56-B093-4051-AD49-26ABB33B37C7}"/>
              </a:ext>
            </a:extLst>
          </p:cNvPr>
          <p:cNvGraphicFramePr>
            <a:graphicFrameLocks noGrp="1"/>
          </p:cNvGraphicFramePr>
          <p:nvPr>
            <p:extLst>
              <p:ext uri="{D42A27DB-BD31-4B8C-83A1-F6EECF244321}">
                <p14:modId xmlns:p14="http://schemas.microsoft.com/office/powerpoint/2010/main" val="2500317793"/>
              </p:ext>
            </p:extLst>
          </p:nvPr>
        </p:nvGraphicFramePr>
        <p:xfrm>
          <a:off x="953598" y="4176690"/>
          <a:ext cx="7236804" cy="501294"/>
        </p:xfrm>
        <a:graphic>
          <a:graphicData uri="http://schemas.openxmlformats.org/drawingml/2006/table">
            <a:tbl>
              <a:tblPr firstRow="1" bandRow="1">
                <a:tableStyleId>{93296810-A885-4BE3-A3E7-6D5BEEA58F35}</a:tableStyleId>
              </a:tblPr>
              <a:tblGrid>
                <a:gridCol w="540060">
                  <a:extLst>
                    <a:ext uri="{9D8B030D-6E8A-4147-A177-3AD203B41FA5}">
                      <a16:colId xmlns:a16="http://schemas.microsoft.com/office/drawing/2014/main" val="3504109914"/>
                    </a:ext>
                  </a:extLst>
                </a:gridCol>
                <a:gridCol w="6696744">
                  <a:extLst>
                    <a:ext uri="{9D8B030D-6E8A-4147-A177-3AD203B41FA5}">
                      <a16:colId xmlns:a16="http://schemas.microsoft.com/office/drawing/2014/main" val="2439419981"/>
                    </a:ext>
                  </a:extLst>
                </a:gridCol>
              </a:tblGrid>
              <a:tr h="501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A user can only have one delegation. If you can’t find their name in the ‘Delegate to’ field, they may have already been delegated to by another user. </a:t>
                      </a:r>
                      <a:endParaRPr lang="en-AU" sz="1400" i="0">
                        <a:solidFill>
                          <a:schemeClr val="bg1"/>
                        </a:solidFill>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10" name="Picture 9">
            <a:extLst>
              <a:ext uri="{FF2B5EF4-FFF2-40B4-BE49-F238E27FC236}">
                <a16:creationId xmlns:a16="http://schemas.microsoft.com/office/drawing/2014/main" id="{554BB7C3-F04D-49C0-8B80-2815B06917F2}"/>
              </a:ext>
            </a:extLst>
          </p:cNvPr>
          <p:cNvPicPr>
            <a:picLocks noChangeAspect="1"/>
          </p:cNvPicPr>
          <p:nvPr/>
        </p:nvPicPr>
        <p:blipFill>
          <a:blip r:embed="rId4"/>
          <a:stretch>
            <a:fillRect/>
          </a:stretch>
        </p:blipFill>
        <p:spPr>
          <a:xfrm>
            <a:off x="1160920" y="2721893"/>
            <a:ext cx="992981" cy="228600"/>
          </a:xfrm>
          <a:prstGeom prst="rect">
            <a:avLst/>
          </a:prstGeom>
        </p:spPr>
      </p:pic>
    </p:spTree>
    <p:extLst>
      <p:ext uri="{BB962C8B-B14F-4D97-AF65-F5344CB8AC3E}">
        <p14:creationId xmlns:p14="http://schemas.microsoft.com/office/powerpoint/2010/main" val="226642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FDA1C0E-E21A-485E-B92E-C5EB120D4664}"/>
              </a:ext>
            </a:extLst>
          </p:cNvPr>
          <p:cNvSpPr>
            <a:spLocks noGrp="1"/>
          </p:cNvSpPr>
          <p:nvPr>
            <p:ph type="title"/>
          </p:nvPr>
        </p:nvSpPr>
        <p:spPr/>
        <p:txBody>
          <a:bodyPr/>
          <a:lstStyle/>
          <a:p>
            <a:r>
              <a:rPr lang="en-AU"/>
              <a:t>Table of contents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a:t>
            </a:fld>
            <a:endParaRPr lang="en-US"/>
          </a:p>
        </p:txBody>
      </p:sp>
      <p:graphicFrame>
        <p:nvGraphicFramePr>
          <p:cNvPr id="2" name="Table 1">
            <a:extLst>
              <a:ext uri="{FF2B5EF4-FFF2-40B4-BE49-F238E27FC236}">
                <a16:creationId xmlns:a16="http://schemas.microsoft.com/office/drawing/2014/main" id="{9BF6BF95-3C3D-43AD-99C2-964C6C5FD284}"/>
              </a:ext>
            </a:extLst>
          </p:cNvPr>
          <p:cNvGraphicFramePr>
            <a:graphicFrameLocks noGrp="1"/>
          </p:cNvGraphicFramePr>
          <p:nvPr>
            <p:extLst>
              <p:ext uri="{D42A27DB-BD31-4B8C-83A1-F6EECF244321}">
                <p14:modId xmlns:p14="http://schemas.microsoft.com/office/powerpoint/2010/main" val="3009093037"/>
              </p:ext>
            </p:extLst>
          </p:nvPr>
        </p:nvGraphicFramePr>
        <p:xfrm>
          <a:off x="836800" y="1087248"/>
          <a:ext cx="2279624" cy="1333500"/>
        </p:xfrm>
        <a:graphic>
          <a:graphicData uri="http://schemas.openxmlformats.org/drawingml/2006/table">
            <a:tbl>
              <a:tblPr firstRow="1" bandRow="1">
                <a:tableStyleId>{5C22544A-7EE6-4342-B048-85BDC9FD1C3A}</a:tableStyleId>
              </a:tblPr>
              <a:tblGrid>
                <a:gridCol w="1954099">
                  <a:extLst>
                    <a:ext uri="{9D8B030D-6E8A-4147-A177-3AD203B41FA5}">
                      <a16:colId xmlns:a16="http://schemas.microsoft.com/office/drawing/2014/main" val="2249471477"/>
                    </a:ext>
                  </a:extLst>
                </a:gridCol>
                <a:gridCol w="325525">
                  <a:extLst>
                    <a:ext uri="{9D8B030D-6E8A-4147-A177-3AD203B41FA5}">
                      <a16:colId xmlns:a16="http://schemas.microsoft.com/office/drawing/2014/main" val="3633956096"/>
                    </a:ext>
                  </a:extLst>
                </a:gridCol>
              </a:tblGrid>
              <a:tr h="236220">
                <a:tc>
                  <a:txBody>
                    <a:bodyPr/>
                    <a:lstStyle/>
                    <a:p>
                      <a:pPr marL="180975" indent="-180975"/>
                      <a:r>
                        <a:rPr lang="en-AU" sz="900" b="1">
                          <a:latin typeface="+mn-lt"/>
                        </a:rPr>
                        <a:t>1. </a:t>
                      </a:r>
                      <a:r>
                        <a:rPr lang="en-AU" sz="900" b="1">
                          <a:solidFill>
                            <a:schemeClr val="bg1"/>
                          </a:solidFill>
                          <a:latin typeface="+mn-lt"/>
                          <a:hlinkClick r:id="rId3" action="ppaction://hlinksldjump">
                            <a:extLst>
                              <a:ext uri="{A12FA001-AC4F-418D-AE19-62706E023703}">
                                <ahyp:hlinkClr xmlns:ahyp="http://schemas.microsoft.com/office/drawing/2018/hyperlinkcolor" val="tx"/>
                              </a:ext>
                            </a:extLst>
                          </a:hlinkClick>
                        </a:rPr>
                        <a:t>System roles and permissions</a:t>
                      </a:r>
                      <a:endParaRPr lang="en-AU" sz="900" b="1">
                        <a:solidFill>
                          <a:schemeClr val="bg1"/>
                        </a:solidFill>
                        <a:latin typeface="+mn-lt"/>
                      </a:endParaRPr>
                    </a:p>
                  </a:txBody>
                  <a:tcPr marL="68580" marR="68580" marT="34290" marB="34290" anchor="ctr"/>
                </a:tc>
                <a:tc>
                  <a:txBody>
                    <a:bodyPr/>
                    <a:lstStyle/>
                    <a:p>
                      <a:pPr algn="ctr"/>
                      <a:r>
                        <a:rPr lang="en-AU" sz="900" b="1">
                          <a:latin typeface="+mn-lt"/>
                        </a:rPr>
                        <a:t>3</a:t>
                      </a:r>
                    </a:p>
                  </a:txBody>
                  <a:tcPr marL="68580" marR="68580" marT="34290" marB="34290" anchor="ctr"/>
                </a:tc>
                <a:extLst>
                  <a:ext uri="{0D108BD9-81ED-4DB2-BD59-A6C34878D82A}">
                    <a16:rowId xmlns:a16="http://schemas.microsoft.com/office/drawing/2014/main" val="1302079735"/>
                  </a:ext>
                </a:extLst>
              </a:tr>
              <a:tr h="342900">
                <a:tc>
                  <a:txBody>
                    <a:bodyPr/>
                    <a:lstStyle/>
                    <a:p>
                      <a:pPr marL="271463" indent="-271463"/>
                      <a:r>
                        <a:rPr lang="en-AU" sz="900" b="0" kern="1200" baseline="0" dirty="0">
                          <a:solidFill>
                            <a:srgbClr val="244C5A"/>
                          </a:solidFill>
                          <a:latin typeface="+mn-lt"/>
                          <a:ea typeface="+mn-ea"/>
                          <a:cs typeface="Arial" pitchFamily="34" charset="0"/>
                        </a:rPr>
                        <a:t>1.1 </a:t>
                      </a:r>
                      <a:r>
                        <a:rPr lang="en-AU" sz="900" b="0" kern="1200" baseline="0" dirty="0">
                          <a:solidFill>
                            <a:srgbClr val="244C5A"/>
                          </a:solidFill>
                          <a:latin typeface="+mn-lt"/>
                          <a:ea typeface="+mn-ea"/>
                          <a:cs typeface="Arial" pitchFamily="34" charset="0"/>
                          <a:hlinkClick r:id="rId4" action="ppaction://hlinksldjump">
                            <a:extLst>
                              <a:ext uri="{A12FA001-AC4F-418D-AE19-62706E023703}">
                                <ahyp:hlinkClr xmlns:ahyp="http://schemas.microsoft.com/office/drawing/2018/hyperlinkcolor" val="tx"/>
                              </a:ext>
                            </a:extLst>
                          </a:hlinkClick>
                        </a:rPr>
                        <a:t>Understanding roles and permissions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4</a:t>
                      </a:r>
                    </a:p>
                  </a:txBody>
                  <a:tcPr marL="68580" marR="68580" marT="34290" marB="34290" anchor="ctr"/>
                </a:tc>
                <a:extLst>
                  <a:ext uri="{0D108BD9-81ED-4DB2-BD59-A6C34878D82A}">
                    <a16:rowId xmlns:a16="http://schemas.microsoft.com/office/drawing/2014/main" val="4167605397"/>
                  </a:ext>
                </a:extLst>
              </a:tr>
              <a:tr h="205740">
                <a:tc>
                  <a:txBody>
                    <a:bodyPr/>
                    <a:lstStyle/>
                    <a:p>
                      <a:pPr marL="271463" indent="-271463"/>
                      <a:r>
                        <a:rPr lang="en-AU" sz="900" b="0" kern="1200" baseline="0" dirty="0">
                          <a:solidFill>
                            <a:srgbClr val="244C5A"/>
                          </a:solidFill>
                          <a:latin typeface="+mn-lt"/>
                          <a:ea typeface="+mn-ea"/>
                          <a:cs typeface="Arial" pitchFamily="34" charset="0"/>
                        </a:rPr>
                        <a:t>1.2 </a:t>
                      </a:r>
                      <a:r>
                        <a:rPr lang="en-AU" sz="900" b="0" kern="1200" baseline="0" dirty="0">
                          <a:solidFill>
                            <a:srgbClr val="244C5A"/>
                          </a:solidFill>
                          <a:latin typeface="+mn-lt"/>
                          <a:ea typeface="+mn-ea"/>
                          <a:cs typeface="Arial" pitchFamily="34" charset="0"/>
                          <a:hlinkClick r:id="rId5" action="ppaction://hlinksldjump">
                            <a:extLst>
                              <a:ext uri="{A12FA001-AC4F-418D-AE19-62706E023703}">
                                <ahyp:hlinkClr xmlns:ahyp="http://schemas.microsoft.com/office/drawing/2018/hyperlinkcolor" val="tx"/>
                              </a:ext>
                            </a:extLst>
                          </a:hlinkClick>
                        </a:rPr>
                        <a:t>Most common roles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5</a:t>
                      </a:r>
                    </a:p>
                  </a:txBody>
                  <a:tcPr marL="68580" marR="68580" marT="34290" marB="34290" anchor="ctr"/>
                </a:tc>
                <a:extLst>
                  <a:ext uri="{0D108BD9-81ED-4DB2-BD59-A6C34878D82A}">
                    <a16:rowId xmlns:a16="http://schemas.microsoft.com/office/drawing/2014/main" val="3445443742"/>
                  </a:ext>
                </a:extLst>
              </a:tr>
              <a:tr h="342900">
                <a:tc>
                  <a:txBody>
                    <a:bodyPr/>
                    <a:lstStyle/>
                    <a:p>
                      <a:pPr marL="271463" indent="-271463"/>
                      <a:r>
                        <a:rPr lang="en-AU" sz="900" b="0" kern="1200" baseline="0">
                          <a:solidFill>
                            <a:srgbClr val="244C5A"/>
                          </a:solidFill>
                          <a:latin typeface="+mn-lt"/>
                          <a:ea typeface="+mn-ea"/>
                          <a:cs typeface="Arial" pitchFamily="34" charset="0"/>
                        </a:rPr>
                        <a:t>1.1 </a:t>
                      </a:r>
                      <a:r>
                        <a:rPr lang="en-AU" sz="900" b="0" kern="1200" baseline="0">
                          <a:solidFill>
                            <a:srgbClr val="244C5A"/>
                          </a:solidFill>
                          <a:latin typeface="+mn-lt"/>
                          <a:ea typeface="+mn-ea"/>
                          <a:cs typeface="Arial" pitchFamily="34" charset="0"/>
                          <a:hlinkClick r:id="rId6" action="ppaction://hlinksldjump">
                            <a:extLst>
                              <a:ext uri="{A12FA001-AC4F-418D-AE19-62706E023703}">
                                <ahyp:hlinkClr xmlns:ahyp="http://schemas.microsoft.com/office/drawing/2018/hyperlinkcolor" val="tx"/>
                              </a:ext>
                            </a:extLst>
                          </a:hlinkClick>
                        </a:rPr>
                        <a:t>Overview of roles and permissions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6</a:t>
                      </a:r>
                    </a:p>
                  </a:txBody>
                  <a:tcPr marL="68580" marR="68580" marT="34290" marB="34290" anchor="ctr"/>
                </a:tc>
                <a:extLst>
                  <a:ext uri="{0D108BD9-81ED-4DB2-BD59-A6C34878D82A}">
                    <a16:rowId xmlns:a16="http://schemas.microsoft.com/office/drawing/2014/main" val="2041650383"/>
                  </a:ext>
                </a:extLst>
              </a:tr>
              <a:tr h="205740">
                <a:tc>
                  <a:txBody>
                    <a:bodyPr/>
                    <a:lstStyle/>
                    <a:p>
                      <a:pPr marL="271463" indent="-271463" algn="l" defTabSz="914400" rtl="0" eaLnBrk="1" latinLnBrk="0" hangingPunct="1"/>
                      <a:r>
                        <a:rPr lang="en-AU" sz="900" b="0" kern="1200" baseline="0">
                          <a:solidFill>
                            <a:srgbClr val="244C5A"/>
                          </a:solidFill>
                          <a:latin typeface="+mn-lt"/>
                          <a:ea typeface="+mn-ea"/>
                          <a:cs typeface="Arial" pitchFamily="34" charset="0"/>
                        </a:rPr>
                        <a:t>1.2  </a:t>
                      </a:r>
                      <a:r>
                        <a:rPr lang="en-AU" sz="900" b="0" kern="1200" baseline="0">
                          <a:solidFill>
                            <a:srgbClr val="244C5A"/>
                          </a:solidFill>
                          <a:latin typeface="+mn-lt"/>
                          <a:ea typeface="+mn-ea"/>
                          <a:cs typeface="Arial" pitchFamily="34" charset="0"/>
                          <a:hlinkClick r:id="rId7" action="ppaction://hlinksldjump">
                            <a:extLst>
                              <a:ext uri="{A12FA001-AC4F-418D-AE19-62706E023703}">
                                <ahyp:hlinkClr xmlns:ahyp="http://schemas.microsoft.com/office/drawing/2018/hyperlinkcolor" val="tx"/>
                              </a:ext>
                            </a:extLst>
                          </a:hlinkClick>
                        </a:rPr>
                        <a:t>System administration roles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7</a:t>
                      </a:r>
                    </a:p>
                  </a:txBody>
                  <a:tcPr marL="68580" marR="68580" marT="34290" marB="34290"/>
                </a:tc>
                <a:extLst>
                  <a:ext uri="{0D108BD9-81ED-4DB2-BD59-A6C34878D82A}">
                    <a16:rowId xmlns:a16="http://schemas.microsoft.com/office/drawing/2014/main" val="2711561595"/>
                  </a:ext>
                </a:extLst>
              </a:tr>
            </a:tbl>
          </a:graphicData>
        </a:graphic>
      </p:graphicFrame>
      <p:graphicFrame>
        <p:nvGraphicFramePr>
          <p:cNvPr id="10" name="Table 9">
            <a:extLst>
              <a:ext uri="{FF2B5EF4-FFF2-40B4-BE49-F238E27FC236}">
                <a16:creationId xmlns:a16="http://schemas.microsoft.com/office/drawing/2014/main" id="{DF12848C-1823-4845-AC39-A2DB6A7922A2}"/>
              </a:ext>
            </a:extLst>
          </p:cNvPr>
          <p:cNvGraphicFramePr>
            <a:graphicFrameLocks noGrp="1"/>
          </p:cNvGraphicFramePr>
          <p:nvPr>
            <p:extLst>
              <p:ext uri="{D42A27DB-BD31-4B8C-83A1-F6EECF244321}">
                <p14:modId xmlns:p14="http://schemas.microsoft.com/office/powerpoint/2010/main" val="3708880257"/>
              </p:ext>
            </p:extLst>
          </p:nvPr>
        </p:nvGraphicFramePr>
        <p:xfrm>
          <a:off x="835740" y="2492102"/>
          <a:ext cx="2278099" cy="243464"/>
        </p:xfrm>
        <a:graphic>
          <a:graphicData uri="http://schemas.openxmlformats.org/drawingml/2006/table">
            <a:tbl>
              <a:tblPr firstRow="1" bandRow="1">
                <a:tableStyleId>{5C22544A-7EE6-4342-B048-85BDC9FD1C3A}</a:tableStyleId>
              </a:tblPr>
              <a:tblGrid>
                <a:gridCol w="1952574">
                  <a:extLst>
                    <a:ext uri="{9D8B030D-6E8A-4147-A177-3AD203B41FA5}">
                      <a16:colId xmlns:a16="http://schemas.microsoft.com/office/drawing/2014/main" val="2249471477"/>
                    </a:ext>
                  </a:extLst>
                </a:gridCol>
                <a:gridCol w="325525">
                  <a:extLst>
                    <a:ext uri="{9D8B030D-6E8A-4147-A177-3AD203B41FA5}">
                      <a16:colId xmlns:a16="http://schemas.microsoft.com/office/drawing/2014/main" val="3633956096"/>
                    </a:ext>
                  </a:extLst>
                </a:gridCol>
              </a:tblGrid>
              <a:tr h="243464">
                <a:tc>
                  <a:txBody>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lang="en-AU" sz="900"/>
                        <a:t>2. </a:t>
                      </a:r>
                      <a:r>
                        <a:rPr lang="en-AU" sz="900">
                          <a:solidFill>
                            <a:schemeClr val="bg1"/>
                          </a:solidFill>
                          <a:hlinkClick r:id="rId8" action="ppaction://hlinksldjump">
                            <a:extLst>
                              <a:ext uri="{A12FA001-AC4F-418D-AE19-62706E023703}">
                                <ahyp:hlinkClr xmlns:ahyp="http://schemas.microsoft.com/office/drawing/2018/hyperlinkcolor" val="tx"/>
                              </a:ext>
                            </a:extLst>
                          </a:hlinkClick>
                        </a:rPr>
                        <a:t>Administration dashboard</a:t>
                      </a:r>
                      <a:endParaRPr lang="en-AU" sz="900" b="1">
                        <a:solidFill>
                          <a:schemeClr val="bg1"/>
                        </a:solidFill>
                        <a:latin typeface="+mn-lt"/>
                      </a:endParaRPr>
                    </a:p>
                  </a:txBody>
                  <a:tcPr marL="68580" marR="68580" marT="34290" marB="34290" anchor="ctr"/>
                </a:tc>
                <a:tc>
                  <a:txBody>
                    <a:bodyPr/>
                    <a:lstStyle/>
                    <a:p>
                      <a:pPr algn="ctr"/>
                      <a:r>
                        <a:rPr lang="en-AU" sz="900" b="1">
                          <a:latin typeface="+mn-lt"/>
                        </a:rPr>
                        <a:t>8</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11" name="Table 10">
            <a:extLst>
              <a:ext uri="{FF2B5EF4-FFF2-40B4-BE49-F238E27FC236}">
                <a16:creationId xmlns:a16="http://schemas.microsoft.com/office/drawing/2014/main" id="{E5A52E5B-CF3C-4BC5-A738-E366662EAF60}"/>
              </a:ext>
            </a:extLst>
          </p:cNvPr>
          <p:cNvGraphicFramePr>
            <a:graphicFrameLocks noGrp="1"/>
          </p:cNvGraphicFramePr>
          <p:nvPr>
            <p:extLst>
              <p:ext uri="{D42A27DB-BD31-4B8C-83A1-F6EECF244321}">
                <p14:modId xmlns:p14="http://schemas.microsoft.com/office/powerpoint/2010/main" val="3755492910"/>
              </p:ext>
            </p:extLst>
          </p:nvPr>
        </p:nvGraphicFramePr>
        <p:xfrm>
          <a:off x="838326" y="2806920"/>
          <a:ext cx="2278099" cy="1882140"/>
        </p:xfrm>
        <a:graphic>
          <a:graphicData uri="http://schemas.openxmlformats.org/drawingml/2006/table">
            <a:tbl>
              <a:tblPr firstRow="1" bandRow="1">
                <a:tableStyleId>{5C22544A-7EE6-4342-B048-85BDC9FD1C3A}</a:tableStyleId>
              </a:tblPr>
              <a:tblGrid>
                <a:gridCol w="1952786">
                  <a:extLst>
                    <a:ext uri="{9D8B030D-6E8A-4147-A177-3AD203B41FA5}">
                      <a16:colId xmlns:a16="http://schemas.microsoft.com/office/drawing/2014/main" val="2249471477"/>
                    </a:ext>
                  </a:extLst>
                </a:gridCol>
                <a:gridCol w="325313">
                  <a:extLst>
                    <a:ext uri="{9D8B030D-6E8A-4147-A177-3AD203B41FA5}">
                      <a16:colId xmlns:a16="http://schemas.microsoft.com/office/drawing/2014/main" val="3633956096"/>
                    </a:ext>
                  </a:extLst>
                </a:gridCol>
              </a:tblGrid>
              <a:tr h="236220">
                <a:tc>
                  <a:txBody>
                    <a:bodyPr/>
                    <a:lstStyle/>
                    <a:p>
                      <a:r>
                        <a:rPr lang="en-AU" sz="900" b="1">
                          <a:latin typeface="+mn-lt"/>
                        </a:rPr>
                        <a:t>3. </a:t>
                      </a:r>
                      <a:r>
                        <a:rPr lang="en-AU" sz="900" b="1">
                          <a:solidFill>
                            <a:schemeClr val="bg1"/>
                          </a:solidFill>
                          <a:latin typeface="+mn-lt"/>
                          <a:hlinkClick r:id="rId9" action="ppaction://hlinksldjump">
                            <a:extLst>
                              <a:ext uri="{A12FA001-AC4F-418D-AE19-62706E023703}">
                                <ahyp:hlinkClr xmlns:ahyp="http://schemas.microsoft.com/office/drawing/2018/hyperlinkcolor" val="tx"/>
                              </a:ext>
                            </a:extLst>
                          </a:hlinkClick>
                        </a:rPr>
                        <a:t>Users</a:t>
                      </a:r>
                      <a:endParaRPr lang="en-AU" sz="900" b="1">
                        <a:solidFill>
                          <a:schemeClr val="bg1"/>
                        </a:solidFill>
                        <a:latin typeface="+mn-lt"/>
                      </a:endParaRPr>
                    </a:p>
                  </a:txBody>
                  <a:tcPr marL="68580" marR="68580" marT="34290" marB="34290" anchor="ctr"/>
                </a:tc>
                <a:tc>
                  <a:txBody>
                    <a:bodyPr/>
                    <a:lstStyle/>
                    <a:p>
                      <a:pPr algn="ctr"/>
                      <a:r>
                        <a:rPr lang="en-AU" sz="900" b="1">
                          <a:latin typeface="+mn-lt"/>
                        </a:rPr>
                        <a:t>10</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rgbClr val="244C5A"/>
                          </a:solidFill>
                          <a:latin typeface="+mn-lt"/>
                          <a:ea typeface="+mn-ea"/>
                          <a:cs typeface="Arial" pitchFamily="34" charset="0"/>
                        </a:rPr>
                        <a:t>3.1  </a:t>
                      </a:r>
                      <a:r>
                        <a:rPr lang="en-AU" sz="900" b="0" kern="1200" baseline="0">
                          <a:solidFill>
                            <a:srgbClr val="244C5A"/>
                          </a:solidFill>
                          <a:latin typeface="+mn-lt"/>
                          <a:ea typeface="+mn-ea"/>
                          <a:cs typeface="Arial" pitchFamily="34" charset="0"/>
                          <a:hlinkClick r:id="rId10" action="ppaction://hlinksldjump">
                            <a:extLst>
                              <a:ext uri="{A12FA001-AC4F-418D-AE19-62706E023703}">
                                <ahyp:hlinkClr xmlns:ahyp="http://schemas.microsoft.com/office/drawing/2018/hyperlinkcolor" val="tx"/>
                              </a:ext>
                            </a:extLst>
                          </a:hlinkClick>
                        </a:rPr>
                        <a:t>Accessing users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11</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3.2  </a:t>
                      </a:r>
                      <a:r>
                        <a:rPr lang="en-AU" sz="900" b="0" kern="1200" baseline="0">
                          <a:solidFill>
                            <a:srgbClr val="244C5A"/>
                          </a:solidFill>
                          <a:latin typeface="+mn-lt"/>
                          <a:ea typeface="+mn-ea"/>
                          <a:cs typeface="Arial" pitchFamily="34" charset="0"/>
                          <a:hlinkClick r:id="rId11" action="ppaction://hlinksldjump">
                            <a:extLst>
                              <a:ext uri="{A12FA001-AC4F-418D-AE19-62706E023703}">
                                <ahyp:hlinkClr xmlns:ahyp="http://schemas.microsoft.com/office/drawing/2018/hyperlinkcolor" val="tx"/>
                              </a:ext>
                            </a:extLst>
                          </a:hlinkClick>
                        </a:rPr>
                        <a:t>Transferring subordinates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12</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3.3  </a:t>
                      </a:r>
                      <a:r>
                        <a:rPr lang="en-AU" sz="900" b="0" kern="1200" baseline="0">
                          <a:solidFill>
                            <a:srgbClr val="244C5A"/>
                          </a:solidFill>
                          <a:latin typeface="+mn-lt"/>
                          <a:ea typeface="+mn-ea"/>
                          <a:cs typeface="Arial" pitchFamily="34" charset="0"/>
                          <a:hlinkClick r:id="rId12" action="ppaction://hlinksldjump">
                            <a:extLst>
                              <a:ext uri="{A12FA001-AC4F-418D-AE19-62706E023703}">
                                <ahyp:hlinkClr xmlns:ahyp="http://schemas.microsoft.com/office/drawing/2018/hyperlinkcolor" val="tx"/>
                              </a:ext>
                            </a:extLst>
                          </a:hlinkClick>
                        </a:rPr>
                        <a:t>Edit a user</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13</a:t>
                      </a:r>
                    </a:p>
                  </a:txBody>
                  <a:tcPr marL="68580" marR="68580" marT="34290" marB="34290"/>
                </a:tc>
                <a:extLst>
                  <a:ext uri="{0D108BD9-81ED-4DB2-BD59-A6C34878D82A}">
                    <a16:rowId xmlns:a16="http://schemas.microsoft.com/office/drawing/2014/main" val="3085713923"/>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3.4  </a:t>
                      </a:r>
                      <a:r>
                        <a:rPr lang="en-AU" sz="900" b="0" kern="1200" baseline="0">
                          <a:solidFill>
                            <a:srgbClr val="244C5A"/>
                          </a:solidFill>
                          <a:latin typeface="+mn-lt"/>
                          <a:ea typeface="+mn-ea"/>
                          <a:cs typeface="Arial" pitchFamily="34" charset="0"/>
                          <a:hlinkClick r:id="rId13" action="ppaction://hlinksldjump">
                            <a:extLst>
                              <a:ext uri="{A12FA001-AC4F-418D-AE19-62706E023703}">
                                <ahyp:hlinkClr xmlns:ahyp="http://schemas.microsoft.com/office/drawing/2018/hyperlinkcolor" val="tx"/>
                              </a:ext>
                            </a:extLst>
                          </a:hlinkClick>
                        </a:rPr>
                        <a:t>Managing line managers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15</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3.5  </a:t>
                      </a:r>
                      <a:r>
                        <a:rPr lang="en-AU" sz="900" b="0" kern="1200" baseline="0">
                          <a:solidFill>
                            <a:srgbClr val="244C5A"/>
                          </a:solidFill>
                          <a:latin typeface="+mn-lt"/>
                          <a:ea typeface="+mn-ea"/>
                          <a:cs typeface="Arial" pitchFamily="34" charset="0"/>
                          <a:hlinkClick r:id="rId14" action="ppaction://hlinksldjump">
                            <a:extLst>
                              <a:ext uri="{A12FA001-AC4F-418D-AE19-62706E023703}">
                                <ahyp:hlinkClr xmlns:ahyp="http://schemas.microsoft.com/office/drawing/2018/hyperlinkcolor" val="tx"/>
                              </a:ext>
                            </a:extLst>
                          </a:hlinkClick>
                        </a:rPr>
                        <a:t>Linking user accounts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16</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3.6  </a:t>
                      </a:r>
                      <a:r>
                        <a:rPr lang="en-AU" sz="900" b="0" kern="1200" baseline="0">
                          <a:solidFill>
                            <a:srgbClr val="244C5A"/>
                          </a:solidFill>
                          <a:latin typeface="+mn-lt"/>
                          <a:ea typeface="+mn-ea"/>
                          <a:cs typeface="Arial" pitchFamily="34" charset="0"/>
                          <a:hlinkClick r:id="rId15" action="ppaction://hlinksldjump">
                            <a:extLst>
                              <a:ext uri="{A12FA001-AC4F-418D-AE19-62706E023703}">
                                <ahyp:hlinkClr xmlns:ahyp="http://schemas.microsoft.com/office/drawing/2018/hyperlinkcolor" val="tx"/>
                              </a:ext>
                            </a:extLst>
                          </a:hlinkClick>
                        </a:rPr>
                        <a:t>Profile delegation</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17</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3.7  </a:t>
                      </a:r>
                      <a:r>
                        <a:rPr lang="en-AU" sz="900" b="0" kern="1200" baseline="0">
                          <a:solidFill>
                            <a:srgbClr val="244C5A"/>
                          </a:solidFill>
                          <a:latin typeface="+mn-lt"/>
                          <a:ea typeface="+mn-ea"/>
                          <a:cs typeface="Arial" pitchFamily="34" charset="0"/>
                          <a:hlinkClick r:id="rId16" action="ppaction://hlinksldjump">
                            <a:extLst>
                              <a:ext uri="{A12FA001-AC4F-418D-AE19-62706E023703}">
                                <ahyp:hlinkClr xmlns:ahyp="http://schemas.microsoft.com/office/drawing/2018/hyperlinkcolor" val="tx"/>
                              </a:ext>
                            </a:extLst>
                          </a:hlinkClick>
                        </a:rPr>
                        <a:t>Deactivate/reactivate a user</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20</a:t>
                      </a:r>
                    </a:p>
                  </a:txBody>
                  <a:tcPr marL="68580" marR="68580" marT="34290" marB="34290"/>
                </a:tc>
                <a:extLst>
                  <a:ext uri="{0D108BD9-81ED-4DB2-BD59-A6C34878D82A}">
                    <a16:rowId xmlns:a16="http://schemas.microsoft.com/office/drawing/2014/main" val="3122369878"/>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3.8  </a:t>
                      </a:r>
                      <a:r>
                        <a:rPr lang="en-AU" sz="900" b="0" kern="1200" baseline="0">
                          <a:solidFill>
                            <a:srgbClr val="244C5A"/>
                          </a:solidFill>
                          <a:latin typeface="+mn-lt"/>
                          <a:ea typeface="+mn-ea"/>
                          <a:cs typeface="Arial" pitchFamily="34" charset="0"/>
                          <a:hlinkClick r:id="rId17" action="ppaction://hlinksldjump">
                            <a:extLst>
                              <a:ext uri="{A12FA001-AC4F-418D-AE19-62706E023703}">
                                <ahyp:hlinkClr xmlns:ahyp="http://schemas.microsoft.com/office/drawing/2018/hyperlinkcolor" val="tx"/>
                              </a:ext>
                            </a:extLst>
                          </a:hlinkClick>
                        </a:rPr>
                        <a:t>Adding a new user</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21</a:t>
                      </a:r>
                    </a:p>
                  </a:txBody>
                  <a:tcPr marL="68580" marR="68580" marT="34290" marB="34290"/>
                </a:tc>
                <a:extLst>
                  <a:ext uri="{0D108BD9-81ED-4DB2-BD59-A6C34878D82A}">
                    <a16:rowId xmlns:a16="http://schemas.microsoft.com/office/drawing/2014/main" val="758857361"/>
                  </a:ext>
                </a:extLst>
              </a:tr>
            </a:tbl>
          </a:graphicData>
        </a:graphic>
      </p:graphicFrame>
      <p:graphicFrame>
        <p:nvGraphicFramePr>
          <p:cNvPr id="13" name="Table 12">
            <a:extLst>
              <a:ext uri="{FF2B5EF4-FFF2-40B4-BE49-F238E27FC236}">
                <a16:creationId xmlns:a16="http://schemas.microsoft.com/office/drawing/2014/main" id="{999B78F0-F19C-4537-B899-0298E100450D}"/>
              </a:ext>
            </a:extLst>
          </p:cNvPr>
          <p:cNvGraphicFramePr>
            <a:graphicFrameLocks noGrp="1"/>
          </p:cNvGraphicFramePr>
          <p:nvPr>
            <p:extLst>
              <p:ext uri="{D42A27DB-BD31-4B8C-83A1-F6EECF244321}">
                <p14:modId xmlns:p14="http://schemas.microsoft.com/office/powerpoint/2010/main" val="1651899670"/>
              </p:ext>
            </p:extLst>
          </p:nvPr>
        </p:nvGraphicFramePr>
        <p:xfrm>
          <a:off x="3432951" y="1087248"/>
          <a:ext cx="2278099" cy="1053254"/>
        </p:xfrm>
        <a:graphic>
          <a:graphicData uri="http://schemas.openxmlformats.org/drawingml/2006/table">
            <a:tbl>
              <a:tblPr firstRow="1" bandRow="1">
                <a:tableStyleId>{5C22544A-7EE6-4342-B048-85BDC9FD1C3A}</a:tableStyleId>
              </a:tblPr>
              <a:tblGrid>
                <a:gridCol w="1961634">
                  <a:extLst>
                    <a:ext uri="{9D8B030D-6E8A-4147-A177-3AD203B41FA5}">
                      <a16:colId xmlns:a16="http://schemas.microsoft.com/office/drawing/2014/main" val="2249471477"/>
                    </a:ext>
                  </a:extLst>
                </a:gridCol>
                <a:gridCol w="316465">
                  <a:extLst>
                    <a:ext uri="{9D8B030D-6E8A-4147-A177-3AD203B41FA5}">
                      <a16:colId xmlns:a16="http://schemas.microsoft.com/office/drawing/2014/main" val="3633956096"/>
                    </a:ext>
                  </a:extLst>
                </a:gridCol>
              </a:tblGrid>
              <a:tr h="230294">
                <a:tc>
                  <a:txBody>
                    <a:bodyPr/>
                    <a:lstStyle/>
                    <a:p>
                      <a:r>
                        <a:rPr lang="en-AU" sz="900" b="1">
                          <a:latin typeface="+mn-lt"/>
                        </a:rPr>
                        <a:t>4. </a:t>
                      </a:r>
                      <a:r>
                        <a:rPr lang="en-AU" sz="900" b="1">
                          <a:solidFill>
                            <a:schemeClr val="bg1"/>
                          </a:solidFill>
                          <a:latin typeface="+mn-lt"/>
                          <a:hlinkClick r:id="rId18" action="ppaction://hlinksldjump">
                            <a:extLst>
                              <a:ext uri="{A12FA001-AC4F-418D-AE19-62706E023703}">
                                <ahyp:hlinkClr xmlns:ahyp="http://schemas.microsoft.com/office/drawing/2018/hyperlinkcolor" val="tx"/>
                              </a:ext>
                            </a:extLst>
                          </a:hlinkClick>
                        </a:rPr>
                        <a:t>Teams</a:t>
                      </a:r>
                      <a:endParaRPr lang="en-AU" sz="900" b="1">
                        <a:solidFill>
                          <a:schemeClr val="bg1"/>
                        </a:solidFill>
                        <a:latin typeface="+mn-lt"/>
                      </a:endParaRPr>
                    </a:p>
                  </a:txBody>
                  <a:tcPr marL="68580" marR="68580" marT="34290" marB="34290" anchor="ctr"/>
                </a:tc>
                <a:tc>
                  <a:txBody>
                    <a:bodyPr/>
                    <a:lstStyle/>
                    <a:p>
                      <a:pPr algn="ctr"/>
                      <a:r>
                        <a:rPr lang="en-AU" sz="900" b="1">
                          <a:latin typeface="+mn-lt"/>
                        </a:rPr>
                        <a:t>22</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rgbClr val="244C5A"/>
                          </a:solidFill>
                          <a:latin typeface="+mn-lt"/>
                          <a:ea typeface="+mn-ea"/>
                          <a:cs typeface="Arial" pitchFamily="34" charset="0"/>
                        </a:rPr>
                        <a:t>4.1  </a:t>
                      </a:r>
                      <a:r>
                        <a:rPr lang="en-AU" sz="900" b="0" kern="1200" baseline="0">
                          <a:solidFill>
                            <a:srgbClr val="244C5A"/>
                          </a:solidFill>
                          <a:latin typeface="+mn-lt"/>
                          <a:ea typeface="+mn-ea"/>
                          <a:cs typeface="Arial" pitchFamily="34" charset="0"/>
                          <a:hlinkClick r:id="rId19" action="ppaction://hlinksldjump">
                            <a:extLst>
                              <a:ext uri="{A12FA001-AC4F-418D-AE19-62706E023703}">
                                <ahyp:hlinkClr xmlns:ahyp="http://schemas.microsoft.com/office/drawing/2018/hyperlinkcolor" val="tx"/>
                              </a:ext>
                            </a:extLst>
                          </a:hlinkClick>
                        </a:rPr>
                        <a:t>Accessing teams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23</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4.2  </a:t>
                      </a:r>
                      <a:r>
                        <a:rPr lang="en-AU" sz="900" b="0" kern="1200" baseline="0">
                          <a:solidFill>
                            <a:srgbClr val="244C5A"/>
                          </a:solidFill>
                          <a:latin typeface="+mn-lt"/>
                          <a:ea typeface="+mn-ea"/>
                          <a:cs typeface="Arial" pitchFamily="34" charset="0"/>
                          <a:hlinkClick r:id="rId20" action="ppaction://hlinksldjump">
                            <a:extLst>
                              <a:ext uri="{A12FA001-AC4F-418D-AE19-62706E023703}">
                                <ahyp:hlinkClr xmlns:ahyp="http://schemas.microsoft.com/office/drawing/2018/hyperlinkcolor" val="tx"/>
                              </a:ext>
                            </a:extLst>
                          </a:hlinkClick>
                        </a:rPr>
                        <a:t>Edit a team</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24</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4.3  </a:t>
                      </a:r>
                      <a:r>
                        <a:rPr lang="en-AU" sz="900" b="0" kern="1200" baseline="0">
                          <a:solidFill>
                            <a:srgbClr val="244C5A"/>
                          </a:solidFill>
                          <a:latin typeface="+mn-lt"/>
                          <a:ea typeface="+mn-ea"/>
                          <a:cs typeface="Arial" pitchFamily="34" charset="0"/>
                          <a:hlinkClick r:id="rId21" action="ppaction://hlinksldjump">
                            <a:extLst>
                              <a:ext uri="{A12FA001-AC4F-418D-AE19-62706E023703}">
                                <ahyp:hlinkClr xmlns:ahyp="http://schemas.microsoft.com/office/drawing/2018/hyperlinkcolor" val="tx"/>
                              </a:ext>
                            </a:extLst>
                          </a:hlinkClick>
                        </a:rPr>
                        <a:t>Deactivate/reactivate a team</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26</a:t>
                      </a:r>
                    </a:p>
                  </a:txBody>
                  <a:tcPr marL="68580" marR="68580" marT="34290" marB="34290"/>
                </a:tc>
                <a:extLst>
                  <a:ext uri="{0D108BD9-81ED-4DB2-BD59-A6C34878D82A}">
                    <a16:rowId xmlns:a16="http://schemas.microsoft.com/office/drawing/2014/main" val="3085713923"/>
                  </a:ext>
                </a:extLst>
              </a:tr>
              <a:tr h="205740">
                <a:tc>
                  <a:txBody>
                    <a:bodyPr/>
                    <a:lstStyle/>
                    <a:p>
                      <a:pPr marL="266700" indent="-266700" algn="l" defTabSz="914400" rtl="0" eaLnBrk="1" latinLnBrk="0" hangingPunct="1"/>
                      <a:r>
                        <a:rPr lang="en-AU" sz="900" b="0" kern="1200" baseline="0">
                          <a:solidFill>
                            <a:srgbClr val="244C5A"/>
                          </a:solidFill>
                          <a:latin typeface="+mn-lt"/>
                          <a:ea typeface="+mn-ea"/>
                          <a:cs typeface="Arial" pitchFamily="34" charset="0"/>
                        </a:rPr>
                        <a:t>4.4  </a:t>
                      </a:r>
                      <a:r>
                        <a:rPr lang="en-AU" sz="900" b="0" kern="1200" baseline="0">
                          <a:solidFill>
                            <a:srgbClr val="244C5A"/>
                          </a:solidFill>
                          <a:latin typeface="+mn-lt"/>
                          <a:ea typeface="+mn-ea"/>
                          <a:cs typeface="Arial" pitchFamily="34" charset="0"/>
                          <a:hlinkClick r:id="rId22" action="ppaction://hlinksldjump">
                            <a:extLst>
                              <a:ext uri="{A12FA001-AC4F-418D-AE19-62706E023703}">
                                <ahyp:hlinkClr xmlns:ahyp="http://schemas.microsoft.com/office/drawing/2018/hyperlinkcolor" val="tx"/>
                              </a:ext>
                            </a:extLst>
                          </a:hlinkClick>
                        </a:rPr>
                        <a:t>Adding a new team</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27</a:t>
                      </a:r>
                    </a:p>
                  </a:txBody>
                  <a:tcPr marL="68580" marR="68580" marT="34290" marB="34290"/>
                </a:tc>
                <a:extLst>
                  <a:ext uri="{0D108BD9-81ED-4DB2-BD59-A6C34878D82A}">
                    <a16:rowId xmlns:a16="http://schemas.microsoft.com/office/drawing/2014/main" val="3472415819"/>
                  </a:ext>
                </a:extLst>
              </a:tr>
            </a:tbl>
          </a:graphicData>
        </a:graphic>
      </p:graphicFrame>
      <p:graphicFrame>
        <p:nvGraphicFramePr>
          <p:cNvPr id="18" name="Table 17">
            <a:extLst>
              <a:ext uri="{FF2B5EF4-FFF2-40B4-BE49-F238E27FC236}">
                <a16:creationId xmlns:a16="http://schemas.microsoft.com/office/drawing/2014/main" id="{00293A04-6B80-4AE2-8889-F078DA127016}"/>
              </a:ext>
            </a:extLst>
          </p:cNvPr>
          <p:cNvGraphicFramePr>
            <a:graphicFrameLocks noGrp="1"/>
          </p:cNvGraphicFramePr>
          <p:nvPr>
            <p:extLst>
              <p:ext uri="{D42A27DB-BD31-4B8C-83A1-F6EECF244321}">
                <p14:modId xmlns:p14="http://schemas.microsoft.com/office/powerpoint/2010/main" val="3726949767"/>
              </p:ext>
            </p:extLst>
          </p:nvPr>
        </p:nvGraphicFramePr>
        <p:xfrm>
          <a:off x="6030162" y="4050064"/>
          <a:ext cx="2278098" cy="243464"/>
        </p:xfrm>
        <a:graphic>
          <a:graphicData uri="http://schemas.openxmlformats.org/drawingml/2006/table">
            <a:tbl>
              <a:tblPr firstRow="1" bandRow="1">
                <a:tableStyleId>{5C22544A-7EE6-4342-B048-85BDC9FD1C3A}</a:tableStyleId>
              </a:tblPr>
              <a:tblGrid>
                <a:gridCol w="1954061">
                  <a:extLst>
                    <a:ext uri="{9D8B030D-6E8A-4147-A177-3AD203B41FA5}">
                      <a16:colId xmlns:a16="http://schemas.microsoft.com/office/drawing/2014/main" val="2249471477"/>
                    </a:ext>
                  </a:extLst>
                </a:gridCol>
                <a:gridCol w="324037">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9.  </a:t>
                      </a:r>
                      <a:r>
                        <a:rPr lang="en-AU" sz="900">
                          <a:solidFill>
                            <a:schemeClr val="bg1"/>
                          </a:solidFill>
                          <a:hlinkClick r:id="rId23" action="ppaction://hlinksldjump">
                            <a:extLst>
                              <a:ext uri="{A12FA001-AC4F-418D-AE19-62706E023703}">
                                <ahyp:hlinkClr xmlns:ahyp="http://schemas.microsoft.com/office/drawing/2018/hyperlinkcolor" val="tx"/>
                              </a:ext>
                            </a:extLst>
                          </a:hlinkClick>
                        </a:rPr>
                        <a:t>Logging off</a:t>
                      </a:r>
                      <a:endParaRPr lang="en-AU" sz="900" b="1">
                        <a:solidFill>
                          <a:schemeClr val="bg1"/>
                        </a:solidFill>
                        <a:latin typeface="+mn-lt"/>
                      </a:endParaRPr>
                    </a:p>
                  </a:txBody>
                  <a:tcPr marL="68580" marR="68580" marT="34290" marB="34290" anchor="ctr"/>
                </a:tc>
                <a:tc>
                  <a:txBody>
                    <a:bodyPr/>
                    <a:lstStyle/>
                    <a:p>
                      <a:pPr algn="ctr"/>
                      <a:r>
                        <a:rPr lang="en-AU" sz="800" b="1">
                          <a:latin typeface="+mn-lt"/>
                        </a:rPr>
                        <a:t>54</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23" name="Table 22">
            <a:extLst>
              <a:ext uri="{FF2B5EF4-FFF2-40B4-BE49-F238E27FC236}">
                <a16:creationId xmlns:a16="http://schemas.microsoft.com/office/drawing/2014/main" id="{96AF3C6C-1B29-4CED-83B3-92A1EA9DDA52}"/>
              </a:ext>
            </a:extLst>
          </p:cNvPr>
          <p:cNvGraphicFramePr>
            <a:graphicFrameLocks noGrp="1"/>
          </p:cNvGraphicFramePr>
          <p:nvPr>
            <p:extLst>
              <p:ext uri="{D42A27DB-BD31-4B8C-83A1-F6EECF244321}">
                <p14:modId xmlns:p14="http://schemas.microsoft.com/office/powerpoint/2010/main" val="1558553388"/>
              </p:ext>
            </p:extLst>
          </p:nvPr>
        </p:nvGraphicFramePr>
        <p:xfrm>
          <a:off x="3432951" y="3629880"/>
          <a:ext cx="2277038" cy="1059180"/>
        </p:xfrm>
        <a:graphic>
          <a:graphicData uri="http://schemas.openxmlformats.org/drawingml/2006/table">
            <a:tbl>
              <a:tblPr firstRow="1" bandRow="1">
                <a:tableStyleId>{5C22544A-7EE6-4342-B048-85BDC9FD1C3A}</a:tableStyleId>
              </a:tblPr>
              <a:tblGrid>
                <a:gridCol w="1953002">
                  <a:extLst>
                    <a:ext uri="{9D8B030D-6E8A-4147-A177-3AD203B41FA5}">
                      <a16:colId xmlns:a16="http://schemas.microsoft.com/office/drawing/2014/main" val="2249471477"/>
                    </a:ext>
                  </a:extLst>
                </a:gridCol>
                <a:gridCol w="324036">
                  <a:extLst>
                    <a:ext uri="{9D8B030D-6E8A-4147-A177-3AD203B41FA5}">
                      <a16:colId xmlns:a16="http://schemas.microsoft.com/office/drawing/2014/main" val="3633956096"/>
                    </a:ext>
                  </a:extLst>
                </a:gridCol>
              </a:tblGrid>
              <a:tr h="236220">
                <a:tc>
                  <a:txBody>
                    <a:bodyPr/>
                    <a:lstStyle/>
                    <a:p>
                      <a:r>
                        <a:rPr lang="en-AU" sz="900" b="1">
                          <a:latin typeface="+mn-lt"/>
                        </a:rPr>
                        <a:t>6. </a:t>
                      </a:r>
                      <a:r>
                        <a:rPr lang="en-AU" sz="900" b="1">
                          <a:solidFill>
                            <a:schemeClr val="bg1"/>
                          </a:solidFill>
                          <a:latin typeface="+mn-lt"/>
                          <a:hlinkClick r:id="rId24" action="ppaction://hlinksldjump">
                            <a:extLst>
                              <a:ext uri="{A12FA001-AC4F-418D-AE19-62706E023703}">
                                <ahyp:hlinkClr xmlns:ahyp="http://schemas.microsoft.com/office/drawing/2018/hyperlinkcolor" val="tx"/>
                              </a:ext>
                            </a:extLst>
                          </a:hlinkClick>
                        </a:rPr>
                        <a:t>Organisations</a:t>
                      </a:r>
                      <a:endParaRPr lang="en-AU" sz="900" b="1">
                        <a:solidFill>
                          <a:schemeClr val="bg1"/>
                        </a:solidFill>
                        <a:latin typeface="+mn-lt"/>
                      </a:endParaRPr>
                    </a:p>
                  </a:txBody>
                  <a:tcPr marL="68580" marR="68580" marT="34290" marB="34290" anchor="ctr"/>
                </a:tc>
                <a:tc>
                  <a:txBody>
                    <a:bodyPr/>
                    <a:lstStyle/>
                    <a:p>
                      <a:pPr algn="ctr"/>
                      <a:r>
                        <a:rPr lang="en-AU" sz="900" b="1">
                          <a:latin typeface="+mn-lt"/>
                        </a:rPr>
                        <a:t>37</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rgbClr val="244C5A"/>
                          </a:solidFill>
                          <a:latin typeface="+mn-lt"/>
                          <a:ea typeface="+mn-ea"/>
                          <a:cs typeface="Arial" pitchFamily="34" charset="0"/>
                        </a:rPr>
                        <a:t>6.1  </a:t>
                      </a:r>
                      <a:r>
                        <a:rPr lang="en-AU" sz="900" b="0" kern="1200" baseline="0">
                          <a:solidFill>
                            <a:srgbClr val="244C5A"/>
                          </a:solidFill>
                          <a:latin typeface="+mn-lt"/>
                          <a:ea typeface="+mn-ea"/>
                          <a:cs typeface="Arial" pitchFamily="34" charset="0"/>
                          <a:hlinkClick r:id="rId25" action="ppaction://hlinksldjump">
                            <a:extLst>
                              <a:ext uri="{A12FA001-AC4F-418D-AE19-62706E023703}">
                                <ahyp:hlinkClr xmlns:ahyp="http://schemas.microsoft.com/office/drawing/2018/hyperlinkcolor" val="tx"/>
                              </a:ext>
                            </a:extLst>
                          </a:hlinkClick>
                        </a:rPr>
                        <a:t>Managing organisation details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38</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6.2  </a:t>
                      </a:r>
                      <a:r>
                        <a:rPr lang="en-AU" sz="900" b="0" kern="1200" baseline="0">
                          <a:solidFill>
                            <a:srgbClr val="244C5A"/>
                          </a:solidFill>
                          <a:latin typeface="+mn-lt"/>
                          <a:ea typeface="+mn-ea"/>
                          <a:cs typeface="Arial" pitchFamily="34" charset="0"/>
                          <a:hlinkClick r:id="rId26" action="ppaction://hlinksldjump">
                            <a:extLst>
                              <a:ext uri="{A12FA001-AC4F-418D-AE19-62706E023703}">
                                <ahyp:hlinkClr xmlns:ahyp="http://schemas.microsoft.com/office/drawing/2018/hyperlinkcolor" val="tx"/>
                              </a:ext>
                            </a:extLst>
                          </a:hlinkClick>
                        </a:rPr>
                        <a:t>Authorising officers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39</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6.3  </a:t>
                      </a:r>
                      <a:r>
                        <a:rPr lang="en-AU" sz="900" b="0" kern="1200" baseline="0" dirty="0">
                          <a:solidFill>
                            <a:srgbClr val="244C5A"/>
                          </a:solidFill>
                          <a:latin typeface="+mn-lt"/>
                          <a:ea typeface="+mn-ea"/>
                          <a:cs typeface="Arial" pitchFamily="34" charset="0"/>
                          <a:hlinkClick r:id="rId27" action="ppaction://hlinksldjump">
                            <a:extLst>
                              <a:ext uri="{A12FA001-AC4F-418D-AE19-62706E023703}">
                                <ahyp:hlinkClr xmlns:ahyp="http://schemas.microsoft.com/office/drawing/2018/hyperlinkcolor" val="tx"/>
                              </a:ext>
                            </a:extLst>
                          </a:hlinkClick>
                        </a:rPr>
                        <a:t>Managing campus details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40</a:t>
                      </a:r>
                    </a:p>
                  </a:txBody>
                  <a:tcPr marL="68580" marR="68580" marT="34290" marB="34290"/>
                </a:tc>
                <a:extLst>
                  <a:ext uri="{0D108BD9-81ED-4DB2-BD59-A6C34878D82A}">
                    <a16:rowId xmlns:a16="http://schemas.microsoft.com/office/drawing/2014/main" val="3611159305"/>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6.4  </a:t>
                      </a:r>
                      <a:r>
                        <a:rPr lang="en-AU" sz="900" b="0" kern="1200" baseline="0" dirty="0">
                          <a:solidFill>
                            <a:srgbClr val="244C5A"/>
                          </a:solidFill>
                          <a:latin typeface="+mn-lt"/>
                          <a:ea typeface="+mn-ea"/>
                          <a:cs typeface="Arial" pitchFamily="34" charset="0"/>
                          <a:hlinkClick r:id="rId28" action="ppaction://hlinksldjump">
                            <a:extLst>
                              <a:ext uri="{A12FA001-AC4F-418D-AE19-62706E023703}">
                                <ahyp:hlinkClr xmlns:ahyp="http://schemas.microsoft.com/office/drawing/2018/hyperlinkcolor" val="tx"/>
                              </a:ext>
                            </a:extLst>
                          </a:hlinkClick>
                        </a:rPr>
                        <a:t>Managing wards / locations </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41</a:t>
                      </a:r>
                    </a:p>
                  </a:txBody>
                  <a:tcPr marL="68580" marR="68580" marT="34290" marB="34290"/>
                </a:tc>
                <a:extLst>
                  <a:ext uri="{0D108BD9-81ED-4DB2-BD59-A6C34878D82A}">
                    <a16:rowId xmlns:a16="http://schemas.microsoft.com/office/drawing/2014/main" val="3085713923"/>
                  </a:ext>
                </a:extLst>
              </a:tr>
            </a:tbl>
          </a:graphicData>
        </a:graphic>
      </p:graphicFrame>
      <p:graphicFrame>
        <p:nvGraphicFramePr>
          <p:cNvPr id="17" name="Table 16">
            <a:extLst>
              <a:ext uri="{FF2B5EF4-FFF2-40B4-BE49-F238E27FC236}">
                <a16:creationId xmlns:a16="http://schemas.microsoft.com/office/drawing/2014/main" id="{5B709A7C-BC52-4F9F-A5E8-29E541BFA5DA}"/>
              </a:ext>
            </a:extLst>
          </p:cNvPr>
          <p:cNvGraphicFramePr>
            <a:graphicFrameLocks noGrp="1"/>
          </p:cNvGraphicFramePr>
          <p:nvPr>
            <p:extLst>
              <p:ext uri="{D42A27DB-BD31-4B8C-83A1-F6EECF244321}">
                <p14:modId xmlns:p14="http://schemas.microsoft.com/office/powerpoint/2010/main" val="1984536698"/>
              </p:ext>
            </p:extLst>
          </p:nvPr>
        </p:nvGraphicFramePr>
        <p:xfrm>
          <a:off x="3432951" y="2287021"/>
          <a:ext cx="2278099" cy="1196340"/>
        </p:xfrm>
        <a:graphic>
          <a:graphicData uri="http://schemas.openxmlformats.org/drawingml/2006/table">
            <a:tbl>
              <a:tblPr firstRow="1" bandRow="1">
                <a:tableStyleId>{5C22544A-7EE6-4342-B048-85BDC9FD1C3A}</a:tableStyleId>
              </a:tblPr>
              <a:tblGrid>
                <a:gridCol w="1961635">
                  <a:extLst>
                    <a:ext uri="{9D8B030D-6E8A-4147-A177-3AD203B41FA5}">
                      <a16:colId xmlns:a16="http://schemas.microsoft.com/office/drawing/2014/main" val="2249471477"/>
                    </a:ext>
                  </a:extLst>
                </a:gridCol>
                <a:gridCol w="316464">
                  <a:extLst>
                    <a:ext uri="{9D8B030D-6E8A-4147-A177-3AD203B41FA5}">
                      <a16:colId xmlns:a16="http://schemas.microsoft.com/office/drawing/2014/main" val="3633956096"/>
                    </a:ext>
                  </a:extLst>
                </a:gridCol>
              </a:tblGrid>
              <a:tr h="236220">
                <a:tc>
                  <a:txBody>
                    <a:bodyPr/>
                    <a:lstStyle/>
                    <a:p>
                      <a:r>
                        <a:rPr lang="en-AU" sz="900" b="1">
                          <a:solidFill>
                            <a:schemeClr val="lt1"/>
                          </a:solidFill>
                          <a:latin typeface="+mn-lt"/>
                        </a:rPr>
                        <a:t>5.</a:t>
                      </a:r>
                      <a:r>
                        <a:rPr lang="en-AU" sz="900" b="1" baseline="0">
                          <a:solidFill>
                            <a:schemeClr val="lt1"/>
                          </a:solidFill>
                          <a:latin typeface="+mn-lt"/>
                        </a:rPr>
                        <a:t> </a:t>
                      </a:r>
                      <a:r>
                        <a:rPr lang="en-AU" sz="900" b="1">
                          <a:solidFill>
                            <a:schemeClr val="bg1"/>
                          </a:solidFill>
                          <a:latin typeface="+mn-lt"/>
                          <a:hlinkClick r:id="rId29" action="ppaction://hlinksldjump">
                            <a:extLst>
                              <a:ext uri="{A12FA001-AC4F-418D-AE19-62706E023703}">
                                <ahyp:hlinkClr xmlns:ahyp="http://schemas.microsoft.com/office/drawing/2018/hyperlinkcolor" val="tx"/>
                              </a:ext>
                            </a:extLst>
                          </a:hlinkClick>
                        </a:rPr>
                        <a:t>Notifications</a:t>
                      </a:r>
                      <a:endParaRPr lang="en-AU" sz="900" b="1">
                        <a:solidFill>
                          <a:schemeClr val="bg1"/>
                        </a:solidFill>
                        <a:latin typeface="+mn-lt"/>
                      </a:endParaRPr>
                    </a:p>
                  </a:txBody>
                  <a:tcPr marL="68580" marR="68580" marT="34290" marB="34290" anchor="ctr"/>
                </a:tc>
                <a:tc>
                  <a:txBody>
                    <a:bodyPr/>
                    <a:lstStyle/>
                    <a:p>
                      <a:pPr algn="ctr"/>
                      <a:r>
                        <a:rPr lang="en-AU" sz="900" b="1">
                          <a:latin typeface="+mn-lt"/>
                        </a:rPr>
                        <a:t>29</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rgbClr val="244C5A"/>
                          </a:solidFill>
                          <a:latin typeface="+mn-lt"/>
                          <a:ea typeface="+mn-ea"/>
                          <a:cs typeface="Arial" pitchFamily="34" charset="0"/>
                        </a:rPr>
                        <a:t>5.1  </a:t>
                      </a:r>
                      <a:r>
                        <a:rPr lang="en-AU" sz="900" b="0" kern="1200" baseline="0">
                          <a:solidFill>
                            <a:srgbClr val="244C5A"/>
                          </a:solidFill>
                          <a:latin typeface="+mn-lt"/>
                          <a:ea typeface="+mn-ea"/>
                          <a:cs typeface="Arial" pitchFamily="34" charset="0"/>
                          <a:hlinkClick r:id="rId30" action="ppaction://hlinksldjump">
                            <a:extLst>
                              <a:ext uri="{A12FA001-AC4F-418D-AE19-62706E023703}">
                                <ahyp:hlinkClr xmlns:ahyp="http://schemas.microsoft.com/office/drawing/2018/hyperlinkcolor" val="tx"/>
                              </a:ext>
                            </a:extLst>
                          </a:hlinkClick>
                        </a:rPr>
                        <a:t>Accessing notifications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30</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5.2  </a:t>
                      </a:r>
                      <a:r>
                        <a:rPr lang="en-AU" sz="900" b="0" kern="1200" baseline="0">
                          <a:solidFill>
                            <a:srgbClr val="244C5A"/>
                          </a:solidFill>
                          <a:latin typeface="+mn-lt"/>
                          <a:ea typeface="+mn-ea"/>
                          <a:cs typeface="Arial" pitchFamily="34" charset="0"/>
                          <a:hlinkClick r:id="rId31" action="ppaction://hlinksldjump">
                            <a:extLst>
                              <a:ext uri="{A12FA001-AC4F-418D-AE19-62706E023703}">
                                <ahyp:hlinkClr xmlns:ahyp="http://schemas.microsoft.com/office/drawing/2018/hyperlinkcolor" val="tx"/>
                              </a:ext>
                            </a:extLst>
                          </a:hlinkClick>
                        </a:rPr>
                        <a:t>Edit a notification rule</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32</a:t>
                      </a:r>
                    </a:p>
                  </a:txBody>
                  <a:tcPr marL="68580" marR="68580" marT="34290" marB="34290"/>
                </a:tc>
                <a:extLst>
                  <a:ext uri="{0D108BD9-81ED-4DB2-BD59-A6C34878D82A}">
                    <a16:rowId xmlns:a16="http://schemas.microsoft.com/office/drawing/2014/main" val="2711561595"/>
                  </a:ext>
                </a:extLst>
              </a:tr>
              <a:tr h="342900">
                <a:tc>
                  <a:txBody>
                    <a:bodyPr/>
                    <a:lstStyle/>
                    <a:p>
                      <a:pPr marL="266700" indent="-266700" algn="l" defTabSz="914400" rtl="0" eaLnBrk="1" latinLnBrk="0" hangingPunct="1"/>
                      <a:r>
                        <a:rPr lang="en-AU" sz="900" b="0" kern="1200" baseline="0">
                          <a:solidFill>
                            <a:srgbClr val="244C5A"/>
                          </a:solidFill>
                          <a:latin typeface="+mn-lt"/>
                          <a:ea typeface="+mn-ea"/>
                          <a:cs typeface="Arial" pitchFamily="34" charset="0"/>
                        </a:rPr>
                        <a:t>5.3  </a:t>
                      </a:r>
                      <a:r>
                        <a:rPr lang="en-AU" sz="900" b="0" kern="1200" baseline="0">
                          <a:solidFill>
                            <a:srgbClr val="244C5A"/>
                          </a:solidFill>
                          <a:latin typeface="+mn-lt"/>
                          <a:ea typeface="+mn-ea"/>
                          <a:cs typeface="Arial" pitchFamily="34" charset="0"/>
                          <a:hlinkClick r:id="rId32" action="ppaction://hlinksldjump">
                            <a:extLst>
                              <a:ext uri="{A12FA001-AC4F-418D-AE19-62706E023703}">
                                <ahyp:hlinkClr xmlns:ahyp="http://schemas.microsoft.com/office/drawing/2018/hyperlinkcolor" val="tx"/>
                              </a:ext>
                            </a:extLst>
                          </a:hlinkClick>
                        </a:rPr>
                        <a:t>Deactivate/reactivate a  notification rule</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34</a:t>
                      </a:r>
                    </a:p>
                  </a:txBody>
                  <a:tcPr marL="68580" marR="68580" marT="34290" marB="34290"/>
                </a:tc>
                <a:extLst>
                  <a:ext uri="{0D108BD9-81ED-4DB2-BD59-A6C34878D82A}">
                    <a16:rowId xmlns:a16="http://schemas.microsoft.com/office/drawing/2014/main" val="3085713923"/>
                  </a:ext>
                </a:extLst>
              </a:tr>
              <a:tr h="205740">
                <a:tc>
                  <a:txBody>
                    <a:bodyPr/>
                    <a:lstStyle/>
                    <a:p>
                      <a:pPr marL="266700" indent="-266700" algn="l" defTabSz="914400" rtl="0" eaLnBrk="1" latinLnBrk="0" hangingPunct="1"/>
                      <a:r>
                        <a:rPr lang="en-AU" sz="900" b="0" kern="1200" baseline="0">
                          <a:solidFill>
                            <a:srgbClr val="244C5A"/>
                          </a:solidFill>
                          <a:latin typeface="+mn-lt"/>
                          <a:ea typeface="+mn-ea"/>
                          <a:cs typeface="Arial" pitchFamily="34" charset="0"/>
                        </a:rPr>
                        <a:t>5.4  </a:t>
                      </a:r>
                      <a:r>
                        <a:rPr lang="en-AU" sz="900" b="0" kern="1200" baseline="0">
                          <a:solidFill>
                            <a:srgbClr val="244C5A"/>
                          </a:solidFill>
                          <a:latin typeface="+mn-lt"/>
                          <a:ea typeface="+mn-ea"/>
                          <a:cs typeface="Arial" pitchFamily="34" charset="0"/>
                          <a:hlinkClick r:id="rId33" action="ppaction://hlinksldjump">
                            <a:extLst>
                              <a:ext uri="{A12FA001-AC4F-418D-AE19-62706E023703}">
                                <ahyp:hlinkClr xmlns:ahyp="http://schemas.microsoft.com/office/drawing/2018/hyperlinkcolor" val="tx"/>
                              </a:ext>
                            </a:extLst>
                          </a:hlinkClick>
                        </a:rPr>
                        <a:t>Adding a new notification rule</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35</a:t>
                      </a:r>
                    </a:p>
                  </a:txBody>
                  <a:tcPr marL="68580" marR="68580" marT="34290" marB="34290"/>
                </a:tc>
                <a:extLst>
                  <a:ext uri="{0D108BD9-81ED-4DB2-BD59-A6C34878D82A}">
                    <a16:rowId xmlns:a16="http://schemas.microsoft.com/office/drawing/2014/main" val="3472415819"/>
                  </a:ext>
                </a:extLst>
              </a:tr>
            </a:tbl>
          </a:graphicData>
        </a:graphic>
      </p:graphicFrame>
      <p:graphicFrame>
        <p:nvGraphicFramePr>
          <p:cNvPr id="27" name="Table 26">
            <a:extLst>
              <a:ext uri="{FF2B5EF4-FFF2-40B4-BE49-F238E27FC236}">
                <a16:creationId xmlns:a16="http://schemas.microsoft.com/office/drawing/2014/main" id="{2BDA1819-3C31-4BEB-8D0F-67DDE56BB7CF}"/>
              </a:ext>
            </a:extLst>
          </p:cNvPr>
          <p:cNvGraphicFramePr>
            <a:graphicFrameLocks noGrp="1"/>
          </p:cNvGraphicFramePr>
          <p:nvPr>
            <p:extLst>
              <p:ext uri="{D42A27DB-BD31-4B8C-83A1-F6EECF244321}">
                <p14:modId xmlns:p14="http://schemas.microsoft.com/office/powerpoint/2010/main" val="314063910"/>
              </p:ext>
            </p:extLst>
          </p:nvPr>
        </p:nvGraphicFramePr>
        <p:xfrm>
          <a:off x="6030162" y="4445596"/>
          <a:ext cx="2278098" cy="243464"/>
        </p:xfrm>
        <a:graphic>
          <a:graphicData uri="http://schemas.openxmlformats.org/drawingml/2006/table">
            <a:tbl>
              <a:tblPr firstRow="1" bandRow="1">
                <a:tableStyleId>{5C22544A-7EE6-4342-B048-85BDC9FD1C3A}</a:tableStyleId>
              </a:tblPr>
              <a:tblGrid>
                <a:gridCol w="1952195">
                  <a:extLst>
                    <a:ext uri="{9D8B030D-6E8A-4147-A177-3AD203B41FA5}">
                      <a16:colId xmlns:a16="http://schemas.microsoft.com/office/drawing/2014/main" val="2249471477"/>
                    </a:ext>
                  </a:extLst>
                </a:gridCol>
                <a:gridCol w="32590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10.  </a:t>
                      </a:r>
                      <a:r>
                        <a:rPr lang="en-AU" sz="900">
                          <a:solidFill>
                            <a:schemeClr val="bg1"/>
                          </a:solidFill>
                          <a:hlinkClick r:id="rId34" action="ppaction://hlinksldjump">
                            <a:extLst>
                              <a:ext uri="{A12FA001-AC4F-418D-AE19-62706E023703}">
                                <ahyp:hlinkClr xmlns:ahyp="http://schemas.microsoft.com/office/drawing/2018/hyperlinkcolor" val="tx"/>
                              </a:ext>
                            </a:extLst>
                          </a:hlinkClick>
                        </a:rPr>
                        <a:t>For further information</a:t>
                      </a:r>
                      <a:endParaRPr lang="en-AU" sz="900" b="1">
                        <a:solidFill>
                          <a:schemeClr val="bg1"/>
                        </a:solidFill>
                        <a:latin typeface="+mn-lt"/>
                      </a:endParaRPr>
                    </a:p>
                  </a:txBody>
                  <a:tcPr marL="68580" marR="68580" marT="34290" marB="34290" anchor="ctr"/>
                </a:tc>
                <a:tc>
                  <a:txBody>
                    <a:bodyPr/>
                    <a:lstStyle/>
                    <a:p>
                      <a:pPr algn="ctr"/>
                      <a:r>
                        <a:rPr lang="en-AU" sz="800" b="1">
                          <a:latin typeface="+mn-lt"/>
                        </a:rPr>
                        <a:t>56</a:t>
                      </a:r>
                    </a:p>
                  </a:txBody>
                  <a:tcPr marL="68580" marR="68580" marT="34290" marB="34290" anchor="ctr"/>
                </a:tc>
                <a:extLst>
                  <a:ext uri="{0D108BD9-81ED-4DB2-BD59-A6C34878D82A}">
                    <a16:rowId xmlns:a16="http://schemas.microsoft.com/office/drawing/2014/main" val="1302079735"/>
                  </a:ext>
                </a:extLst>
              </a:tr>
            </a:tbl>
          </a:graphicData>
        </a:graphic>
      </p:graphicFrame>
      <p:sp>
        <p:nvSpPr>
          <p:cNvPr id="14" name="TextBox 13">
            <a:extLst>
              <a:ext uri="{FF2B5EF4-FFF2-40B4-BE49-F238E27FC236}">
                <a16:creationId xmlns:a16="http://schemas.microsoft.com/office/drawing/2014/main" id="{C1F93C36-5B0C-4EDC-809D-17CE08FD4BC5}"/>
              </a:ext>
            </a:extLst>
          </p:cNvPr>
          <p:cNvSpPr txBox="1"/>
          <p:nvPr/>
        </p:nvSpPr>
        <p:spPr>
          <a:xfrm>
            <a:off x="1871133" y="665306"/>
            <a:ext cx="5400674" cy="369332"/>
          </a:xfrm>
          <a:prstGeom prst="rect">
            <a:avLst/>
          </a:prstGeom>
          <a:noFill/>
        </p:spPr>
        <p:txBody>
          <a:bodyPr wrap="square" rtlCol="0">
            <a:spAutoFit/>
          </a:bodyPr>
          <a:lstStyle/>
          <a:p>
            <a:pPr lvl="0" algn="ctr">
              <a:defRPr/>
            </a:pPr>
            <a:r>
              <a:rPr lang="en-AU">
                <a:solidFill>
                  <a:schemeClr val="accent4">
                    <a:lumMod val="50000"/>
                  </a:schemeClr>
                </a:solidFill>
              </a:rPr>
              <a:t>Select any section to go directly to that page.</a:t>
            </a:r>
          </a:p>
        </p:txBody>
      </p:sp>
      <p:graphicFrame>
        <p:nvGraphicFramePr>
          <p:cNvPr id="16" name="Table 15">
            <a:extLst>
              <a:ext uri="{FF2B5EF4-FFF2-40B4-BE49-F238E27FC236}">
                <a16:creationId xmlns:a16="http://schemas.microsoft.com/office/drawing/2014/main" id="{E68EA4AE-B1E9-4AD6-92ED-241355A42BCF}"/>
              </a:ext>
            </a:extLst>
          </p:cNvPr>
          <p:cNvGraphicFramePr>
            <a:graphicFrameLocks noGrp="1"/>
          </p:cNvGraphicFramePr>
          <p:nvPr>
            <p:extLst>
              <p:ext uri="{D42A27DB-BD31-4B8C-83A1-F6EECF244321}">
                <p14:modId xmlns:p14="http://schemas.microsoft.com/office/powerpoint/2010/main" val="2573318257"/>
              </p:ext>
            </p:extLst>
          </p:nvPr>
        </p:nvGraphicFramePr>
        <p:xfrm>
          <a:off x="6029101" y="2679499"/>
          <a:ext cx="2278099" cy="822960"/>
        </p:xfrm>
        <a:graphic>
          <a:graphicData uri="http://schemas.openxmlformats.org/drawingml/2006/table">
            <a:tbl>
              <a:tblPr firstRow="1" bandRow="1">
                <a:tableStyleId>{5C22544A-7EE6-4342-B048-85BDC9FD1C3A}</a:tableStyleId>
              </a:tblPr>
              <a:tblGrid>
                <a:gridCol w="1961634">
                  <a:extLst>
                    <a:ext uri="{9D8B030D-6E8A-4147-A177-3AD203B41FA5}">
                      <a16:colId xmlns:a16="http://schemas.microsoft.com/office/drawing/2014/main" val="2249471477"/>
                    </a:ext>
                  </a:extLst>
                </a:gridCol>
                <a:gridCol w="316465">
                  <a:extLst>
                    <a:ext uri="{9D8B030D-6E8A-4147-A177-3AD203B41FA5}">
                      <a16:colId xmlns:a16="http://schemas.microsoft.com/office/drawing/2014/main" val="3633956096"/>
                    </a:ext>
                  </a:extLst>
                </a:gridCol>
              </a:tblGrid>
              <a:tr h="205740">
                <a:tc>
                  <a:txBody>
                    <a:bodyPr/>
                    <a:lstStyle/>
                    <a:p>
                      <a:r>
                        <a:rPr lang="en-AU" sz="900" b="1">
                          <a:latin typeface="+mn-lt"/>
                        </a:rPr>
                        <a:t>7. </a:t>
                      </a:r>
                      <a:r>
                        <a:rPr lang="en-AU" sz="900" b="1">
                          <a:solidFill>
                            <a:schemeClr val="bg1"/>
                          </a:solidFill>
                          <a:latin typeface="+mn-lt"/>
                          <a:hlinkClick r:id="rId35" action="ppaction://hlinksldjump">
                            <a:extLst>
                              <a:ext uri="{A12FA001-AC4F-418D-AE19-62706E023703}">
                                <ahyp:hlinkClr xmlns:ahyp="http://schemas.microsoft.com/office/drawing/2018/hyperlinkcolor" val="tx"/>
                              </a:ext>
                            </a:extLst>
                          </a:hlinkClick>
                        </a:rPr>
                        <a:t>Remove</a:t>
                      </a:r>
                      <a:r>
                        <a:rPr lang="en-AU" sz="900" b="1" baseline="0">
                          <a:solidFill>
                            <a:schemeClr val="bg1"/>
                          </a:solidFill>
                          <a:latin typeface="+mn-lt"/>
                          <a:hlinkClick r:id="rId35" action="ppaction://hlinksldjump">
                            <a:extLst>
                              <a:ext uri="{A12FA001-AC4F-418D-AE19-62706E023703}">
                                <ahyp:hlinkClr xmlns:ahyp="http://schemas.microsoft.com/office/drawing/2018/hyperlinkcolor" val="tx"/>
                              </a:ext>
                            </a:extLst>
                          </a:hlinkClick>
                        </a:rPr>
                        <a:t> / restore records</a:t>
                      </a:r>
                      <a:endParaRPr lang="en-AU" sz="900" b="1">
                        <a:solidFill>
                          <a:schemeClr val="bg1"/>
                        </a:solidFill>
                        <a:latin typeface="+mn-lt"/>
                      </a:endParaRPr>
                    </a:p>
                  </a:txBody>
                  <a:tcPr marL="68580" marR="68580" marT="34290" marB="34290" anchor="ctr"/>
                </a:tc>
                <a:tc>
                  <a:txBody>
                    <a:bodyPr/>
                    <a:lstStyle/>
                    <a:p>
                      <a:pPr algn="ctr"/>
                      <a:r>
                        <a:rPr lang="en-AU" sz="900" b="1">
                          <a:latin typeface="+mn-lt"/>
                        </a:rPr>
                        <a:t>48</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rgbClr val="244C5A"/>
                          </a:solidFill>
                          <a:latin typeface="+mn-lt"/>
                          <a:ea typeface="+mn-ea"/>
                          <a:cs typeface="Arial" pitchFamily="34" charset="0"/>
                        </a:rPr>
                        <a:t>7.1  </a:t>
                      </a:r>
                      <a:r>
                        <a:rPr lang="en-AU" sz="900" b="0" kern="1200" baseline="0">
                          <a:solidFill>
                            <a:srgbClr val="244C5A"/>
                          </a:solidFill>
                          <a:latin typeface="+mn-lt"/>
                          <a:ea typeface="+mn-ea"/>
                          <a:cs typeface="Arial" pitchFamily="34" charset="0"/>
                          <a:hlinkClick r:id="rId36" action="ppaction://hlinksldjump">
                            <a:extLst>
                              <a:ext uri="{A12FA001-AC4F-418D-AE19-62706E023703}">
                                <ahyp:hlinkClr xmlns:ahyp="http://schemas.microsoft.com/office/drawing/2018/hyperlinkcolor" val="tx"/>
                              </a:ext>
                            </a:extLst>
                          </a:hlinkClick>
                        </a:rPr>
                        <a:t>Removing &amp; restoring records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a:solidFill>
                            <a:srgbClr val="244C5A"/>
                          </a:solidFill>
                          <a:latin typeface="+mn-lt"/>
                          <a:ea typeface="+mn-ea"/>
                          <a:cs typeface="Arial" pitchFamily="34" charset="0"/>
                        </a:rPr>
                        <a:t>49</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7.2  </a:t>
                      </a:r>
                      <a:r>
                        <a:rPr lang="en-AU" sz="900" b="0" kern="1200" baseline="0">
                          <a:solidFill>
                            <a:srgbClr val="244C5A"/>
                          </a:solidFill>
                          <a:latin typeface="+mn-lt"/>
                          <a:ea typeface="+mn-ea"/>
                          <a:cs typeface="Arial" pitchFamily="34" charset="0"/>
                          <a:hlinkClick r:id="rId37" action="ppaction://hlinksldjump">
                            <a:extLst>
                              <a:ext uri="{A12FA001-AC4F-418D-AE19-62706E023703}">
                                <ahyp:hlinkClr xmlns:ahyp="http://schemas.microsoft.com/office/drawing/2018/hyperlinkcolor" val="tx"/>
                              </a:ext>
                            </a:extLst>
                          </a:hlinkClick>
                        </a:rPr>
                        <a:t>Removing incidents / feedback</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50</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7.3  </a:t>
                      </a:r>
                      <a:r>
                        <a:rPr lang="en-AU" sz="900" b="0" kern="1200" baseline="0">
                          <a:solidFill>
                            <a:srgbClr val="244C5A"/>
                          </a:solidFill>
                          <a:latin typeface="+mn-lt"/>
                          <a:ea typeface="+mn-ea"/>
                          <a:cs typeface="Arial" pitchFamily="34" charset="0"/>
                          <a:hlinkClick r:id="rId38" action="ppaction://hlinksldjump">
                            <a:extLst>
                              <a:ext uri="{A12FA001-AC4F-418D-AE19-62706E023703}">
                                <ahyp:hlinkClr xmlns:ahyp="http://schemas.microsoft.com/office/drawing/2018/hyperlinkcolor" val="tx"/>
                              </a:ext>
                            </a:extLst>
                          </a:hlinkClick>
                        </a:rPr>
                        <a:t>Restoring incidents / feedback</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51</a:t>
                      </a:r>
                    </a:p>
                  </a:txBody>
                  <a:tcPr marL="68580" marR="68580" marT="34290" marB="34290"/>
                </a:tc>
                <a:extLst>
                  <a:ext uri="{0D108BD9-81ED-4DB2-BD59-A6C34878D82A}">
                    <a16:rowId xmlns:a16="http://schemas.microsoft.com/office/drawing/2014/main" val="3085713923"/>
                  </a:ext>
                </a:extLst>
              </a:tr>
            </a:tbl>
          </a:graphicData>
        </a:graphic>
      </p:graphicFrame>
      <p:graphicFrame>
        <p:nvGraphicFramePr>
          <p:cNvPr id="19" name="Table 18">
            <a:extLst>
              <a:ext uri="{FF2B5EF4-FFF2-40B4-BE49-F238E27FC236}">
                <a16:creationId xmlns:a16="http://schemas.microsoft.com/office/drawing/2014/main" id="{57F680E9-0625-422F-B24A-FA3613CC41E5}"/>
              </a:ext>
            </a:extLst>
          </p:cNvPr>
          <p:cNvGraphicFramePr>
            <a:graphicFrameLocks noGrp="1"/>
          </p:cNvGraphicFramePr>
          <p:nvPr>
            <p:extLst>
              <p:ext uri="{D42A27DB-BD31-4B8C-83A1-F6EECF244321}">
                <p14:modId xmlns:p14="http://schemas.microsoft.com/office/powerpoint/2010/main" val="968535176"/>
              </p:ext>
            </p:extLst>
          </p:nvPr>
        </p:nvGraphicFramePr>
        <p:xfrm>
          <a:off x="6030162" y="3654529"/>
          <a:ext cx="2278098" cy="243464"/>
        </p:xfrm>
        <a:graphic>
          <a:graphicData uri="http://schemas.openxmlformats.org/drawingml/2006/table">
            <a:tbl>
              <a:tblPr firstRow="1" bandRow="1">
                <a:tableStyleId>{5C22544A-7EE6-4342-B048-85BDC9FD1C3A}</a:tableStyleId>
              </a:tblPr>
              <a:tblGrid>
                <a:gridCol w="1954061">
                  <a:extLst>
                    <a:ext uri="{9D8B030D-6E8A-4147-A177-3AD203B41FA5}">
                      <a16:colId xmlns:a16="http://schemas.microsoft.com/office/drawing/2014/main" val="2249471477"/>
                    </a:ext>
                  </a:extLst>
                </a:gridCol>
                <a:gridCol w="324037">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8. </a:t>
                      </a:r>
                      <a:r>
                        <a:rPr lang="en-AU" sz="900">
                          <a:solidFill>
                            <a:schemeClr val="bg1"/>
                          </a:solidFill>
                          <a:hlinkClick r:id="rId39" action="ppaction://hlinksldjump">
                            <a:extLst>
                              <a:ext uri="{A12FA001-AC4F-418D-AE19-62706E023703}">
                                <ahyp:hlinkClr xmlns:ahyp="http://schemas.microsoft.com/office/drawing/2018/hyperlinkcolor" val="tx"/>
                              </a:ext>
                            </a:extLst>
                          </a:hlinkClick>
                        </a:rPr>
                        <a:t>System Reporting</a:t>
                      </a:r>
                      <a:endParaRPr lang="en-AU" sz="900" b="1">
                        <a:solidFill>
                          <a:schemeClr val="bg1"/>
                        </a:solidFill>
                        <a:latin typeface="+mn-lt"/>
                      </a:endParaRPr>
                    </a:p>
                  </a:txBody>
                  <a:tcPr marL="68580" marR="68580" marT="34290" marB="34290" anchor="ctr"/>
                </a:tc>
                <a:tc>
                  <a:txBody>
                    <a:bodyPr/>
                    <a:lstStyle/>
                    <a:p>
                      <a:pPr algn="ctr"/>
                      <a:r>
                        <a:rPr lang="en-AU" sz="800" b="1">
                          <a:latin typeface="+mn-lt"/>
                        </a:rPr>
                        <a:t>52</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20" name="Table 19">
            <a:extLst>
              <a:ext uri="{FF2B5EF4-FFF2-40B4-BE49-F238E27FC236}">
                <a16:creationId xmlns:a16="http://schemas.microsoft.com/office/drawing/2014/main" id="{52A69464-D1C6-4AF4-B888-7347452ACA08}"/>
              </a:ext>
            </a:extLst>
          </p:cNvPr>
          <p:cNvGraphicFramePr>
            <a:graphicFrameLocks noGrp="1"/>
          </p:cNvGraphicFramePr>
          <p:nvPr>
            <p:extLst>
              <p:ext uri="{D42A27DB-BD31-4B8C-83A1-F6EECF244321}">
                <p14:modId xmlns:p14="http://schemas.microsoft.com/office/powerpoint/2010/main" val="4105173051"/>
              </p:ext>
            </p:extLst>
          </p:nvPr>
        </p:nvGraphicFramePr>
        <p:xfrm>
          <a:off x="6030162" y="1087248"/>
          <a:ext cx="2277038" cy="1440180"/>
        </p:xfrm>
        <a:graphic>
          <a:graphicData uri="http://schemas.openxmlformats.org/drawingml/2006/table">
            <a:tbl>
              <a:tblPr firstRow="1" bandRow="1">
                <a:tableStyleId>{5C22544A-7EE6-4342-B048-85BDC9FD1C3A}</a:tableStyleId>
              </a:tblPr>
              <a:tblGrid>
                <a:gridCol w="1953002">
                  <a:extLst>
                    <a:ext uri="{9D8B030D-6E8A-4147-A177-3AD203B41FA5}">
                      <a16:colId xmlns:a16="http://schemas.microsoft.com/office/drawing/2014/main" val="2249471477"/>
                    </a:ext>
                  </a:extLst>
                </a:gridCol>
                <a:gridCol w="324036">
                  <a:extLst>
                    <a:ext uri="{9D8B030D-6E8A-4147-A177-3AD203B41FA5}">
                      <a16:colId xmlns:a16="http://schemas.microsoft.com/office/drawing/2014/main" val="3633956096"/>
                    </a:ext>
                  </a:extLst>
                </a:gridCol>
              </a:tblGrid>
              <a:tr h="205740">
                <a:tc>
                  <a:txBody>
                    <a:bodyPr/>
                    <a:lstStyle/>
                    <a:p>
                      <a:pPr marL="0" algn="l" defTabSz="914400" rtl="0" eaLnBrk="1" latinLnBrk="0" hangingPunct="1"/>
                      <a:r>
                        <a:rPr lang="en-AU" sz="900" b="1" kern="1200" baseline="0">
                          <a:solidFill>
                            <a:schemeClr val="bg1"/>
                          </a:solidFill>
                          <a:latin typeface="+mn-lt"/>
                          <a:ea typeface="+mn-ea"/>
                          <a:cs typeface="Arial" pitchFamily="34" charset="0"/>
                        </a:rPr>
                        <a:t>6. Organisations (continued)</a:t>
                      </a:r>
                    </a:p>
                  </a:txBody>
                  <a:tcPr marL="68580" marR="68580" marT="34290" marB="34290" anchor="ctr"/>
                </a:tc>
                <a:tc>
                  <a:txBody>
                    <a:bodyPr/>
                    <a:lstStyle/>
                    <a:p>
                      <a:pPr marL="0" algn="l" defTabSz="914400" rtl="0" eaLnBrk="1" latinLnBrk="0" hangingPunct="1"/>
                      <a:endParaRPr lang="en-AU" sz="900" b="0" kern="1200" baseline="0">
                        <a:solidFill>
                          <a:srgbClr val="244C5A"/>
                        </a:solidFill>
                        <a:latin typeface="+mn-lt"/>
                        <a:ea typeface="+mn-ea"/>
                        <a:cs typeface="Arial" pitchFamily="34" charset="0"/>
                      </a:endParaRPr>
                    </a:p>
                  </a:txBody>
                  <a:tcPr marL="68580" marR="68580" marT="34290" marB="34290"/>
                </a:tc>
                <a:extLst>
                  <a:ext uri="{0D108BD9-81ED-4DB2-BD59-A6C34878D82A}">
                    <a16:rowId xmlns:a16="http://schemas.microsoft.com/office/drawing/2014/main" val="3887290394"/>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6.5  </a:t>
                      </a:r>
                      <a:r>
                        <a:rPr lang="en-AU" sz="900" b="0" kern="1200" baseline="0" dirty="0">
                          <a:solidFill>
                            <a:srgbClr val="244C5A"/>
                          </a:solidFill>
                          <a:latin typeface="+mn-lt"/>
                          <a:ea typeface="+mn-ea"/>
                          <a:cs typeface="Arial" pitchFamily="34" charset="0"/>
                          <a:hlinkClick r:id="rId40" action="ppaction://hlinksldjump">
                            <a:extLst>
                              <a:ext uri="{A12FA001-AC4F-418D-AE19-62706E023703}">
                                <ahyp:hlinkClr xmlns:ahyp="http://schemas.microsoft.com/office/drawing/2018/hyperlinkcolor" val="tx"/>
                              </a:ext>
                            </a:extLst>
                          </a:hlinkClick>
                        </a:rPr>
                        <a:t>Editing wards / locations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l" defTabSz="914400" rtl="0" eaLnBrk="1" latinLnBrk="0" hangingPunct="1"/>
                      <a:r>
                        <a:rPr lang="en-AU" sz="900" b="0" kern="1200" baseline="0">
                          <a:solidFill>
                            <a:srgbClr val="244C5A"/>
                          </a:solidFill>
                          <a:latin typeface="+mn-lt"/>
                          <a:ea typeface="+mn-ea"/>
                          <a:cs typeface="Arial" pitchFamily="34" charset="0"/>
                        </a:rPr>
                        <a:t>42</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6.6  </a:t>
                      </a:r>
                      <a:r>
                        <a:rPr lang="en-AU" sz="900" b="0" kern="1200" baseline="0" dirty="0">
                          <a:solidFill>
                            <a:srgbClr val="244C5A"/>
                          </a:solidFill>
                          <a:latin typeface="+mn-lt"/>
                          <a:ea typeface="+mn-ea"/>
                          <a:cs typeface="Arial" pitchFamily="34" charset="0"/>
                          <a:hlinkClick r:id="rId41" action="ppaction://hlinksldjump">
                            <a:extLst>
                              <a:ext uri="{A12FA001-AC4F-418D-AE19-62706E023703}">
                                <ahyp:hlinkClr xmlns:ahyp="http://schemas.microsoft.com/office/drawing/2018/hyperlinkcolor" val="tx"/>
                              </a:ext>
                            </a:extLst>
                          </a:hlinkClick>
                        </a:rPr>
                        <a:t>Adding a new ward / location</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43</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6.7  </a:t>
                      </a:r>
                      <a:r>
                        <a:rPr lang="en-AU" sz="900" b="0" kern="1200" baseline="0">
                          <a:solidFill>
                            <a:srgbClr val="244C5A"/>
                          </a:solidFill>
                          <a:latin typeface="+mn-lt"/>
                          <a:ea typeface="+mn-ea"/>
                          <a:cs typeface="Arial" pitchFamily="34" charset="0"/>
                          <a:hlinkClick r:id="rId42" action="ppaction://hlinksldjump">
                            <a:extLst>
                              <a:ext uri="{A12FA001-AC4F-418D-AE19-62706E023703}">
                                <ahyp:hlinkClr xmlns:ahyp="http://schemas.microsoft.com/office/drawing/2018/hyperlinkcolor" val="tx"/>
                              </a:ext>
                            </a:extLst>
                          </a:hlinkClick>
                        </a:rPr>
                        <a:t>Editing specialties / units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44</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6.8  </a:t>
                      </a:r>
                      <a:r>
                        <a:rPr lang="en-AU" sz="900" b="0" kern="1200" baseline="0">
                          <a:solidFill>
                            <a:srgbClr val="244C5A"/>
                          </a:solidFill>
                          <a:latin typeface="+mn-lt"/>
                          <a:ea typeface="+mn-ea"/>
                          <a:cs typeface="Arial" pitchFamily="34" charset="0"/>
                          <a:hlinkClick r:id="rId43" action="ppaction://hlinksldjump">
                            <a:extLst>
                              <a:ext uri="{A12FA001-AC4F-418D-AE19-62706E023703}">
                                <ahyp:hlinkClr xmlns:ahyp="http://schemas.microsoft.com/office/drawing/2018/hyperlinkcolor" val="tx"/>
                              </a:ext>
                            </a:extLst>
                          </a:hlinkClick>
                        </a:rPr>
                        <a:t>Adding a new specialty / unit</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45</a:t>
                      </a:r>
                    </a:p>
                  </a:txBody>
                  <a:tcPr marL="68580" marR="68580" marT="34290" marB="34290"/>
                </a:tc>
                <a:extLst>
                  <a:ext uri="{0D108BD9-81ED-4DB2-BD59-A6C34878D82A}">
                    <a16:rowId xmlns:a16="http://schemas.microsoft.com/office/drawing/2014/main" val="3122369878"/>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6.9  </a:t>
                      </a:r>
                      <a:r>
                        <a:rPr lang="en-AU" sz="900" b="0" kern="1200" baseline="0">
                          <a:solidFill>
                            <a:srgbClr val="244C5A"/>
                          </a:solidFill>
                          <a:latin typeface="+mn-lt"/>
                          <a:ea typeface="+mn-ea"/>
                          <a:cs typeface="Arial" pitchFamily="34" charset="0"/>
                          <a:hlinkClick r:id="rId44" action="ppaction://hlinksldjump">
                            <a:extLst>
                              <a:ext uri="{A12FA001-AC4F-418D-AE19-62706E023703}">
                                <ahyp:hlinkClr xmlns:ahyp="http://schemas.microsoft.com/office/drawing/2018/hyperlinkcolor" val="tx"/>
                              </a:ext>
                            </a:extLst>
                          </a:hlinkClick>
                        </a:rPr>
                        <a:t>Editing programs</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rgbClr val="244C5A"/>
                          </a:solidFill>
                          <a:latin typeface="+mn-lt"/>
                          <a:ea typeface="+mn-ea"/>
                          <a:cs typeface="Arial" pitchFamily="34" charset="0"/>
                        </a:rPr>
                        <a:t>46</a:t>
                      </a:r>
                    </a:p>
                  </a:txBody>
                  <a:tcPr marL="68580" marR="68580" marT="34290" marB="34290"/>
                </a:tc>
                <a:extLst>
                  <a:ext uri="{0D108BD9-81ED-4DB2-BD59-A6C34878D82A}">
                    <a16:rowId xmlns:a16="http://schemas.microsoft.com/office/drawing/2014/main" val="2880238489"/>
                  </a:ext>
                </a:extLst>
              </a:tr>
              <a:tr h="205740">
                <a:tc>
                  <a:txBody>
                    <a:bodyPr/>
                    <a:lstStyle/>
                    <a:p>
                      <a:pPr marL="0" algn="l" defTabSz="914400" rtl="0" eaLnBrk="1" latinLnBrk="0" hangingPunct="1"/>
                      <a:r>
                        <a:rPr lang="en-AU" sz="900" b="0" kern="1200" baseline="0">
                          <a:solidFill>
                            <a:srgbClr val="244C5A"/>
                          </a:solidFill>
                          <a:latin typeface="+mn-lt"/>
                          <a:ea typeface="+mn-ea"/>
                          <a:cs typeface="Arial" pitchFamily="34" charset="0"/>
                        </a:rPr>
                        <a:t>6.10  </a:t>
                      </a:r>
                      <a:r>
                        <a:rPr lang="en-AU" sz="900" b="0" kern="1200" baseline="0">
                          <a:solidFill>
                            <a:srgbClr val="244C5A"/>
                          </a:solidFill>
                          <a:latin typeface="+mn-lt"/>
                          <a:ea typeface="+mn-ea"/>
                          <a:cs typeface="Arial" pitchFamily="34" charset="0"/>
                          <a:hlinkClick r:id="rId45" action="ppaction://hlinksldjump">
                            <a:extLst>
                              <a:ext uri="{A12FA001-AC4F-418D-AE19-62706E023703}">
                                <ahyp:hlinkClr xmlns:ahyp="http://schemas.microsoft.com/office/drawing/2018/hyperlinkcolor" val="tx"/>
                              </a:ext>
                            </a:extLst>
                          </a:hlinkClick>
                        </a:rPr>
                        <a:t>Adding a program</a:t>
                      </a:r>
                      <a:endParaRPr lang="en-AU" sz="900" b="0" kern="1200" baseline="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47</a:t>
                      </a:r>
                    </a:p>
                  </a:txBody>
                  <a:tcPr marL="68580" marR="68580" marT="34290" marB="34290"/>
                </a:tc>
                <a:extLst>
                  <a:ext uri="{0D108BD9-81ED-4DB2-BD59-A6C34878D82A}">
                    <a16:rowId xmlns:a16="http://schemas.microsoft.com/office/drawing/2014/main" val="1192695965"/>
                  </a:ext>
                </a:extLst>
              </a:tr>
            </a:tbl>
          </a:graphicData>
        </a:graphic>
      </p:graphicFrame>
    </p:spTree>
    <p:extLst>
      <p:ext uri="{BB962C8B-B14F-4D97-AF65-F5344CB8AC3E}">
        <p14:creationId xmlns:p14="http://schemas.microsoft.com/office/powerpoint/2010/main" val="946962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Users – deactivate / reactivate a user</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20</a:t>
            </a:fld>
            <a:endParaRPr lang="en-US"/>
          </a:p>
        </p:txBody>
      </p:sp>
      <p:pic>
        <p:nvPicPr>
          <p:cNvPr id="10" name="Picture 9">
            <a:extLst>
              <a:ext uri="{FF2B5EF4-FFF2-40B4-BE49-F238E27FC236}">
                <a16:creationId xmlns:a16="http://schemas.microsoft.com/office/drawing/2014/main" id="{5E614107-5FB2-4DEC-AFC5-638142073BED}"/>
              </a:ext>
            </a:extLst>
          </p:cNvPr>
          <p:cNvPicPr>
            <a:picLocks noChangeAspect="1"/>
          </p:cNvPicPr>
          <p:nvPr/>
        </p:nvPicPr>
        <p:blipFill>
          <a:blip r:embed="rId3"/>
          <a:stretch>
            <a:fillRect/>
          </a:stretch>
        </p:blipFill>
        <p:spPr>
          <a:xfrm>
            <a:off x="5256396" y="1545636"/>
            <a:ext cx="3644174" cy="1142523"/>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9D7E4950-E550-4A07-9FD3-355BB094E4BC}"/>
              </a:ext>
            </a:extLst>
          </p:cNvPr>
          <p:cNvSpPr/>
          <p:nvPr/>
        </p:nvSpPr>
        <p:spPr>
          <a:xfrm>
            <a:off x="8460432" y="2517744"/>
            <a:ext cx="428082" cy="178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344578" y="987932"/>
            <a:ext cx="4443446" cy="3182923"/>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AU" sz="1200" b="1" dirty="0">
                <a:solidFill>
                  <a:srgbClr val="FF0000"/>
                </a:solidFill>
                <a:cs typeface="Arial" pitchFamily="34" charset="0"/>
              </a:rPr>
              <a:t>Note: </a:t>
            </a:r>
            <a:r>
              <a:rPr lang="en-AU" sz="1200" b="1" dirty="0">
                <a:solidFill>
                  <a:schemeClr val="accent4">
                    <a:lumMod val="50000"/>
                  </a:schemeClr>
                </a:solidFill>
                <a:cs typeface="Arial" pitchFamily="34" charset="0"/>
              </a:rPr>
              <a:t>It’s preferred that user account deactivations or reactivations are managed through the </a:t>
            </a:r>
            <a:r>
              <a:rPr lang="en-AU" sz="1200" b="1" dirty="0">
                <a:solidFill>
                  <a:schemeClr val="accent4">
                    <a:lumMod val="50000"/>
                  </a:schemeClr>
                </a:solidFill>
                <a:cs typeface="Arial" pitchFamily="34" charset="0"/>
                <a:hlinkClick r:id="rId4"/>
              </a:rPr>
              <a:t>VHIMS support team</a:t>
            </a:r>
            <a:r>
              <a:rPr lang="en-AU" sz="1200" b="1" dirty="0">
                <a:solidFill>
                  <a:schemeClr val="accent4">
                    <a:lumMod val="50000"/>
                  </a:schemeClr>
                </a:solidFill>
                <a:cs typeface="Arial" pitchFamily="34" charset="0"/>
              </a:rPr>
              <a:t>. </a:t>
            </a:r>
          </a:p>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In order to remove / deactivate/ or reactivate system users, </a:t>
            </a:r>
            <a:r>
              <a:rPr lang="en-AU" sz="1200" b="1" dirty="0">
                <a:solidFill>
                  <a:schemeClr val="accent4">
                    <a:lumMod val="50000"/>
                  </a:schemeClr>
                </a:solidFill>
                <a:cs typeface="Arial" pitchFamily="34" charset="0"/>
              </a:rPr>
              <a:t>complete the VHIMS Central user maintenance form </a:t>
            </a:r>
            <a:r>
              <a:rPr lang="en-AU" sz="1200" dirty="0">
                <a:solidFill>
                  <a:schemeClr val="accent4">
                    <a:lumMod val="50000"/>
                  </a:schemeClr>
                </a:solidFill>
                <a:cs typeface="Arial" pitchFamily="34" charset="0"/>
              </a:rPr>
              <a:t>and contact the </a:t>
            </a:r>
            <a:r>
              <a:rPr lang="en-AU" sz="1200" b="1" dirty="0">
                <a:solidFill>
                  <a:schemeClr val="accent4">
                    <a:lumMod val="50000"/>
                  </a:schemeClr>
                </a:solidFill>
                <a:cs typeface="Arial" pitchFamily="34" charset="0"/>
                <a:hlinkClick r:id="rId4"/>
              </a:rPr>
              <a:t>VHIMS support team</a:t>
            </a:r>
            <a:r>
              <a:rPr lang="en-AU" sz="1200" b="1" dirty="0">
                <a:solidFill>
                  <a:schemeClr val="accent4">
                    <a:lumMod val="50000"/>
                  </a:schemeClr>
                </a:solidFill>
                <a:cs typeface="Arial" pitchFamily="34" charset="0"/>
              </a:rPr>
              <a:t>. </a:t>
            </a:r>
            <a:r>
              <a:rPr lang="en-AU" sz="1200" dirty="0">
                <a:solidFill>
                  <a:schemeClr val="accent4">
                    <a:lumMod val="50000"/>
                  </a:schemeClr>
                </a:solidFill>
                <a:cs typeface="Arial" pitchFamily="34" charset="0"/>
              </a:rPr>
              <a:t>.</a:t>
            </a:r>
          </a:p>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Only the VHIMS CS Authorised Delegates can log a user maintenance form.</a:t>
            </a:r>
          </a:p>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Access the VHIMS Central User Maintenance form here: </a:t>
            </a:r>
            <a:r>
              <a:rPr lang="en-AU" sz="1200" dirty="0">
                <a:solidFill>
                  <a:schemeClr val="accent4">
                    <a:lumMod val="50000"/>
                  </a:schemeClr>
                </a:solidFill>
                <a:cs typeface="Arial" pitchFamily="34" charset="0"/>
                <a:hlinkClick r:id="rId5"/>
              </a:rPr>
              <a:t>https://vahi.vic.gov.au/ourwork/safety-and-surveillance-reporting/vhims-program-of-reforms/vhims-central-solution</a:t>
            </a:r>
            <a:r>
              <a:rPr lang="en-AU" sz="1200" dirty="0">
                <a:solidFill>
                  <a:schemeClr val="accent4">
                    <a:lumMod val="50000"/>
                  </a:schemeClr>
                </a:solidFill>
                <a:cs typeface="Arial" pitchFamily="34" charset="0"/>
              </a:rPr>
              <a:t>.</a:t>
            </a:r>
          </a:p>
          <a:p>
            <a:pPr marL="214313" indent="-214313">
              <a:spcAft>
                <a:spcPts val="450"/>
              </a:spcAft>
              <a:buFont typeface="Arial" panose="020B0604020202020204" pitchFamily="34" charset="0"/>
              <a:buChar char="•"/>
            </a:pPr>
            <a:r>
              <a:rPr lang="en-AU" sz="1200" b="1" dirty="0">
                <a:solidFill>
                  <a:schemeClr val="accent4">
                    <a:lumMod val="50000"/>
                  </a:schemeClr>
                </a:solidFill>
                <a:cs typeface="Arial" pitchFamily="34" charset="0"/>
              </a:rPr>
              <a:t> </a:t>
            </a:r>
            <a:r>
              <a:rPr lang="en-AU" sz="1200" dirty="0">
                <a:solidFill>
                  <a:schemeClr val="accent4">
                    <a:lumMod val="50000"/>
                  </a:schemeClr>
                </a:solidFill>
                <a:cs typeface="Arial" pitchFamily="34" charset="0"/>
              </a:rPr>
              <a:t>To contact </a:t>
            </a:r>
            <a:r>
              <a:rPr lang="en-AU" sz="1200" b="1" dirty="0">
                <a:solidFill>
                  <a:schemeClr val="accent4">
                    <a:lumMod val="50000"/>
                  </a:schemeClr>
                </a:solidFill>
                <a:cs typeface="Arial" pitchFamily="34" charset="0"/>
              </a:rPr>
              <a:t>VHIMS Central Support, </a:t>
            </a:r>
            <a:r>
              <a:rPr lang="en-AU" sz="1200" dirty="0">
                <a:solidFill>
                  <a:schemeClr val="accent4">
                    <a:lumMod val="50000"/>
                  </a:schemeClr>
                </a:solidFill>
                <a:cs typeface="Arial" pitchFamily="34" charset="0"/>
              </a:rPr>
              <a:t>email: </a:t>
            </a:r>
            <a:r>
              <a:rPr lang="en-AU" sz="1200" dirty="0">
                <a:solidFill>
                  <a:schemeClr val="accent4">
                    <a:lumMod val="50000"/>
                  </a:schemeClr>
                </a:solidFill>
                <a:cs typeface="Arial" pitchFamily="34" charset="0"/>
                <a:hlinkClick r:id="rId4"/>
              </a:rPr>
              <a:t>vhims@support.vic.gov.au</a:t>
            </a:r>
            <a:r>
              <a:rPr lang="en-AU" sz="1200" dirty="0">
                <a:solidFill>
                  <a:schemeClr val="accent4">
                    <a:lumMod val="50000"/>
                  </a:schemeClr>
                </a:solidFill>
                <a:cs typeface="Arial" pitchFamily="34" charset="0"/>
              </a:rPr>
              <a:t> or call: 1800 848 900</a:t>
            </a:r>
          </a:p>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If you deactivate a user, they will be unable to access the VHIMS CS system.</a:t>
            </a:r>
          </a:p>
        </p:txBody>
      </p:sp>
      <p:pic>
        <p:nvPicPr>
          <p:cNvPr id="6" name="Picture 5">
            <a:extLst>
              <a:ext uri="{FF2B5EF4-FFF2-40B4-BE49-F238E27FC236}">
                <a16:creationId xmlns:a16="http://schemas.microsoft.com/office/drawing/2014/main" id="{C301F3E8-E256-0C27-CA06-D539A5A25165}"/>
              </a:ext>
            </a:extLst>
          </p:cNvPr>
          <p:cNvPicPr>
            <a:picLocks noChangeAspect="1"/>
          </p:cNvPicPr>
          <p:nvPr/>
        </p:nvPicPr>
        <p:blipFill>
          <a:blip r:embed="rId6"/>
          <a:stretch>
            <a:fillRect/>
          </a:stretch>
        </p:blipFill>
        <p:spPr>
          <a:xfrm>
            <a:off x="5256396" y="3023047"/>
            <a:ext cx="3585960" cy="10359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092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Users – adding a new user</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21</a:t>
            </a:fld>
            <a:endParaRPr lang="en-US"/>
          </a:p>
        </p:txBody>
      </p:sp>
      <p:sp>
        <p:nvSpPr>
          <p:cNvPr id="9" name="TextBox 8">
            <a:extLst>
              <a:ext uri="{FF2B5EF4-FFF2-40B4-BE49-F238E27FC236}">
                <a16:creationId xmlns:a16="http://schemas.microsoft.com/office/drawing/2014/main" id="{F82973B4-F797-4D13-ADB1-84B580BB1CF8}"/>
              </a:ext>
            </a:extLst>
          </p:cNvPr>
          <p:cNvSpPr txBox="1"/>
          <p:nvPr/>
        </p:nvSpPr>
        <p:spPr>
          <a:xfrm>
            <a:off x="360362" y="1024493"/>
            <a:ext cx="3840163" cy="2749471"/>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To add a new user to the system, </a:t>
            </a:r>
            <a:r>
              <a:rPr lang="en-AU" sz="1200" b="1" dirty="0">
                <a:solidFill>
                  <a:schemeClr val="accent4">
                    <a:lumMod val="50000"/>
                  </a:schemeClr>
                </a:solidFill>
                <a:cs typeface="Arial" pitchFamily="34" charset="0"/>
              </a:rPr>
              <a:t>only VHIMS CS Authorised Delegates can log a request </a:t>
            </a:r>
            <a:r>
              <a:rPr lang="en-AU" sz="1200" dirty="0">
                <a:solidFill>
                  <a:schemeClr val="accent4">
                    <a:lumMod val="50000"/>
                  </a:schemeClr>
                </a:solidFill>
                <a:cs typeface="Arial" pitchFamily="34" charset="0"/>
              </a:rPr>
              <a:t>:</a:t>
            </a:r>
          </a:p>
          <a:p>
            <a:pPr marL="600075" lvl="1" indent="-257175">
              <a:spcAft>
                <a:spcPts val="450"/>
              </a:spcAft>
              <a:buFont typeface="Arial" panose="020B0604020202020204" pitchFamily="34" charset="0"/>
              <a:buChar char="•"/>
            </a:pPr>
            <a:r>
              <a:rPr lang="en-AU" sz="1200" dirty="0">
                <a:solidFill>
                  <a:schemeClr val="accent4">
                    <a:lumMod val="50000"/>
                  </a:schemeClr>
                </a:solidFill>
                <a:cs typeface="Arial" pitchFamily="34" charset="0"/>
              </a:rPr>
              <a:t>Complete the </a:t>
            </a:r>
            <a:r>
              <a:rPr lang="en-AU" sz="1200" dirty="0">
                <a:solidFill>
                  <a:schemeClr val="accent4">
                    <a:lumMod val="50000"/>
                  </a:schemeClr>
                </a:solidFill>
                <a:cs typeface="Arial" pitchFamily="34" charset="0"/>
                <a:hlinkClick r:id="rId3"/>
              </a:rPr>
              <a:t>VHIMS Central user maintenance form</a:t>
            </a:r>
            <a:r>
              <a:rPr lang="en-AU" sz="1200" dirty="0">
                <a:solidFill>
                  <a:schemeClr val="accent4">
                    <a:lumMod val="50000"/>
                  </a:schemeClr>
                </a:solidFill>
                <a:cs typeface="Arial" pitchFamily="34" charset="0"/>
              </a:rPr>
              <a:t> with the new user details and line manager information.</a:t>
            </a:r>
          </a:p>
          <a:p>
            <a:pPr marL="600075" lvl="1" indent="-257175">
              <a:spcAft>
                <a:spcPts val="450"/>
              </a:spcAft>
              <a:buFont typeface="Arial" panose="020B0604020202020204" pitchFamily="34" charset="0"/>
              <a:buChar char="•"/>
            </a:pPr>
            <a:r>
              <a:rPr lang="en-AU" sz="1200" dirty="0">
                <a:solidFill>
                  <a:schemeClr val="accent4">
                    <a:lumMod val="50000"/>
                  </a:schemeClr>
                </a:solidFill>
                <a:cs typeface="Arial" pitchFamily="34" charset="0"/>
              </a:rPr>
              <a:t>Email the form to the </a:t>
            </a:r>
            <a:r>
              <a:rPr lang="en-AU" sz="1200" dirty="0">
                <a:solidFill>
                  <a:schemeClr val="accent4">
                    <a:lumMod val="50000"/>
                  </a:schemeClr>
                </a:solidFill>
                <a:cs typeface="Arial" pitchFamily="34" charset="0"/>
                <a:hlinkClick r:id="rId4">
                  <a:extLst>
                    <a:ext uri="{A12FA001-AC4F-418D-AE19-62706E023703}">
                      <ahyp:hlinkClr xmlns:ahyp="http://schemas.microsoft.com/office/drawing/2018/hyperlinkcolor" val="tx"/>
                    </a:ext>
                  </a:extLst>
                </a:hlinkClick>
              </a:rPr>
              <a:t>VHIMS Support</a:t>
            </a:r>
            <a:r>
              <a:rPr lang="en-AU" sz="1200" dirty="0">
                <a:solidFill>
                  <a:schemeClr val="accent4">
                    <a:lumMod val="50000"/>
                  </a:schemeClr>
                </a:solidFill>
                <a:cs typeface="Arial" pitchFamily="34" charset="0"/>
              </a:rPr>
              <a:t>.</a:t>
            </a:r>
          </a:p>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Once VHIMS Support have created the new user account, the staff member will receive an email invitation promoting them to finish setting up their account. </a:t>
            </a:r>
          </a:p>
          <a:p>
            <a:pPr marL="214313" indent="-214313">
              <a:spcAft>
                <a:spcPts val="450"/>
              </a:spcAft>
              <a:buFont typeface="Arial" panose="020B0604020202020204" pitchFamily="34" charset="0"/>
              <a:buChar char="•"/>
            </a:pPr>
            <a:r>
              <a:rPr lang="en-AU" sz="1200" b="1" dirty="0">
                <a:solidFill>
                  <a:srgbClr val="FF0000"/>
                </a:solidFill>
                <a:cs typeface="Arial" pitchFamily="34" charset="0"/>
              </a:rPr>
              <a:t>Note: </a:t>
            </a:r>
            <a:r>
              <a:rPr lang="en-AU" sz="1200" dirty="0">
                <a:solidFill>
                  <a:schemeClr val="accent4">
                    <a:lumMod val="50000"/>
                  </a:schemeClr>
                </a:solidFill>
                <a:cs typeface="Arial" pitchFamily="34" charset="0"/>
              </a:rPr>
              <a:t>VHIMS CS allows for users to work across multiple organisations. Contact </a:t>
            </a:r>
            <a:r>
              <a:rPr lang="en-AU" sz="1200" dirty="0">
                <a:solidFill>
                  <a:schemeClr val="accent4">
                    <a:lumMod val="50000"/>
                  </a:schemeClr>
                </a:solidFill>
                <a:cs typeface="Arial" pitchFamily="34" charset="0"/>
                <a:hlinkClick r:id="rId4">
                  <a:extLst>
                    <a:ext uri="{A12FA001-AC4F-418D-AE19-62706E023703}">
                      <ahyp:hlinkClr xmlns:ahyp="http://schemas.microsoft.com/office/drawing/2018/hyperlinkcolor" val="tx"/>
                    </a:ext>
                  </a:extLst>
                </a:hlinkClick>
              </a:rPr>
              <a:t>VHIMS Support </a:t>
            </a:r>
            <a:r>
              <a:rPr lang="en-AU" sz="1200" dirty="0">
                <a:solidFill>
                  <a:schemeClr val="accent4">
                    <a:lumMod val="50000"/>
                  </a:schemeClr>
                </a:solidFill>
                <a:cs typeface="Arial" pitchFamily="34" charset="0"/>
              </a:rPr>
              <a:t>for assistance if this feature is required.</a:t>
            </a:r>
          </a:p>
        </p:txBody>
      </p:sp>
      <p:graphicFrame>
        <p:nvGraphicFramePr>
          <p:cNvPr id="6" name="Table 5">
            <a:extLst>
              <a:ext uri="{FF2B5EF4-FFF2-40B4-BE49-F238E27FC236}">
                <a16:creationId xmlns:a16="http://schemas.microsoft.com/office/drawing/2014/main" id="{EA353184-2DC2-4093-8891-9795E376D8F3}"/>
              </a:ext>
            </a:extLst>
          </p:cNvPr>
          <p:cNvGraphicFramePr>
            <a:graphicFrameLocks noGrp="1"/>
          </p:cNvGraphicFramePr>
          <p:nvPr>
            <p:extLst>
              <p:ext uri="{D42A27DB-BD31-4B8C-83A1-F6EECF244321}">
                <p14:modId xmlns:p14="http://schemas.microsoft.com/office/powerpoint/2010/main" val="1189397792"/>
              </p:ext>
            </p:extLst>
          </p:nvPr>
        </p:nvGraphicFramePr>
        <p:xfrm>
          <a:off x="953598" y="4083918"/>
          <a:ext cx="7236804" cy="708660"/>
        </p:xfrm>
        <a:graphic>
          <a:graphicData uri="http://schemas.openxmlformats.org/drawingml/2006/table">
            <a:tbl>
              <a:tblPr firstRow="1" bandRow="1">
                <a:tableStyleId>{93296810-A885-4BE3-A3E7-6D5BEEA58F35}</a:tableStyleId>
              </a:tblPr>
              <a:tblGrid>
                <a:gridCol w="540060">
                  <a:extLst>
                    <a:ext uri="{9D8B030D-6E8A-4147-A177-3AD203B41FA5}">
                      <a16:colId xmlns:a16="http://schemas.microsoft.com/office/drawing/2014/main" val="3504109914"/>
                    </a:ext>
                  </a:extLst>
                </a:gridCol>
                <a:gridCol w="6696744">
                  <a:extLst>
                    <a:ext uri="{9D8B030D-6E8A-4147-A177-3AD203B41FA5}">
                      <a16:colId xmlns:a16="http://schemas.microsoft.com/office/drawing/2014/main" val="2439419981"/>
                    </a:ext>
                  </a:extLst>
                </a:gridCol>
              </a:tblGrid>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Staff often mistake this invitation as junk mail. Please ensure you communicate to the staff member that this will be arriving, and that they will need to follow the prompts to set up their accounts.</a:t>
                      </a:r>
                      <a:endParaRPr lang="en-AU" sz="1400" i="0">
                        <a:solidFill>
                          <a:schemeClr val="bg1"/>
                        </a:solidFill>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7" name="Picture 6">
            <a:extLst>
              <a:ext uri="{FF2B5EF4-FFF2-40B4-BE49-F238E27FC236}">
                <a16:creationId xmlns:a16="http://schemas.microsoft.com/office/drawing/2014/main" id="{08060BB7-3200-F27C-CDB6-82BDEF65B340}"/>
              </a:ext>
            </a:extLst>
          </p:cNvPr>
          <p:cNvPicPr>
            <a:picLocks noChangeAspect="1"/>
          </p:cNvPicPr>
          <p:nvPr/>
        </p:nvPicPr>
        <p:blipFill>
          <a:blip r:embed="rId5"/>
          <a:stretch>
            <a:fillRect/>
          </a:stretch>
        </p:blipFill>
        <p:spPr>
          <a:xfrm>
            <a:off x="4572000" y="1002730"/>
            <a:ext cx="4360203" cy="27623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094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Teams</a:t>
            </a:r>
          </a:p>
          <a:p>
            <a:endParaRPr lang="en-AU"/>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22</a:t>
            </a:fld>
            <a:endParaRPr lang="en-US"/>
          </a:p>
        </p:txBody>
      </p:sp>
      <p:sp>
        <p:nvSpPr>
          <p:cNvPr id="5" name="Title 4" hidden="1">
            <a:extLst>
              <a:ext uri="{FF2B5EF4-FFF2-40B4-BE49-F238E27FC236}">
                <a16:creationId xmlns:a16="http://schemas.microsoft.com/office/drawing/2014/main" id="{F8AEF272-E64F-4CC7-AD1C-DDB4299ED960}"/>
              </a:ext>
            </a:extLst>
          </p:cNvPr>
          <p:cNvSpPr>
            <a:spLocks noGrp="1"/>
          </p:cNvSpPr>
          <p:nvPr>
            <p:ph type="title" idx="4294967295"/>
          </p:nvPr>
        </p:nvSpPr>
        <p:spPr>
          <a:xfrm>
            <a:off x="0" y="-117475"/>
            <a:ext cx="7199313" cy="809625"/>
          </a:xfrm>
          <a:prstGeom prst="rect">
            <a:avLst/>
          </a:prstGeom>
        </p:spPr>
        <p:txBody>
          <a:bodyPr/>
          <a:lstStyle/>
          <a:p>
            <a:r>
              <a:rPr lang="en-AU"/>
              <a:t>Teams</a:t>
            </a:r>
          </a:p>
        </p:txBody>
      </p:sp>
    </p:spTree>
    <p:extLst>
      <p:ext uri="{BB962C8B-B14F-4D97-AF65-F5344CB8AC3E}">
        <p14:creationId xmlns:p14="http://schemas.microsoft.com/office/powerpoint/2010/main" val="350846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8AEA88-7DF6-4D3A-B116-E4110176D90A}"/>
              </a:ext>
            </a:extLst>
          </p:cNvPr>
          <p:cNvPicPr>
            <a:picLocks noChangeAspect="1"/>
          </p:cNvPicPr>
          <p:nvPr/>
        </p:nvPicPr>
        <p:blipFill>
          <a:blip r:embed="rId3"/>
          <a:stretch>
            <a:fillRect/>
          </a:stretch>
        </p:blipFill>
        <p:spPr>
          <a:xfrm>
            <a:off x="3798763" y="1545636"/>
            <a:ext cx="5075716" cy="2268252"/>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269521" y="1568240"/>
            <a:ext cx="3330371" cy="278844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The </a:t>
            </a:r>
            <a:r>
              <a:rPr lang="en-AU" sz="1200">
                <a:solidFill>
                  <a:schemeClr val="accent4">
                    <a:lumMod val="50000"/>
                  </a:schemeClr>
                </a:solidFill>
              </a:rPr>
              <a:t>Teams</a:t>
            </a:r>
            <a:r>
              <a:rPr lang="en-AU" sz="1200" b="0">
                <a:solidFill>
                  <a:schemeClr val="accent4">
                    <a:lumMod val="50000"/>
                  </a:schemeClr>
                </a:solidFill>
              </a:rPr>
              <a:t> dashboard allows you to view, edit, deactivate or reactivate your teams. </a:t>
            </a:r>
          </a:p>
          <a:p>
            <a:pPr marL="214313" indent="-214313">
              <a:spcAft>
                <a:spcPts val="450"/>
              </a:spcAft>
              <a:buFont typeface="Arial" panose="020B0604020202020204" pitchFamily="34" charset="0"/>
              <a:buChar char="•"/>
            </a:pPr>
            <a:r>
              <a:rPr lang="en-AU" sz="1200" b="0">
                <a:solidFill>
                  <a:schemeClr val="accent4">
                    <a:lumMod val="50000"/>
                  </a:schemeClr>
                </a:solidFill>
              </a:rPr>
              <a:t>Team members will receive email notifications as per the notification rules your organisation has set up</a:t>
            </a:r>
          </a:p>
          <a:p>
            <a:pPr marL="214313" indent="-214313">
              <a:spcAft>
                <a:spcPts val="450"/>
              </a:spcAft>
              <a:buFont typeface="Arial" panose="020B0604020202020204" pitchFamily="34" charset="0"/>
              <a:buChar char="•"/>
            </a:pPr>
            <a:r>
              <a:rPr lang="en-AU" sz="1200" b="0">
                <a:solidFill>
                  <a:schemeClr val="accent4">
                    <a:lumMod val="50000"/>
                  </a:schemeClr>
                </a:solidFill>
              </a:rPr>
              <a:t>You can search for teams via the ‘Search’ box, as well as by filtering by ‘Active’ (yes, no, show all).</a:t>
            </a:r>
          </a:p>
          <a:p>
            <a:pPr marL="214313" indent="-214313">
              <a:spcAft>
                <a:spcPts val="450"/>
              </a:spcAft>
              <a:buFont typeface="Arial" panose="020B0604020202020204" pitchFamily="34" charset="0"/>
              <a:buChar char="•"/>
            </a:pPr>
            <a:r>
              <a:rPr lang="en-AU" sz="1200" b="0">
                <a:solidFill>
                  <a:schemeClr val="accent4">
                    <a:lumMod val="50000"/>
                  </a:schemeClr>
                </a:solidFill>
              </a:rPr>
              <a:t>Use the ‘Export’ feature to export a list of all VHIMS CS teams for your organisation.</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Accessing teams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23</a:t>
            </a:fld>
            <a:endParaRPr lang="en-US"/>
          </a:p>
        </p:txBody>
      </p:sp>
      <p:sp>
        <p:nvSpPr>
          <p:cNvPr id="15" name="Rectangle 14">
            <a:extLst>
              <a:ext uri="{FF2B5EF4-FFF2-40B4-BE49-F238E27FC236}">
                <a16:creationId xmlns:a16="http://schemas.microsoft.com/office/drawing/2014/main" id="{025A5CAE-471B-44B3-823E-06A1A67FFF74}"/>
              </a:ext>
            </a:extLst>
          </p:cNvPr>
          <p:cNvSpPr/>
          <p:nvPr/>
        </p:nvSpPr>
        <p:spPr>
          <a:xfrm>
            <a:off x="4745701" y="1545636"/>
            <a:ext cx="540061"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8" name="Rectangle 17">
            <a:extLst>
              <a:ext uri="{FF2B5EF4-FFF2-40B4-BE49-F238E27FC236}">
                <a16:creationId xmlns:a16="http://schemas.microsoft.com/office/drawing/2014/main" id="{1B3759FD-5232-48E9-95D1-13C5A9B28353}"/>
              </a:ext>
            </a:extLst>
          </p:cNvPr>
          <p:cNvSpPr/>
          <p:nvPr/>
        </p:nvSpPr>
        <p:spPr>
          <a:xfrm>
            <a:off x="8202085" y="2009757"/>
            <a:ext cx="672394" cy="237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9" name="Rectangle 18">
            <a:extLst>
              <a:ext uri="{FF2B5EF4-FFF2-40B4-BE49-F238E27FC236}">
                <a16:creationId xmlns:a16="http://schemas.microsoft.com/office/drawing/2014/main" id="{D4C7D339-681D-45B1-834A-B74E8C96929B}"/>
              </a:ext>
            </a:extLst>
          </p:cNvPr>
          <p:cNvSpPr/>
          <p:nvPr/>
        </p:nvSpPr>
        <p:spPr>
          <a:xfrm flipH="1" flipV="1">
            <a:off x="3798763" y="2483605"/>
            <a:ext cx="1324980" cy="574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79887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FADBA-4D33-4B54-B919-7888FDEC9CD7}"/>
              </a:ext>
            </a:extLst>
          </p:cNvPr>
          <p:cNvPicPr>
            <a:picLocks noChangeAspect="1"/>
          </p:cNvPicPr>
          <p:nvPr/>
        </p:nvPicPr>
        <p:blipFill>
          <a:blip r:embed="rId3"/>
          <a:stretch>
            <a:fillRect/>
          </a:stretch>
        </p:blipFill>
        <p:spPr>
          <a:xfrm>
            <a:off x="1403692" y="1558107"/>
            <a:ext cx="6336617" cy="2831728"/>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Teams – edit a team</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24</a:t>
            </a:fld>
            <a:endParaRPr lang="en-US"/>
          </a:p>
        </p:txBody>
      </p:sp>
      <p:sp>
        <p:nvSpPr>
          <p:cNvPr id="13" name="Rectangle 12">
            <a:extLst>
              <a:ext uri="{FF2B5EF4-FFF2-40B4-BE49-F238E27FC236}">
                <a16:creationId xmlns:a16="http://schemas.microsoft.com/office/drawing/2014/main" id="{9D7E4950-E550-4A07-9FD3-355BB094E4BC}"/>
              </a:ext>
            </a:extLst>
          </p:cNvPr>
          <p:cNvSpPr/>
          <p:nvPr/>
        </p:nvSpPr>
        <p:spPr>
          <a:xfrm>
            <a:off x="6570222" y="4057713"/>
            <a:ext cx="383164" cy="242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440996" y="964586"/>
            <a:ext cx="7857418" cy="27699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To edit an existing team, double click or hover over the team you wish to amend and click on </a:t>
            </a:r>
            <a:r>
              <a:rPr lang="en-AU" sz="1200" b="1">
                <a:solidFill>
                  <a:schemeClr val="accent4">
                    <a:lumMod val="50000"/>
                  </a:schemeClr>
                </a:solidFill>
                <a:cs typeface="Arial" pitchFamily="34" charset="0"/>
              </a:rPr>
              <a:t>Edit</a:t>
            </a:r>
            <a:r>
              <a:rPr lang="en-AU" sz="1200">
                <a:solidFill>
                  <a:schemeClr val="accent4">
                    <a:lumMod val="50000"/>
                  </a:schemeClr>
                </a:solidFill>
                <a:cs typeface="Arial" pitchFamily="34" charset="0"/>
              </a:rPr>
              <a:t>. </a:t>
            </a:r>
          </a:p>
        </p:txBody>
      </p:sp>
    </p:spTree>
    <p:extLst>
      <p:ext uri="{BB962C8B-B14F-4D97-AF65-F5344CB8AC3E}">
        <p14:creationId xmlns:p14="http://schemas.microsoft.com/office/powerpoint/2010/main" val="294494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Teams – edit a team</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25</a:t>
            </a:fld>
            <a:endParaRPr lang="en-US"/>
          </a:p>
        </p:txBody>
      </p:sp>
      <p:sp>
        <p:nvSpPr>
          <p:cNvPr id="8" name="Text Placeholder 6">
            <a:extLst>
              <a:ext uri="{FF2B5EF4-FFF2-40B4-BE49-F238E27FC236}">
                <a16:creationId xmlns:a16="http://schemas.microsoft.com/office/drawing/2014/main" id="{75A8B866-7794-45A6-929E-EB84ED4709D1}"/>
              </a:ext>
            </a:extLst>
          </p:cNvPr>
          <p:cNvSpPr txBox="1">
            <a:spLocks/>
          </p:cNvSpPr>
          <p:nvPr/>
        </p:nvSpPr>
        <p:spPr>
          <a:xfrm>
            <a:off x="202658" y="1276526"/>
            <a:ext cx="4422980" cy="2395249"/>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These team details are editable:</a:t>
            </a:r>
          </a:p>
          <a:p>
            <a:pPr marL="535781" indent="-214313">
              <a:spcAft>
                <a:spcPts val="450"/>
              </a:spcAft>
              <a:buFont typeface="Courier New" panose="02070309020205020404" pitchFamily="49" charset="0"/>
              <a:buChar char="o"/>
            </a:pPr>
            <a:r>
              <a:rPr lang="en-AU" sz="1200" b="0">
                <a:solidFill>
                  <a:schemeClr val="accent4">
                    <a:lumMod val="50000"/>
                  </a:schemeClr>
                </a:solidFill>
              </a:rPr>
              <a:t>Team name</a:t>
            </a:r>
          </a:p>
          <a:p>
            <a:pPr marL="535781" indent="-214313">
              <a:spcAft>
                <a:spcPts val="450"/>
              </a:spcAft>
              <a:buFont typeface="Courier New" panose="02070309020205020404" pitchFamily="49" charset="0"/>
              <a:buChar char="o"/>
            </a:pPr>
            <a:r>
              <a:rPr lang="en-AU" sz="1200" b="0">
                <a:solidFill>
                  <a:schemeClr val="accent4">
                    <a:lumMod val="50000"/>
                  </a:schemeClr>
                </a:solidFill>
              </a:rPr>
              <a:t>Team members (add / delete) </a:t>
            </a:r>
          </a:p>
          <a:p>
            <a:pPr marL="535781" indent="-214313">
              <a:spcAft>
                <a:spcPts val="450"/>
              </a:spcAft>
              <a:buFont typeface="Courier New" panose="02070309020205020404" pitchFamily="49" charset="0"/>
              <a:buChar char="o"/>
            </a:pPr>
            <a:r>
              <a:rPr lang="en-AU" sz="1200" b="0">
                <a:solidFill>
                  <a:schemeClr val="accent4">
                    <a:lumMod val="50000"/>
                  </a:schemeClr>
                </a:solidFill>
              </a:rPr>
              <a:t>Make the desired changes and select </a:t>
            </a:r>
            <a:br>
              <a:rPr lang="en-AU" sz="1200" b="0">
                <a:solidFill>
                  <a:schemeClr val="accent4">
                    <a:lumMod val="50000"/>
                  </a:schemeClr>
                </a:solidFill>
              </a:rPr>
            </a:br>
            <a:r>
              <a:rPr lang="en-AU" sz="1200" b="0">
                <a:solidFill>
                  <a:schemeClr val="accent4">
                    <a:lumMod val="50000"/>
                  </a:schemeClr>
                </a:solidFill>
              </a:rPr>
              <a:t>from the bottom right side of the page.</a:t>
            </a:r>
          </a:p>
          <a:p>
            <a:pPr algn="just">
              <a:spcAft>
                <a:spcPts val="450"/>
              </a:spcAft>
            </a:pPr>
            <a:endParaRPr lang="en-AU" sz="1200" b="0">
              <a:solidFill>
                <a:schemeClr val="accent4">
                  <a:lumMod val="50000"/>
                </a:schemeClr>
              </a:solidFill>
            </a:endParaRPr>
          </a:p>
        </p:txBody>
      </p:sp>
      <p:pic>
        <p:nvPicPr>
          <p:cNvPr id="2" name="Picture 1">
            <a:extLst>
              <a:ext uri="{FF2B5EF4-FFF2-40B4-BE49-F238E27FC236}">
                <a16:creationId xmlns:a16="http://schemas.microsoft.com/office/drawing/2014/main" id="{885444D0-D433-400D-937F-CCACE783DA0E}"/>
              </a:ext>
            </a:extLst>
          </p:cNvPr>
          <p:cNvPicPr>
            <a:picLocks noChangeAspect="1"/>
          </p:cNvPicPr>
          <p:nvPr/>
        </p:nvPicPr>
        <p:blipFill>
          <a:blip r:embed="rId3"/>
          <a:srcRect l="6213"/>
          <a:stretch/>
        </p:blipFill>
        <p:spPr>
          <a:xfrm>
            <a:off x="3387299" y="2041420"/>
            <a:ext cx="1005914" cy="246918"/>
          </a:xfrm>
          <a:prstGeom prst="rect">
            <a:avLst/>
          </a:prstGeom>
        </p:spPr>
      </p:pic>
      <p:pic>
        <p:nvPicPr>
          <p:cNvPr id="9" name="Picture 8">
            <a:extLst>
              <a:ext uri="{FF2B5EF4-FFF2-40B4-BE49-F238E27FC236}">
                <a16:creationId xmlns:a16="http://schemas.microsoft.com/office/drawing/2014/main" id="{E99B1694-473C-48D1-8AC0-449BC3ACA56A}"/>
              </a:ext>
            </a:extLst>
          </p:cNvPr>
          <p:cNvPicPr>
            <a:picLocks noChangeAspect="1"/>
          </p:cNvPicPr>
          <p:nvPr/>
        </p:nvPicPr>
        <p:blipFill>
          <a:blip r:embed="rId4"/>
          <a:stretch>
            <a:fillRect/>
          </a:stretch>
        </p:blipFill>
        <p:spPr>
          <a:xfrm>
            <a:off x="5014710" y="649591"/>
            <a:ext cx="3365948" cy="4345706"/>
          </a:xfrm>
          <a:prstGeom prst="rect">
            <a:avLst/>
          </a:prstGeom>
          <a:ln>
            <a:noFill/>
          </a:ln>
          <a:effectLst>
            <a:outerShdw blurRad="292100" dist="139700" dir="2700000" algn="tl" rotWithShape="0">
              <a:srgbClr val="333333">
                <a:alpha val="65000"/>
              </a:srgbClr>
            </a:outerShdw>
          </a:effectLst>
        </p:spPr>
      </p:pic>
      <p:graphicFrame>
        <p:nvGraphicFramePr>
          <p:cNvPr id="10" name="Table 9">
            <a:extLst>
              <a:ext uri="{FF2B5EF4-FFF2-40B4-BE49-F238E27FC236}">
                <a16:creationId xmlns:a16="http://schemas.microsoft.com/office/drawing/2014/main" id="{979EA87C-54E1-4E78-9471-7C5FA663A780}"/>
              </a:ext>
            </a:extLst>
          </p:cNvPr>
          <p:cNvGraphicFramePr>
            <a:graphicFrameLocks noGrp="1"/>
          </p:cNvGraphicFramePr>
          <p:nvPr>
            <p:extLst>
              <p:ext uri="{D42A27DB-BD31-4B8C-83A1-F6EECF244321}">
                <p14:modId xmlns:p14="http://schemas.microsoft.com/office/powerpoint/2010/main" val="2124071618"/>
              </p:ext>
            </p:extLst>
          </p:nvPr>
        </p:nvGraphicFramePr>
        <p:xfrm>
          <a:off x="397194" y="3109799"/>
          <a:ext cx="4422980" cy="1348740"/>
        </p:xfrm>
        <a:graphic>
          <a:graphicData uri="http://schemas.openxmlformats.org/drawingml/2006/table">
            <a:tbl>
              <a:tblPr firstRow="1" bandRow="1">
                <a:tableStyleId>{912C8C85-51F0-491E-9774-3900AFEF0FD7}</a:tableStyleId>
              </a:tblPr>
              <a:tblGrid>
                <a:gridCol w="756132">
                  <a:extLst>
                    <a:ext uri="{9D8B030D-6E8A-4147-A177-3AD203B41FA5}">
                      <a16:colId xmlns:a16="http://schemas.microsoft.com/office/drawing/2014/main" val="3504109914"/>
                    </a:ext>
                  </a:extLst>
                </a:gridCol>
                <a:gridCol w="3666848">
                  <a:extLst>
                    <a:ext uri="{9D8B030D-6E8A-4147-A177-3AD203B41FA5}">
                      <a16:colId xmlns:a16="http://schemas.microsoft.com/office/drawing/2014/main" val="2439419981"/>
                    </a:ext>
                  </a:extLst>
                </a:gridCol>
              </a:tblGrid>
              <a:tr h="1303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‘Teams’ are independent of your organisational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Set up your teams to reflect who needs to be notified of particular incidents or feedback. </a:t>
                      </a:r>
                      <a:endParaRPr lang="en-AU" sz="1400" i="0">
                        <a:solidFill>
                          <a:schemeClr val="bg1"/>
                        </a:solidFill>
                      </a:endParaRP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2865650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AA70D8-223B-4875-BF32-69F1F9BB90C6}"/>
              </a:ext>
            </a:extLst>
          </p:cNvPr>
          <p:cNvPicPr>
            <a:picLocks noChangeAspect="1"/>
          </p:cNvPicPr>
          <p:nvPr/>
        </p:nvPicPr>
        <p:blipFill>
          <a:blip r:embed="rId3"/>
          <a:stretch>
            <a:fillRect/>
          </a:stretch>
        </p:blipFill>
        <p:spPr>
          <a:xfrm>
            <a:off x="4593990" y="937144"/>
            <a:ext cx="4313072" cy="1927440"/>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Teams – deactivate / reactivate a team</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26</a:t>
            </a:fld>
            <a:endParaRPr lang="en-US"/>
          </a:p>
        </p:txBody>
      </p:sp>
      <p:sp>
        <p:nvSpPr>
          <p:cNvPr id="13" name="Rectangle 12">
            <a:extLst>
              <a:ext uri="{FF2B5EF4-FFF2-40B4-BE49-F238E27FC236}">
                <a16:creationId xmlns:a16="http://schemas.microsoft.com/office/drawing/2014/main" id="{9D7E4950-E550-4A07-9FD3-355BB094E4BC}"/>
              </a:ext>
            </a:extLst>
          </p:cNvPr>
          <p:cNvSpPr/>
          <p:nvPr/>
        </p:nvSpPr>
        <p:spPr>
          <a:xfrm>
            <a:off x="8298414" y="2625756"/>
            <a:ext cx="548150" cy="178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269521" y="1214751"/>
            <a:ext cx="3924437" cy="238013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From the Teams dashboard, you can deactivate or reactivate teams.</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If you deactivate a team, they will no longer receive any associated notifications.</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To deactivate a team, double click or hover over the team you wish to amend and select </a:t>
            </a:r>
            <a:r>
              <a:rPr lang="en-AU" sz="1200" b="1">
                <a:solidFill>
                  <a:schemeClr val="accent4">
                    <a:lumMod val="50000"/>
                  </a:schemeClr>
                </a:solidFill>
                <a:cs typeface="Arial" pitchFamily="34" charset="0"/>
              </a:rPr>
              <a:t>Deactivate</a:t>
            </a:r>
            <a:r>
              <a:rPr lang="en-AU" sz="1200">
                <a:solidFill>
                  <a:schemeClr val="accent4">
                    <a:lumMod val="50000"/>
                  </a:schemeClr>
                </a:solidFill>
                <a:cs typeface="Arial" pitchFamily="34" charset="0"/>
              </a:rPr>
              <a:t>.</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A pop-up will ask you to confirm that you want to deactivate this team.</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Follow the same steps to </a:t>
            </a:r>
            <a:r>
              <a:rPr lang="en-AU" sz="1200" b="1">
                <a:solidFill>
                  <a:schemeClr val="accent4">
                    <a:lumMod val="50000"/>
                  </a:schemeClr>
                </a:solidFill>
                <a:cs typeface="Arial" pitchFamily="34" charset="0"/>
              </a:rPr>
              <a:t>Reactivate</a:t>
            </a:r>
            <a:r>
              <a:rPr lang="en-AU" sz="1200">
                <a:solidFill>
                  <a:schemeClr val="accent4">
                    <a:lumMod val="50000"/>
                  </a:schemeClr>
                </a:solidFill>
                <a:cs typeface="Arial" pitchFamily="34" charset="0"/>
              </a:rPr>
              <a:t> a team. You may need to adjust the ‘Active’ filter to ‘Show all’ or ‘No’ to see the inactive teams.</a:t>
            </a:r>
          </a:p>
        </p:txBody>
      </p:sp>
      <p:pic>
        <p:nvPicPr>
          <p:cNvPr id="5" name="Picture 4">
            <a:extLst>
              <a:ext uri="{FF2B5EF4-FFF2-40B4-BE49-F238E27FC236}">
                <a16:creationId xmlns:a16="http://schemas.microsoft.com/office/drawing/2014/main" id="{EF966B73-EB4F-4AA5-A2EB-260AC7F62C47}"/>
              </a:ext>
            </a:extLst>
          </p:cNvPr>
          <p:cNvPicPr>
            <a:picLocks noChangeAspect="1"/>
          </p:cNvPicPr>
          <p:nvPr/>
        </p:nvPicPr>
        <p:blipFill>
          <a:blip r:embed="rId4"/>
          <a:stretch>
            <a:fillRect/>
          </a:stretch>
        </p:blipFill>
        <p:spPr>
          <a:xfrm>
            <a:off x="4593990" y="3003838"/>
            <a:ext cx="4313072" cy="1323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9569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FADBA-4D33-4B54-B919-7888FDEC9CD7}"/>
              </a:ext>
            </a:extLst>
          </p:cNvPr>
          <p:cNvPicPr>
            <a:picLocks noChangeAspect="1"/>
          </p:cNvPicPr>
          <p:nvPr/>
        </p:nvPicPr>
        <p:blipFill>
          <a:blip r:embed="rId3"/>
          <a:stretch>
            <a:fillRect/>
          </a:stretch>
        </p:blipFill>
        <p:spPr>
          <a:xfrm>
            <a:off x="1403692" y="1558107"/>
            <a:ext cx="6336617" cy="2831728"/>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Teams – adding a new team</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27</a:t>
            </a:fld>
            <a:endParaRPr lang="en-US"/>
          </a:p>
        </p:txBody>
      </p:sp>
      <p:sp>
        <p:nvSpPr>
          <p:cNvPr id="13" name="Rectangle 12">
            <a:extLst>
              <a:ext uri="{FF2B5EF4-FFF2-40B4-BE49-F238E27FC236}">
                <a16:creationId xmlns:a16="http://schemas.microsoft.com/office/drawing/2014/main" id="{9D7E4950-E550-4A07-9FD3-355BB094E4BC}"/>
              </a:ext>
            </a:extLst>
          </p:cNvPr>
          <p:cNvSpPr/>
          <p:nvPr/>
        </p:nvSpPr>
        <p:spPr>
          <a:xfrm>
            <a:off x="5922150" y="2031690"/>
            <a:ext cx="972108" cy="486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440996" y="964586"/>
            <a:ext cx="7857418" cy="27699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To add a new team, select </a:t>
            </a:r>
            <a:r>
              <a:rPr lang="en-AU" sz="1200" b="1">
                <a:solidFill>
                  <a:schemeClr val="accent4">
                    <a:lumMod val="50000"/>
                  </a:schemeClr>
                </a:solidFill>
                <a:cs typeface="Arial" pitchFamily="34" charset="0"/>
              </a:rPr>
              <a:t>+ New Team </a:t>
            </a:r>
            <a:r>
              <a:rPr lang="en-AU" sz="1200">
                <a:solidFill>
                  <a:schemeClr val="accent4">
                    <a:lumMod val="50000"/>
                  </a:schemeClr>
                </a:solidFill>
                <a:cs typeface="Arial" pitchFamily="34" charset="0"/>
              </a:rPr>
              <a:t>from the top right-hand side of the dashboard.</a:t>
            </a:r>
          </a:p>
        </p:txBody>
      </p:sp>
    </p:spTree>
    <p:extLst>
      <p:ext uri="{BB962C8B-B14F-4D97-AF65-F5344CB8AC3E}">
        <p14:creationId xmlns:p14="http://schemas.microsoft.com/office/powerpoint/2010/main" val="2843623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Teams – adding a new team</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28</a:t>
            </a:fld>
            <a:endParaRPr lang="en-US"/>
          </a:p>
        </p:txBody>
      </p:sp>
      <p:sp>
        <p:nvSpPr>
          <p:cNvPr id="14" name="TextBox 13">
            <a:extLst>
              <a:ext uri="{FF2B5EF4-FFF2-40B4-BE49-F238E27FC236}">
                <a16:creationId xmlns:a16="http://schemas.microsoft.com/office/drawing/2014/main" id="{9ADD9EF3-A2E1-4CAE-9B56-948116E81315}"/>
              </a:ext>
            </a:extLst>
          </p:cNvPr>
          <p:cNvSpPr txBox="1"/>
          <p:nvPr/>
        </p:nvSpPr>
        <p:spPr>
          <a:xfrm>
            <a:off x="439898" y="1457984"/>
            <a:ext cx="3698957" cy="1890261"/>
          </a:xfrm>
          <a:prstGeom prst="rect">
            <a:avLst/>
          </a:prstGeom>
          <a:noFill/>
        </p:spPr>
        <p:txBody>
          <a:bodyPr wrap="square" rtlCol="0">
            <a:spAutoFit/>
          </a:bodyPr>
          <a:lstStyle/>
          <a:p>
            <a:pPr marL="257175" indent="-257175" algn="just">
              <a:spcAft>
                <a:spcPts val="450"/>
              </a:spcAft>
              <a:buFont typeface="Arial" panose="020B0604020202020204" pitchFamily="34" charset="0"/>
              <a:buChar char="•"/>
            </a:pPr>
            <a:r>
              <a:rPr lang="en-AU" sz="1200">
                <a:solidFill>
                  <a:schemeClr val="accent4">
                    <a:lumMod val="50000"/>
                  </a:schemeClr>
                </a:solidFill>
                <a:cs typeface="Arial" pitchFamily="34" charset="0"/>
              </a:rPr>
              <a:t>Enter a team name. </a:t>
            </a:r>
          </a:p>
          <a:p>
            <a:pPr marL="257175" indent="-257175" algn="just">
              <a:spcAft>
                <a:spcPts val="450"/>
              </a:spcAft>
              <a:buFont typeface="Arial" panose="020B0604020202020204" pitchFamily="34" charset="0"/>
              <a:buChar char="•"/>
            </a:pPr>
            <a:r>
              <a:rPr lang="en-AU" sz="1200">
                <a:solidFill>
                  <a:schemeClr val="accent4">
                    <a:lumMod val="50000"/>
                  </a:schemeClr>
                </a:solidFill>
                <a:cs typeface="Arial" pitchFamily="34" charset="0"/>
              </a:rPr>
              <a:t>Add team members. </a:t>
            </a:r>
          </a:p>
          <a:p>
            <a:pPr marL="257175" indent="-257175" algn="just">
              <a:spcAft>
                <a:spcPts val="450"/>
              </a:spcAft>
              <a:buFont typeface="Arial" panose="020B0604020202020204" pitchFamily="34" charset="0"/>
              <a:buChar char="•"/>
            </a:pPr>
            <a:r>
              <a:rPr lang="en-AU" sz="1200">
                <a:solidFill>
                  <a:schemeClr val="accent4">
                    <a:lumMod val="50000"/>
                  </a:schemeClr>
                </a:solidFill>
                <a:cs typeface="Arial" pitchFamily="34" charset="0"/>
              </a:rPr>
              <a:t>Start typing the name of the user and a dropdown list will appear.</a:t>
            </a:r>
          </a:p>
          <a:p>
            <a:pPr marL="257175" indent="-257175" algn="just">
              <a:spcAft>
                <a:spcPts val="450"/>
              </a:spcAft>
              <a:buFont typeface="Arial" panose="020B0604020202020204" pitchFamily="34" charset="0"/>
              <a:buChar char="•"/>
            </a:pPr>
            <a:r>
              <a:rPr lang="en-AU" sz="1200">
                <a:solidFill>
                  <a:schemeClr val="accent4">
                    <a:lumMod val="50000"/>
                  </a:schemeClr>
                </a:solidFill>
                <a:cs typeface="Arial" pitchFamily="34" charset="0"/>
              </a:rPr>
              <a:t>The user must be in the system in order to be added to a team.</a:t>
            </a:r>
          </a:p>
          <a:p>
            <a:pPr marL="257175" indent="-257175" algn="just">
              <a:spcAft>
                <a:spcPts val="450"/>
              </a:spcAft>
              <a:buFont typeface="Arial" panose="020B0604020202020204" pitchFamily="34" charset="0"/>
              <a:buChar char="•"/>
            </a:pPr>
            <a:r>
              <a:rPr lang="en-AU" sz="1200">
                <a:solidFill>
                  <a:schemeClr val="accent4">
                    <a:lumMod val="50000"/>
                  </a:schemeClr>
                </a:solidFill>
                <a:cs typeface="Arial" pitchFamily="34" charset="0"/>
              </a:rPr>
              <a:t>Save the team member.</a:t>
            </a:r>
          </a:p>
          <a:p>
            <a:pPr marL="257175" indent="-257175" algn="just">
              <a:spcAft>
                <a:spcPts val="450"/>
              </a:spcAft>
              <a:buFont typeface="Arial" panose="020B0604020202020204" pitchFamily="34" charset="0"/>
              <a:buChar char="•"/>
            </a:pPr>
            <a:r>
              <a:rPr lang="en-AU" sz="1200">
                <a:solidFill>
                  <a:schemeClr val="accent4">
                    <a:lumMod val="50000"/>
                  </a:schemeClr>
                </a:solidFill>
                <a:cs typeface="Arial" pitchFamily="34" charset="0"/>
              </a:rPr>
              <a:t>Select 		          to save your new team.</a:t>
            </a:r>
          </a:p>
        </p:txBody>
      </p:sp>
      <p:pic>
        <p:nvPicPr>
          <p:cNvPr id="2" name="Picture 1">
            <a:extLst>
              <a:ext uri="{FF2B5EF4-FFF2-40B4-BE49-F238E27FC236}">
                <a16:creationId xmlns:a16="http://schemas.microsoft.com/office/drawing/2014/main" id="{73967ABF-255D-426C-A555-0EF6434D8726}"/>
              </a:ext>
            </a:extLst>
          </p:cNvPr>
          <p:cNvPicPr>
            <a:picLocks noChangeAspect="1"/>
          </p:cNvPicPr>
          <p:nvPr/>
        </p:nvPicPr>
        <p:blipFill>
          <a:blip r:embed="rId3"/>
          <a:stretch>
            <a:fillRect/>
          </a:stretch>
        </p:blipFill>
        <p:spPr>
          <a:xfrm>
            <a:off x="4816345" y="681540"/>
            <a:ext cx="3887757" cy="399233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3B08037-18AA-4BDC-B849-3A4661039040}"/>
              </a:ext>
            </a:extLst>
          </p:cNvPr>
          <p:cNvPicPr>
            <a:picLocks noChangeAspect="1"/>
          </p:cNvPicPr>
          <p:nvPr/>
        </p:nvPicPr>
        <p:blipFill>
          <a:blip r:embed="rId4"/>
          <a:stretch>
            <a:fillRect/>
          </a:stretch>
        </p:blipFill>
        <p:spPr>
          <a:xfrm>
            <a:off x="1229983" y="3050989"/>
            <a:ext cx="1115281" cy="284753"/>
          </a:xfrm>
          <a:prstGeom prst="rect">
            <a:avLst/>
          </a:prstGeom>
        </p:spPr>
      </p:pic>
    </p:spTree>
    <p:extLst>
      <p:ext uri="{BB962C8B-B14F-4D97-AF65-F5344CB8AC3E}">
        <p14:creationId xmlns:p14="http://schemas.microsoft.com/office/powerpoint/2010/main" val="352683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Notifications</a:t>
            </a:r>
            <a:endParaRPr lang="en-AU"/>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29</a:t>
            </a:fld>
            <a:endParaRPr lang="en-US"/>
          </a:p>
        </p:txBody>
      </p:sp>
      <p:sp>
        <p:nvSpPr>
          <p:cNvPr id="5" name="Title 4" hidden="1">
            <a:extLst>
              <a:ext uri="{FF2B5EF4-FFF2-40B4-BE49-F238E27FC236}">
                <a16:creationId xmlns:a16="http://schemas.microsoft.com/office/drawing/2014/main" id="{B7C4262F-F36C-446F-B2A4-1E79AD3D5AE7}"/>
              </a:ext>
            </a:extLst>
          </p:cNvPr>
          <p:cNvSpPr>
            <a:spLocks noGrp="1"/>
          </p:cNvSpPr>
          <p:nvPr>
            <p:ph type="title" idx="4294967295"/>
          </p:nvPr>
        </p:nvSpPr>
        <p:spPr>
          <a:xfrm>
            <a:off x="0" y="-117475"/>
            <a:ext cx="7199313" cy="809625"/>
          </a:xfrm>
          <a:prstGeom prst="rect">
            <a:avLst/>
          </a:prstGeom>
        </p:spPr>
        <p:txBody>
          <a:bodyPr/>
          <a:lstStyle/>
          <a:p>
            <a:r>
              <a:rPr lang="en-AU"/>
              <a:t>Notifications</a:t>
            </a:r>
          </a:p>
        </p:txBody>
      </p:sp>
    </p:spTree>
    <p:extLst>
      <p:ext uri="{BB962C8B-B14F-4D97-AF65-F5344CB8AC3E}">
        <p14:creationId xmlns:p14="http://schemas.microsoft.com/office/powerpoint/2010/main" val="93118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VHIMS CS roles and permissions</a:t>
            </a:r>
            <a:endParaRPr lang="en-AU"/>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3</a:t>
            </a:fld>
            <a:endParaRPr lang="en-US"/>
          </a:p>
        </p:txBody>
      </p:sp>
      <p:sp>
        <p:nvSpPr>
          <p:cNvPr id="5" name="Title 4" hidden="1">
            <a:extLst>
              <a:ext uri="{FF2B5EF4-FFF2-40B4-BE49-F238E27FC236}">
                <a16:creationId xmlns:a16="http://schemas.microsoft.com/office/drawing/2014/main" id="{E1A13390-4623-4F1A-A901-FC31B2F27D05}"/>
              </a:ext>
            </a:extLst>
          </p:cNvPr>
          <p:cNvSpPr>
            <a:spLocks noGrp="1"/>
          </p:cNvSpPr>
          <p:nvPr>
            <p:ph type="title" idx="4294967295"/>
          </p:nvPr>
        </p:nvSpPr>
        <p:spPr>
          <a:xfrm>
            <a:off x="0" y="-117475"/>
            <a:ext cx="7199313" cy="809625"/>
          </a:xfrm>
          <a:prstGeom prst="rect">
            <a:avLst/>
          </a:prstGeom>
        </p:spPr>
        <p:txBody>
          <a:bodyPr/>
          <a:lstStyle/>
          <a:p>
            <a:r>
              <a:rPr lang="en-AU"/>
              <a:t>Roles</a:t>
            </a:r>
            <a:r>
              <a:rPr lang="en-AU" baseline="0"/>
              <a:t> and permissions</a:t>
            </a:r>
            <a:endParaRPr lang="en-AU"/>
          </a:p>
        </p:txBody>
      </p:sp>
    </p:spTree>
    <p:extLst>
      <p:ext uri="{BB962C8B-B14F-4D97-AF65-F5344CB8AC3E}">
        <p14:creationId xmlns:p14="http://schemas.microsoft.com/office/powerpoint/2010/main" val="73413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B0B91-7394-4D4A-97AB-22EC58EC50E0}"/>
              </a:ext>
            </a:extLst>
          </p:cNvPr>
          <p:cNvPicPr>
            <a:picLocks noChangeAspect="1"/>
          </p:cNvPicPr>
          <p:nvPr/>
        </p:nvPicPr>
        <p:blipFill>
          <a:blip r:embed="rId3"/>
          <a:stretch>
            <a:fillRect/>
          </a:stretch>
        </p:blipFill>
        <p:spPr>
          <a:xfrm>
            <a:off x="4164554" y="1556300"/>
            <a:ext cx="4709925" cy="2020074"/>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269521" y="1167594"/>
            <a:ext cx="3546395" cy="3308636"/>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dirty="0">
                <a:solidFill>
                  <a:schemeClr val="accent4">
                    <a:lumMod val="50000"/>
                  </a:schemeClr>
                </a:solidFill>
              </a:rPr>
              <a:t>Notification rules can be created for incidents and feedback. </a:t>
            </a:r>
          </a:p>
          <a:p>
            <a:pPr marL="214313" indent="-214313" algn="just">
              <a:spcAft>
                <a:spcPts val="450"/>
              </a:spcAft>
              <a:buFont typeface="Arial" panose="020B0604020202020204" pitchFamily="34" charset="0"/>
              <a:buChar char="•"/>
            </a:pPr>
            <a:r>
              <a:rPr lang="en-AU" sz="1200" b="0">
                <a:solidFill>
                  <a:schemeClr val="accent4">
                    <a:lumMod val="50000"/>
                  </a:schemeClr>
                </a:solidFill>
              </a:rPr>
              <a:t>Create a notification rule and select which team(s) should be notified.</a:t>
            </a:r>
          </a:p>
          <a:p>
            <a:pPr marL="214313" indent="-214313" algn="just">
              <a:spcAft>
                <a:spcPts val="450"/>
              </a:spcAft>
              <a:buFont typeface="Arial" panose="020B0604020202020204" pitchFamily="34" charset="0"/>
              <a:buChar char="•"/>
            </a:pPr>
            <a:r>
              <a:rPr lang="en-AU" sz="1200" b="0">
                <a:solidFill>
                  <a:schemeClr val="accent4">
                    <a:lumMod val="50000"/>
                  </a:schemeClr>
                </a:solidFill>
              </a:rPr>
              <a:t>When an incident or feedback meets the notification criteria, the members of the team(s) associated to the notification rule will receive an email notification. </a:t>
            </a:r>
          </a:p>
          <a:p>
            <a:pPr marL="214313" indent="-214313" algn="just">
              <a:spcAft>
                <a:spcPts val="450"/>
              </a:spcAft>
              <a:buFont typeface="Arial" panose="020B0604020202020204" pitchFamily="34" charset="0"/>
              <a:buChar char="•"/>
            </a:pPr>
            <a:r>
              <a:rPr lang="en-AU" sz="1200" b="0">
                <a:solidFill>
                  <a:schemeClr val="accent4">
                    <a:lumMod val="50000"/>
                  </a:schemeClr>
                </a:solidFill>
              </a:rPr>
              <a:t>The incident will also be visible on their incident or feedback dashboard.</a:t>
            </a:r>
          </a:p>
          <a:p>
            <a:pPr marL="214313" indent="-214313" algn="just">
              <a:spcAft>
                <a:spcPts val="450"/>
              </a:spcAft>
              <a:buFont typeface="Arial" panose="020B0604020202020204" pitchFamily="34" charset="0"/>
              <a:buChar char="•"/>
            </a:pPr>
            <a:r>
              <a:rPr lang="en-AU" sz="1200" b="0">
                <a:solidFill>
                  <a:schemeClr val="accent4">
                    <a:lumMod val="50000"/>
                  </a:schemeClr>
                </a:solidFill>
              </a:rPr>
              <a:t>When permissions are delegated to another user, the delegated user will receive these email notifications.</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Accessing notifications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30</a:t>
            </a:fld>
            <a:endParaRPr lang="en-US"/>
          </a:p>
        </p:txBody>
      </p:sp>
      <p:sp>
        <p:nvSpPr>
          <p:cNvPr id="15" name="Rectangle 14">
            <a:extLst>
              <a:ext uri="{FF2B5EF4-FFF2-40B4-BE49-F238E27FC236}">
                <a16:creationId xmlns:a16="http://schemas.microsoft.com/office/drawing/2014/main" id="{025A5CAE-471B-44B3-823E-06A1A67FFF74}"/>
              </a:ext>
            </a:extLst>
          </p:cNvPr>
          <p:cNvSpPr/>
          <p:nvPr/>
        </p:nvSpPr>
        <p:spPr>
          <a:xfrm>
            <a:off x="5393773" y="1550887"/>
            <a:ext cx="729083"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682218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B0B91-7394-4D4A-97AB-22EC58EC50E0}"/>
              </a:ext>
            </a:extLst>
          </p:cNvPr>
          <p:cNvPicPr>
            <a:picLocks noChangeAspect="1"/>
          </p:cNvPicPr>
          <p:nvPr/>
        </p:nvPicPr>
        <p:blipFill>
          <a:blip r:embed="rId3"/>
          <a:stretch>
            <a:fillRect/>
          </a:stretch>
        </p:blipFill>
        <p:spPr>
          <a:xfrm>
            <a:off x="4368895" y="1561713"/>
            <a:ext cx="4709925" cy="2020074"/>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269521" y="1248603"/>
            <a:ext cx="3546395" cy="264629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The </a:t>
            </a:r>
            <a:r>
              <a:rPr lang="en-AU" sz="1200" dirty="0">
                <a:solidFill>
                  <a:schemeClr val="accent4">
                    <a:lumMod val="50000"/>
                  </a:schemeClr>
                </a:solidFill>
              </a:rPr>
              <a:t>Notifications dashboard </a:t>
            </a:r>
            <a:r>
              <a:rPr lang="en-AU" sz="1200" b="0">
                <a:solidFill>
                  <a:schemeClr val="accent4">
                    <a:lumMod val="50000"/>
                  </a:schemeClr>
                </a:solidFill>
              </a:rPr>
              <a:t>allows you to view, edit, deactivate or reactivate your notification rules for incidents and feedback</a:t>
            </a:r>
          </a:p>
          <a:p>
            <a:pPr marL="214313" indent="-214313" algn="just">
              <a:spcAft>
                <a:spcPts val="450"/>
              </a:spcAft>
              <a:buFont typeface="Arial" panose="020B0604020202020204" pitchFamily="34" charset="0"/>
              <a:buChar char="•"/>
            </a:pPr>
            <a:r>
              <a:rPr lang="en-AU" sz="1200" b="0">
                <a:solidFill>
                  <a:schemeClr val="accent4">
                    <a:lumMod val="50000"/>
                  </a:schemeClr>
                </a:solidFill>
              </a:rPr>
              <a:t>You can search for notification rules via the ‘Search’ box, as well as by filtering by ‘Active’ (yes, no, show all) or ‘Associated team’</a:t>
            </a:r>
          </a:p>
          <a:p>
            <a:pPr marL="214313" indent="-214313" algn="just">
              <a:spcAft>
                <a:spcPts val="450"/>
              </a:spcAft>
              <a:buFont typeface="Arial" panose="020B0604020202020204" pitchFamily="34" charset="0"/>
              <a:buChar char="•"/>
            </a:pPr>
            <a:r>
              <a:rPr lang="en-AU" sz="1200" b="0">
                <a:solidFill>
                  <a:schemeClr val="accent4">
                    <a:lumMod val="50000"/>
                  </a:schemeClr>
                </a:solidFill>
              </a:rPr>
              <a:t>Use the ‘Export’ feature to export a list of all VHIMS Central notification rules for your organisation</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Accessing notifications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31</a:t>
            </a:fld>
            <a:endParaRPr lang="en-US"/>
          </a:p>
        </p:txBody>
      </p:sp>
      <p:sp>
        <p:nvSpPr>
          <p:cNvPr id="18" name="Rectangle 17">
            <a:extLst>
              <a:ext uri="{FF2B5EF4-FFF2-40B4-BE49-F238E27FC236}">
                <a16:creationId xmlns:a16="http://schemas.microsoft.com/office/drawing/2014/main" id="{1B3759FD-5232-48E9-95D1-13C5A9B28353}"/>
              </a:ext>
            </a:extLst>
          </p:cNvPr>
          <p:cNvSpPr/>
          <p:nvPr/>
        </p:nvSpPr>
        <p:spPr>
          <a:xfrm>
            <a:off x="8549531" y="1923678"/>
            <a:ext cx="543675" cy="237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9" name="Rectangle 18">
            <a:extLst>
              <a:ext uri="{FF2B5EF4-FFF2-40B4-BE49-F238E27FC236}">
                <a16:creationId xmlns:a16="http://schemas.microsoft.com/office/drawing/2014/main" id="{D4C7D339-681D-45B1-834A-B74E8C96929B}"/>
              </a:ext>
            </a:extLst>
          </p:cNvPr>
          <p:cNvSpPr/>
          <p:nvPr/>
        </p:nvSpPr>
        <p:spPr>
          <a:xfrm flipH="1" flipV="1">
            <a:off x="4344519" y="2360023"/>
            <a:ext cx="1469619" cy="535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183412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A719FB-8B2C-45FE-A4EB-3197C83A05AE}"/>
              </a:ext>
            </a:extLst>
          </p:cNvPr>
          <p:cNvPicPr>
            <a:picLocks noChangeAspect="1"/>
          </p:cNvPicPr>
          <p:nvPr/>
        </p:nvPicPr>
        <p:blipFill>
          <a:blip r:embed="rId3"/>
          <a:stretch>
            <a:fillRect/>
          </a:stretch>
        </p:blipFill>
        <p:spPr>
          <a:xfrm>
            <a:off x="1322740" y="1620756"/>
            <a:ext cx="6498521" cy="2787198"/>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Notifications – edit a notification rule</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32</a:t>
            </a:fld>
            <a:endParaRPr lang="en-US"/>
          </a:p>
        </p:txBody>
      </p:sp>
      <p:sp>
        <p:nvSpPr>
          <p:cNvPr id="13" name="Rectangle 12">
            <a:extLst>
              <a:ext uri="{FF2B5EF4-FFF2-40B4-BE49-F238E27FC236}">
                <a16:creationId xmlns:a16="http://schemas.microsoft.com/office/drawing/2014/main" id="{9D7E4950-E550-4A07-9FD3-355BB094E4BC}"/>
              </a:ext>
            </a:extLst>
          </p:cNvPr>
          <p:cNvSpPr/>
          <p:nvPr/>
        </p:nvSpPr>
        <p:spPr>
          <a:xfrm>
            <a:off x="6570223" y="4111719"/>
            <a:ext cx="432048" cy="242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440995" y="964587"/>
            <a:ext cx="8107581" cy="27699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To edit an existing notification rule, double click or hover over the notification you wish to amend and click on </a:t>
            </a:r>
            <a:r>
              <a:rPr lang="en-AU" sz="1200" b="1">
                <a:solidFill>
                  <a:schemeClr val="accent4">
                    <a:lumMod val="50000"/>
                  </a:schemeClr>
                </a:solidFill>
                <a:cs typeface="Arial" pitchFamily="34" charset="0"/>
              </a:rPr>
              <a:t>Edit</a:t>
            </a:r>
            <a:r>
              <a:rPr lang="en-AU" sz="1200">
                <a:solidFill>
                  <a:schemeClr val="accent4">
                    <a:lumMod val="50000"/>
                  </a:schemeClr>
                </a:solidFill>
                <a:cs typeface="Arial" pitchFamily="34" charset="0"/>
              </a:rPr>
              <a:t>. </a:t>
            </a:r>
          </a:p>
        </p:txBody>
      </p:sp>
    </p:spTree>
    <p:extLst>
      <p:ext uri="{BB962C8B-B14F-4D97-AF65-F5344CB8AC3E}">
        <p14:creationId xmlns:p14="http://schemas.microsoft.com/office/powerpoint/2010/main" val="218558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Notifications – edit a notification rule </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33</a:t>
            </a:fld>
            <a:endParaRPr lang="en-US"/>
          </a:p>
        </p:txBody>
      </p:sp>
      <p:sp>
        <p:nvSpPr>
          <p:cNvPr id="8" name="Text Placeholder 6">
            <a:extLst>
              <a:ext uri="{FF2B5EF4-FFF2-40B4-BE49-F238E27FC236}">
                <a16:creationId xmlns:a16="http://schemas.microsoft.com/office/drawing/2014/main" id="{75A8B866-7794-45A6-929E-EB84ED4709D1}"/>
              </a:ext>
            </a:extLst>
          </p:cNvPr>
          <p:cNvSpPr txBox="1">
            <a:spLocks/>
          </p:cNvSpPr>
          <p:nvPr/>
        </p:nvSpPr>
        <p:spPr>
          <a:xfrm>
            <a:off x="269521" y="1585372"/>
            <a:ext cx="3384377" cy="2228516"/>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cs typeface="+mn-cs"/>
              </a:rPr>
              <a:t>You can edit any field related to the notification rule</a:t>
            </a:r>
          </a:p>
          <a:p>
            <a:pPr marL="214313" indent="-214313">
              <a:spcAft>
                <a:spcPts val="450"/>
              </a:spcAft>
              <a:buFont typeface="Arial" panose="020B0604020202020204" pitchFamily="34" charset="0"/>
              <a:buChar char="•"/>
            </a:pPr>
            <a:r>
              <a:rPr lang="en-AU" sz="1200" b="0">
                <a:solidFill>
                  <a:schemeClr val="accent4">
                    <a:lumMod val="50000"/>
                  </a:schemeClr>
                </a:solidFill>
                <a:cs typeface="+mn-cs"/>
              </a:rPr>
              <a:t>You can also add new existing teams to this notification and delete teams which have been associated to the notification. </a:t>
            </a:r>
          </a:p>
          <a:p>
            <a:pPr marL="214313" indent="-214313">
              <a:spcAft>
                <a:spcPts val="450"/>
              </a:spcAft>
              <a:buFont typeface="Arial" panose="020B0604020202020204" pitchFamily="34" charset="0"/>
              <a:buChar char="•"/>
            </a:pPr>
            <a:r>
              <a:rPr lang="en-AU" sz="1200" b="0">
                <a:solidFill>
                  <a:schemeClr val="accent4">
                    <a:lumMod val="50000"/>
                  </a:schemeClr>
                </a:solidFill>
              </a:rPr>
              <a:t>Make the desired changes and select                        	       from the bottom right side of the page.</a:t>
            </a:r>
          </a:p>
          <a:p>
            <a:pPr>
              <a:spcAft>
                <a:spcPts val="450"/>
              </a:spcAft>
            </a:pPr>
            <a:endParaRPr lang="en-AU" sz="1200" b="0">
              <a:solidFill>
                <a:schemeClr val="accent4">
                  <a:lumMod val="50000"/>
                </a:schemeClr>
              </a:solidFill>
            </a:endParaRPr>
          </a:p>
        </p:txBody>
      </p:sp>
      <p:pic>
        <p:nvPicPr>
          <p:cNvPr id="2" name="Picture 1">
            <a:extLst>
              <a:ext uri="{FF2B5EF4-FFF2-40B4-BE49-F238E27FC236}">
                <a16:creationId xmlns:a16="http://schemas.microsoft.com/office/drawing/2014/main" id="{885444D0-D433-400D-937F-CCACE783DA0E}"/>
              </a:ext>
            </a:extLst>
          </p:cNvPr>
          <p:cNvPicPr>
            <a:picLocks noChangeAspect="1"/>
          </p:cNvPicPr>
          <p:nvPr/>
        </p:nvPicPr>
        <p:blipFill>
          <a:blip r:embed="rId3"/>
          <a:stretch>
            <a:fillRect/>
          </a:stretch>
        </p:blipFill>
        <p:spPr>
          <a:xfrm>
            <a:off x="490625" y="2823109"/>
            <a:ext cx="1079078" cy="228600"/>
          </a:xfrm>
          <a:prstGeom prst="rect">
            <a:avLst/>
          </a:prstGeom>
        </p:spPr>
      </p:pic>
      <p:pic>
        <p:nvPicPr>
          <p:cNvPr id="6" name="Picture 5">
            <a:extLst>
              <a:ext uri="{FF2B5EF4-FFF2-40B4-BE49-F238E27FC236}">
                <a16:creationId xmlns:a16="http://schemas.microsoft.com/office/drawing/2014/main" id="{67CF0B9D-A67C-446A-A662-8B15DA3E1E33}"/>
              </a:ext>
            </a:extLst>
          </p:cNvPr>
          <p:cNvPicPr>
            <a:picLocks noChangeAspect="1"/>
          </p:cNvPicPr>
          <p:nvPr/>
        </p:nvPicPr>
        <p:blipFill>
          <a:blip r:embed="rId4"/>
          <a:stretch>
            <a:fillRect/>
          </a:stretch>
        </p:blipFill>
        <p:spPr>
          <a:xfrm>
            <a:off x="3844877" y="1137362"/>
            <a:ext cx="5137880" cy="3176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651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83984E-2E6C-444C-A959-60BE355FA65C}"/>
              </a:ext>
            </a:extLst>
          </p:cNvPr>
          <p:cNvPicPr>
            <a:picLocks noChangeAspect="1"/>
          </p:cNvPicPr>
          <p:nvPr/>
        </p:nvPicPr>
        <p:blipFill>
          <a:blip r:embed="rId3"/>
          <a:stretch>
            <a:fillRect/>
          </a:stretch>
        </p:blipFill>
        <p:spPr>
          <a:xfrm>
            <a:off x="4572001" y="1018409"/>
            <a:ext cx="4313072" cy="1849865"/>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Notifications – deactivate / reactivate a notification rule</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34</a:t>
            </a:fld>
            <a:endParaRPr lang="en-US"/>
          </a:p>
        </p:txBody>
      </p:sp>
      <p:sp>
        <p:nvSpPr>
          <p:cNvPr id="13" name="Rectangle 12">
            <a:extLst>
              <a:ext uri="{FF2B5EF4-FFF2-40B4-BE49-F238E27FC236}">
                <a16:creationId xmlns:a16="http://schemas.microsoft.com/office/drawing/2014/main" id="{9D7E4950-E550-4A07-9FD3-355BB094E4BC}"/>
              </a:ext>
            </a:extLst>
          </p:cNvPr>
          <p:cNvSpPr/>
          <p:nvPr/>
        </p:nvSpPr>
        <p:spPr>
          <a:xfrm>
            <a:off x="8298414" y="2670596"/>
            <a:ext cx="548150" cy="178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431936" y="1066311"/>
            <a:ext cx="3698957" cy="2934137"/>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From the Notifications dashboard, you can deactivate or reactivate notification rules.</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If you deactivate a notification rule, the members of the associated teams will no longer receive an email notification.</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To deactivate a notification rule, double click or hover over the notification you wish to amend and select </a:t>
            </a:r>
            <a:r>
              <a:rPr lang="en-AU" sz="1200" b="1">
                <a:solidFill>
                  <a:schemeClr val="accent4">
                    <a:lumMod val="50000"/>
                  </a:schemeClr>
                </a:solidFill>
                <a:cs typeface="Arial" pitchFamily="34" charset="0"/>
              </a:rPr>
              <a:t>Deactivate</a:t>
            </a:r>
            <a:r>
              <a:rPr lang="en-AU" sz="1200">
                <a:solidFill>
                  <a:schemeClr val="accent4">
                    <a:lumMod val="50000"/>
                  </a:schemeClr>
                </a:solidFill>
                <a:cs typeface="Arial" pitchFamily="34" charset="0"/>
              </a:rPr>
              <a:t>.</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A pop-up will ask you to confirm that you want to deactivate this notification.</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Follow the same steps to </a:t>
            </a:r>
            <a:r>
              <a:rPr lang="en-AU" sz="1200" b="1">
                <a:solidFill>
                  <a:schemeClr val="accent4">
                    <a:lumMod val="50000"/>
                  </a:schemeClr>
                </a:solidFill>
                <a:cs typeface="Arial" pitchFamily="34" charset="0"/>
              </a:rPr>
              <a:t>Reactivate</a:t>
            </a:r>
            <a:r>
              <a:rPr lang="en-AU" sz="1200">
                <a:solidFill>
                  <a:schemeClr val="accent4">
                    <a:lumMod val="50000"/>
                  </a:schemeClr>
                </a:solidFill>
                <a:cs typeface="Arial" pitchFamily="34" charset="0"/>
              </a:rPr>
              <a:t> a notification. You may need to adjust the ‘Active’ filter to ‘Show all’ or ‘No’ to see the inactive notification rules.</a:t>
            </a:r>
          </a:p>
        </p:txBody>
      </p:sp>
      <p:pic>
        <p:nvPicPr>
          <p:cNvPr id="6" name="Picture 5">
            <a:extLst>
              <a:ext uri="{FF2B5EF4-FFF2-40B4-BE49-F238E27FC236}">
                <a16:creationId xmlns:a16="http://schemas.microsoft.com/office/drawing/2014/main" id="{27054FA0-5378-4CA2-9CC9-8FCB6AEA7FA2}"/>
              </a:ext>
            </a:extLst>
          </p:cNvPr>
          <p:cNvPicPr>
            <a:picLocks noChangeAspect="1"/>
          </p:cNvPicPr>
          <p:nvPr/>
        </p:nvPicPr>
        <p:blipFill>
          <a:blip r:embed="rId4"/>
          <a:stretch>
            <a:fillRect/>
          </a:stretch>
        </p:blipFill>
        <p:spPr>
          <a:xfrm>
            <a:off x="4572001" y="3048678"/>
            <a:ext cx="4313072" cy="1251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1334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A719FB-8B2C-45FE-A4EB-3197C83A05AE}"/>
              </a:ext>
            </a:extLst>
          </p:cNvPr>
          <p:cNvPicPr>
            <a:picLocks noChangeAspect="1"/>
          </p:cNvPicPr>
          <p:nvPr/>
        </p:nvPicPr>
        <p:blipFill>
          <a:blip r:embed="rId3"/>
          <a:stretch>
            <a:fillRect/>
          </a:stretch>
        </p:blipFill>
        <p:spPr>
          <a:xfrm>
            <a:off x="1322740" y="1620756"/>
            <a:ext cx="6498521" cy="2787198"/>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Notifications – adding a new notification rule</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35</a:t>
            </a:fld>
            <a:endParaRPr lang="en-US"/>
          </a:p>
        </p:txBody>
      </p:sp>
      <p:sp>
        <p:nvSpPr>
          <p:cNvPr id="13" name="Rectangle 12">
            <a:extLst>
              <a:ext uri="{FF2B5EF4-FFF2-40B4-BE49-F238E27FC236}">
                <a16:creationId xmlns:a16="http://schemas.microsoft.com/office/drawing/2014/main" id="{9D7E4950-E550-4A07-9FD3-355BB094E4BC}"/>
              </a:ext>
            </a:extLst>
          </p:cNvPr>
          <p:cNvSpPr/>
          <p:nvPr/>
        </p:nvSpPr>
        <p:spPr>
          <a:xfrm>
            <a:off x="5112060" y="2085696"/>
            <a:ext cx="1998222" cy="392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4" name="TextBox 13">
            <a:extLst>
              <a:ext uri="{FF2B5EF4-FFF2-40B4-BE49-F238E27FC236}">
                <a16:creationId xmlns:a16="http://schemas.microsoft.com/office/drawing/2014/main" id="{9ADD9EF3-A2E1-4CAE-9B56-948116E81315}"/>
              </a:ext>
            </a:extLst>
          </p:cNvPr>
          <p:cNvSpPr txBox="1"/>
          <p:nvPr/>
        </p:nvSpPr>
        <p:spPr>
          <a:xfrm>
            <a:off x="440996" y="964587"/>
            <a:ext cx="7533383" cy="461665"/>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To add a new notification rule for incidents or feedback, select </a:t>
            </a:r>
            <a:r>
              <a:rPr lang="en-AU" sz="1200" b="1">
                <a:solidFill>
                  <a:schemeClr val="accent4">
                    <a:lumMod val="50000"/>
                  </a:schemeClr>
                </a:solidFill>
                <a:cs typeface="Arial" pitchFamily="34" charset="0"/>
              </a:rPr>
              <a:t>+ Incident </a:t>
            </a:r>
            <a:r>
              <a:rPr lang="en-AU" sz="1200" b="1" err="1">
                <a:solidFill>
                  <a:schemeClr val="accent4">
                    <a:lumMod val="50000"/>
                  </a:schemeClr>
                </a:solidFill>
                <a:cs typeface="Arial" pitchFamily="34" charset="0"/>
              </a:rPr>
              <a:t>Notif</a:t>
            </a:r>
            <a:r>
              <a:rPr lang="en-AU" sz="1200" b="1">
                <a:solidFill>
                  <a:schemeClr val="accent4">
                    <a:lumMod val="50000"/>
                  </a:schemeClr>
                </a:solidFill>
                <a:cs typeface="Arial" pitchFamily="34" charset="0"/>
              </a:rPr>
              <a:t>. </a:t>
            </a:r>
            <a:r>
              <a:rPr lang="en-AU" sz="1200">
                <a:solidFill>
                  <a:schemeClr val="accent4">
                    <a:lumMod val="50000"/>
                  </a:schemeClr>
                </a:solidFill>
                <a:cs typeface="Arial" pitchFamily="34" charset="0"/>
              </a:rPr>
              <a:t>(incidents) or </a:t>
            </a:r>
            <a:r>
              <a:rPr lang="en-AU" sz="1200" b="1">
                <a:solidFill>
                  <a:schemeClr val="accent4">
                    <a:lumMod val="50000"/>
                  </a:schemeClr>
                </a:solidFill>
                <a:cs typeface="Arial" pitchFamily="34" charset="0"/>
              </a:rPr>
              <a:t>+ Feedback </a:t>
            </a:r>
            <a:r>
              <a:rPr lang="en-AU" sz="1200" b="1" err="1">
                <a:solidFill>
                  <a:schemeClr val="accent4">
                    <a:lumMod val="50000"/>
                  </a:schemeClr>
                </a:solidFill>
                <a:cs typeface="Arial" pitchFamily="34" charset="0"/>
              </a:rPr>
              <a:t>Notif</a:t>
            </a:r>
            <a:r>
              <a:rPr lang="en-AU" sz="1200" b="1">
                <a:solidFill>
                  <a:schemeClr val="accent4">
                    <a:lumMod val="50000"/>
                  </a:schemeClr>
                </a:solidFill>
                <a:cs typeface="Arial" pitchFamily="34" charset="0"/>
              </a:rPr>
              <a:t>. </a:t>
            </a:r>
            <a:r>
              <a:rPr lang="en-AU" sz="1200">
                <a:solidFill>
                  <a:schemeClr val="accent4">
                    <a:lumMod val="50000"/>
                  </a:schemeClr>
                </a:solidFill>
                <a:cs typeface="Arial" pitchFamily="34" charset="0"/>
              </a:rPr>
              <a:t>(feedback) from the top right-hand side of the dashboard.</a:t>
            </a:r>
          </a:p>
        </p:txBody>
      </p:sp>
    </p:spTree>
    <p:extLst>
      <p:ext uri="{BB962C8B-B14F-4D97-AF65-F5344CB8AC3E}">
        <p14:creationId xmlns:p14="http://schemas.microsoft.com/office/powerpoint/2010/main" val="4255531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Notifications – adding a new notification</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36</a:t>
            </a:fld>
            <a:endParaRPr lang="en-US"/>
          </a:p>
        </p:txBody>
      </p:sp>
      <p:sp>
        <p:nvSpPr>
          <p:cNvPr id="14" name="TextBox 13">
            <a:extLst>
              <a:ext uri="{FF2B5EF4-FFF2-40B4-BE49-F238E27FC236}">
                <a16:creationId xmlns:a16="http://schemas.microsoft.com/office/drawing/2014/main" id="{9ADD9EF3-A2E1-4CAE-9B56-948116E81315}"/>
              </a:ext>
            </a:extLst>
          </p:cNvPr>
          <p:cNvSpPr txBox="1"/>
          <p:nvPr/>
        </p:nvSpPr>
        <p:spPr>
          <a:xfrm>
            <a:off x="305526" y="905641"/>
            <a:ext cx="3698957" cy="2877711"/>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Enter a notification rule name.</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You can create notification rules for any of the fields listed.</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The fields are different if you are creating a notification for incidents or feedback.</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Complete only the fields that are relevant to the notification rule you want to create. </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Add the associated teams who should receive these notifications.</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Start typing the team name and a dropdown list will appear.</a:t>
            </a: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Select 		           to save your new notification rule.</a:t>
            </a:r>
          </a:p>
        </p:txBody>
      </p:sp>
      <p:pic>
        <p:nvPicPr>
          <p:cNvPr id="8" name="Picture 7">
            <a:extLst>
              <a:ext uri="{FF2B5EF4-FFF2-40B4-BE49-F238E27FC236}">
                <a16:creationId xmlns:a16="http://schemas.microsoft.com/office/drawing/2014/main" id="{43B08037-18AA-4BDC-B849-3A4661039040}"/>
              </a:ext>
            </a:extLst>
          </p:cNvPr>
          <p:cNvPicPr>
            <a:picLocks noChangeAspect="1"/>
          </p:cNvPicPr>
          <p:nvPr/>
        </p:nvPicPr>
        <p:blipFill>
          <a:blip r:embed="rId3"/>
          <a:stretch>
            <a:fillRect/>
          </a:stretch>
        </p:blipFill>
        <p:spPr>
          <a:xfrm>
            <a:off x="1089339" y="3277201"/>
            <a:ext cx="1115281" cy="284753"/>
          </a:xfrm>
          <a:prstGeom prst="rect">
            <a:avLst/>
          </a:prstGeom>
        </p:spPr>
      </p:pic>
      <p:pic>
        <p:nvPicPr>
          <p:cNvPr id="5" name="Picture 4">
            <a:extLst>
              <a:ext uri="{FF2B5EF4-FFF2-40B4-BE49-F238E27FC236}">
                <a16:creationId xmlns:a16="http://schemas.microsoft.com/office/drawing/2014/main" id="{5FF797E0-0BB5-4195-8D8C-3E0C1FB5802B}"/>
              </a:ext>
            </a:extLst>
          </p:cNvPr>
          <p:cNvPicPr>
            <a:picLocks noChangeAspect="1"/>
          </p:cNvPicPr>
          <p:nvPr/>
        </p:nvPicPr>
        <p:blipFill>
          <a:blip r:embed="rId4"/>
          <a:stretch>
            <a:fillRect/>
          </a:stretch>
        </p:blipFill>
        <p:spPr>
          <a:xfrm>
            <a:off x="4838121" y="731005"/>
            <a:ext cx="3844028" cy="3560783"/>
          </a:xfrm>
          <a:prstGeom prst="rect">
            <a:avLst/>
          </a:prstGeom>
          <a:ln>
            <a:noFill/>
          </a:ln>
          <a:effectLst>
            <a:outerShdw blurRad="292100" dist="139700" dir="2700000" algn="tl" rotWithShape="0">
              <a:srgbClr val="333333">
                <a:alpha val="65000"/>
              </a:srgbClr>
            </a:outerShdw>
          </a:effectLst>
        </p:spPr>
      </p:pic>
      <p:graphicFrame>
        <p:nvGraphicFramePr>
          <p:cNvPr id="9" name="Table 8">
            <a:extLst>
              <a:ext uri="{FF2B5EF4-FFF2-40B4-BE49-F238E27FC236}">
                <a16:creationId xmlns:a16="http://schemas.microsoft.com/office/drawing/2014/main" id="{8081FE6C-2042-4FC5-B51D-20C73DF4DAF7}"/>
              </a:ext>
            </a:extLst>
          </p:cNvPr>
          <p:cNvGraphicFramePr>
            <a:graphicFrameLocks noGrp="1"/>
          </p:cNvGraphicFramePr>
          <p:nvPr>
            <p:extLst>
              <p:ext uri="{D42A27DB-BD31-4B8C-83A1-F6EECF244321}">
                <p14:modId xmlns:p14="http://schemas.microsoft.com/office/powerpoint/2010/main" val="74386181"/>
              </p:ext>
            </p:extLst>
          </p:nvPr>
        </p:nvGraphicFramePr>
        <p:xfrm>
          <a:off x="718042" y="4382601"/>
          <a:ext cx="6842727" cy="432049"/>
        </p:xfrm>
        <a:graphic>
          <a:graphicData uri="http://schemas.openxmlformats.org/drawingml/2006/table">
            <a:tbl>
              <a:tblPr firstRow="1" bandRow="1">
                <a:tableStyleId>{93296810-A885-4BE3-A3E7-6D5BEEA58F35}</a:tableStyleId>
              </a:tblPr>
              <a:tblGrid>
                <a:gridCol w="635434">
                  <a:extLst>
                    <a:ext uri="{9D8B030D-6E8A-4147-A177-3AD203B41FA5}">
                      <a16:colId xmlns:a16="http://schemas.microsoft.com/office/drawing/2014/main" val="3504109914"/>
                    </a:ext>
                  </a:extLst>
                </a:gridCol>
                <a:gridCol w="6207293">
                  <a:extLst>
                    <a:ext uri="{9D8B030D-6E8A-4147-A177-3AD203B41FA5}">
                      <a16:colId xmlns:a16="http://schemas.microsoft.com/office/drawing/2014/main" val="2439419981"/>
                    </a:ext>
                  </a:extLst>
                </a:gridCol>
              </a:tblGrid>
              <a:tr h="432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Ensure the team is created before you add a new notification rule.</a:t>
                      </a:r>
                      <a:endParaRPr lang="en-AU" sz="1400" i="0">
                        <a:solidFill>
                          <a:schemeClr val="bg1"/>
                        </a:solidFill>
                      </a:endParaRP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819871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Organisations</a:t>
            </a:r>
          </a:p>
          <a:p>
            <a:endParaRPr lang="en-AU"/>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37</a:t>
            </a:fld>
            <a:endParaRPr lang="en-US"/>
          </a:p>
        </p:txBody>
      </p:sp>
      <p:sp>
        <p:nvSpPr>
          <p:cNvPr id="5" name="Title 4" hidden="1">
            <a:extLst>
              <a:ext uri="{FF2B5EF4-FFF2-40B4-BE49-F238E27FC236}">
                <a16:creationId xmlns:a16="http://schemas.microsoft.com/office/drawing/2014/main" id="{645DB234-9B48-4112-AD5B-2EAEC46092B9}"/>
              </a:ext>
            </a:extLst>
          </p:cNvPr>
          <p:cNvSpPr>
            <a:spLocks noGrp="1"/>
          </p:cNvSpPr>
          <p:nvPr>
            <p:ph type="title" idx="4294967295"/>
          </p:nvPr>
        </p:nvSpPr>
        <p:spPr>
          <a:xfrm>
            <a:off x="0" y="-117475"/>
            <a:ext cx="7199313" cy="809625"/>
          </a:xfrm>
          <a:prstGeom prst="rect">
            <a:avLst/>
          </a:prstGeom>
        </p:spPr>
        <p:txBody>
          <a:bodyPr/>
          <a:lstStyle/>
          <a:p>
            <a:r>
              <a:rPr lang="en-AU"/>
              <a:t>Organisation tab</a:t>
            </a:r>
          </a:p>
        </p:txBody>
      </p:sp>
    </p:spTree>
    <p:extLst>
      <p:ext uri="{BB962C8B-B14F-4D97-AF65-F5344CB8AC3E}">
        <p14:creationId xmlns:p14="http://schemas.microsoft.com/office/powerpoint/2010/main" val="280285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950889-9F83-4A4D-9C3F-41C229B53DB5}"/>
              </a:ext>
            </a:extLst>
          </p:cNvPr>
          <p:cNvPicPr>
            <a:picLocks noChangeAspect="1"/>
          </p:cNvPicPr>
          <p:nvPr/>
        </p:nvPicPr>
        <p:blipFill>
          <a:blip r:embed="rId3"/>
          <a:stretch>
            <a:fillRect/>
          </a:stretch>
        </p:blipFill>
        <p:spPr>
          <a:xfrm>
            <a:off x="4443187" y="843559"/>
            <a:ext cx="4179263" cy="3927812"/>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05526" y="1214287"/>
            <a:ext cx="3546395" cy="318635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From the ‘</a:t>
            </a:r>
            <a:r>
              <a:rPr lang="en-AU" sz="1200" dirty="0">
                <a:solidFill>
                  <a:schemeClr val="accent4">
                    <a:lumMod val="50000"/>
                  </a:schemeClr>
                </a:solidFill>
              </a:rPr>
              <a:t>Organisations’ tab</a:t>
            </a:r>
            <a:r>
              <a:rPr lang="en-AU" sz="1200" b="0">
                <a:solidFill>
                  <a:schemeClr val="accent4">
                    <a:lumMod val="50000"/>
                  </a:schemeClr>
                </a:solidFill>
              </a:rPr>
              <a:t>, you can </a:t>
            </a:r>
            <a:r>
              <a:rPr lang="en-AU" sz="1200" dirty="0">
                <a:solidFill>
                  <a:schemeClr val="accent4">
                    <a:lumMod val="50000"/>
                  </a:schemeClr>
                </a:solidFill>
              </a:rPr>
              <a:t>manage certain organisation details</a:t>
            </a:r>
            <a:r>
              <a:rPr lang="en-AU" sz="1200" b="0">
                <a:solidFill>
                  <a:schemeClr val="accent4">
                    <a:lumMod val="50000"/>
                  </a:schemeClr>
                </a:solidFill>
              </a:rPr>
              <a:t> including:</a:t>
            </a:r>
          </a:p>
          <a:p>
            <a:pPr marL="673894" indent="-214313">
              <a:spcAft>
                <a:spcPts val="450"/>
              </a:spcAft>
              <a:buFont typeface="Courier New" panose="02070309020205020404" pitchFamily="49" charset="0"/>
              <a:buChar char="o"/>
            </a:pPr>
            <a:r>
              <a:rPr lang="en-AU" sz="1200" dirty="0">
                <a:solidFill>
                  <a:schemeClr val="accent4">
                    <a:lumMod val="50000"/>
                  </a:schemeClr>
                </a:solidFill>
              </a:rPr>
              <a:t>Authorising officers</a:t>
            </a:r>
          </a:p>
          <a:p>
            <a:pPr marL="673894" indent="-214313">
              <a:spcAft>
                <a:spcPts val="450"/>
              </a:spcAft>
              <a:buFont typeface="Courier New" panose="02070309020205020404" pitchFamily="49" charset="0"/>
              <a:buChar char="o"/>
            </a:pPr>
            <a:r>
              <a:rPr lang="en-AU" sz="1200" dirty="0">
                <a:solidFill>
                  <a:schemeClr val="accent4">
                    <a:lumMod val="50000"/>
                  </a:schemeClr>
                </a:solidFill>
              </a:rPr>
              <a:t>Wards/locations</a:t>
            </a:r>
          </a:p>
          <a:p>
            <a:pPr marL="673894" indent="-214313">
              <a:spcAft>
                <a:spcPts val="450"/>
              </a:spcAft>
              <a:buFont typeface="Courier New" panose="02070309020205020404" pitchFamily="49" charset="0"/>
              <a:buChar char="o"/>
            </a:pPr>
            <a:r>
              <a:rPr lang="en-AU" sz="1200" dirty="0">
                <a:solidFill>
                  <a:schemeClr val="accent4">
                    <a:lumMod val="50000"/>
                  </a:schemeClr>
                </a:solidFill>
              </a:rPr>
              <a:t>Specialty/units</a:t>
            </a:r>
          </a:p>
          <a:p>
            <a:pPr marL="673894" indent="-214313">
              <a:spcAft>
                <a:spcPts val="450"/>
              </a:spcAft>
              <a:buFont typeface="Courier New" panose="02070309020205020404" pitchFamily="49" charset="0"/>
              <a:buChar char="o"/>
            </a:pPr>
            <a:r>
              <a:rPr lang="en-AU" sz="1200" dirty="0">
                <a:solidFill>
                  <a:schemeClr val="accent4">
                    <a:lumMod val="50000"/>
                  </a:schemeClr>
                </a:solidFill>
              </a:rPr>
              <a:t>Programs.</a:t>
            </a:r>
          </a:p>
          <a:p>
            <a:pPr marL="214313" indent="-214313">
              <a:spcAft>
                <a:spcPts val="450"/>
              </a:spcAft>
              <a:buFont typeface="Arial" panose="020B0604020202020204" pitchFamily="34" charset="0"/>
              <a:buChar char="•"/>
            </a:pPr>
            <a:r>
              <a:rPr lang="en-AU" sz="1200" b="0">
                <a:solidFill>
                  <a:schemeClr val="accent4">
                    <a:lumMod val="50000"/>
                  </a:schemeClr>
                </a:solidFill>
              </a:rPr>
              <a:t>These lists determine what users will see when they complete the ‘Where’ page for incidents and feedback.  </a:t>
            </a:r>
          </a:p>
          <a:p>
            <a:pPr marL="214313" indent="-214313">
              <a:spcAft>
                <a:spcPts val="450"/>
              </a:spcAft>
              <a:buFont typeface="Arial" panose="020B0604020202020204" pitchFamily="34" charset="0"/>
              <a:buChar char="•"/>
            </a:pPr>
            <a:r>
              <a:rPr lang="en-AU" sz="1200" b="0">
                <a:solidFill>
                  <a:schemeClr val="accent4">
                    <a:lumMod val="50000"/>
                  </a:schemeClr>
                </a:solidFill>
              </a:rPr>
              <a:t>To make any changes to your organisation name, contact VHIMS Central Support.  </a:t>
            </a:r>
          </a:p>
          <a:p>
            <a:pPr marL="214313" indent="-214313" algn="just">
              <a:spcAft>
                <a:spcPts val="450"/>
              </a:spcAft>
              <a:buFont typeface="Arial" panose="020B0604020202020204" pitchFamily="34" charset="0"/>
              <a:buChar char="•"/>
            </a:pPr>
            <a:endParaRPr lang="en-AU" sz="1200" b="0">
              <a:solidFill>
                <a:schemeClr val="accent4">
                  <a:lumMod val="50000"/>
                </a:schemeClr>
              </a:solidFill>
            </a:endParaRP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managing organisation details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38</a:t>
            </a:fld>
            <a:endParaRPr lang="en-US"/>
          </a:p>
        </p:txBody>
      </p:sp>
      <p:sp>
        <p:nvSpPr>
          <p:cNvPr id="10" name="Rectangle 9">
            <a:extLst>
              <a:ext uri="{FF2B5EF4-FFF2-40B4-BE49-F238E27FC236}">
                <a16:creationId xmlns:a16="http://schemas.microsoft.com/office/drawing/2014/main" id="{51E0AB1D-93C0-4096-956D-0F77D5E6F89E}"/>
              </a:ext>
            </a:extLst>
          </p:cNvPr>
          <p:cNvSpPr/>
          <p:nvPr/>
        </p:nvSpPr>
        <p:spPr>
          <a:xfrm>
            <a:off x="4342772" y="1491630"/>
            <a:ext cx="71997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630893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F0B753-4B76-4C63-8875-DE3DC8749A80}"/>
              </a:ext>
            </a:extLst>
          </p:cNvPr>
          <p:cNvPicPr>
            <a:picLocks noChangeAspect="1"/>
          </p:cNvPicPr>
          <p:nvPr/>
        </p:nvPicPr>
        <p:blipFill>
          <a:blip r:embed="rId3"/>
          <a:stretch>
            <a:fillRect/>
          </a:stretch>
        </p:blipFill>
        <p:spPr>
          <a:xfrm>
            <a:off x="4284070" y="1069831"/>
            <a:ext cx="4812827" cy="3003839"/>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258544" y="1167594"/>
            <a:ext cx="3546395" cy="280831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600"/>
              </a:spcAft>
              <a:buFont typeface="Arial" panose="020B0604020202020204" pitchFamily="34" charset="0"/>
              <a:buChar char="•"/>
            </a:pPr>
            <a:r>
              <a:rPr lang="en-AU" sz="1200" b="0">
                <a:solidFill>
                  <a:schemeClr val="accent4">
                    <a:lumMod val="50000"/>
                  </a:schemeClr>
                </a:solidFill>
              </a:rPr>
              <a:t>The ‘Organisations’ tab opens on the ‘Organisation details’ page.</a:t>
            </a:r>
          </a:p>
          <a:p>
            <a:pPr marL="214313" indent="-214313" algn="just">
              <a:spcAft>
                <a:spcPts val="600"/>
              </a:spcAft>
              <a:buFont typeface="Arial" panose="020B0604020202020204" pitchFamily="34" charset="0"/>
              <a:buChar char="•"/>
            </a:pPr>
            <a:r>
              <a:rPr lang="en-AU" sz="1200" b="0">
                <a:solidFill>
                  <a:schemeClr val="accent4">
                    <a:lumMod val="50000"/>
                  </a:schemeClr>
                </a:solidFill>
              </a:rPr>
              <a:t>The </a:t>
            </a:r>
            <a:r>
              <a:rPr lang="en-AU" sz="1200" dirty="0">
                <a:solidFill>
                  <a:schemeClr val="accent4">
                    <a:lumMod val="50000"/>
                  </a:schemeClr>
                </a:solidFill>
              </a:rPr>
              <a:t>primary and secondary authorising officers are required to approve changes to your system </a:t>
            </a:r>
            <a:r>
              <a:rPr lang="en-AU" sz="1200" b="0">
                <a:solidFill>
                  <a:schemeClr val="accent4">
                    <a:lumMod val="50000"/>
                  </a:schemeClr>
                </a:solidFill>
              </a:rPr>
              <a:t>when they are requested through the VHIMS Central Helpdesk.</a:t>
            </a:r>
          </a:p>
          <a:p>
            <a:pPr marL="214313" indent="-214313" algn="just">
              <a:spcAft>
                <a:spcPts val="600"/>
              </a:spcAft>
              <a:buFont typeface="Arial" panose="020B0604020202020204" pitchFamily="34" charset="0"/>
              <a:buChar char="•"/>
            </a:pPr>
            <a:r>
              <a:rPr lang="en-AU" sz="1200" b="0">
                <a:solidFill>
                  <a:schemeClr val="accent4">
                    <a:lumMod val="50000"/>
                  </a:schemeClr>
                </a:solidFill>
              </a:rPr>
              <a:t>To edit the organisation’s authorising officers, start typing the username and select the desired user from the list.</a:t>
            </a:r>
          </a:p>
          <a:p>
            <a:pPr marL="214313" indent="-214313" algn="just">
              <a:spcAft>
                <a:spcPts val="600"/>
              </a:spcAft>
              <a:buFont typeface="Arial" panose="020B0604020202020204" pitchFamily="34" charset="0"/>
              <a:buChar char="•"/>
            </a:pPr>
            <a:r>
              <a:rPr lang="en-AU" sz="1200" b="0">
                <a:solidFill>
                  <a:schemeClr val="accent4">
                    <a:lumMod val="50000"/>
                  </a:schemeClr>
                </a:solidFill>
              </a:rPr>
              <a:t>Phone number is optional.</a:t>
            </a:r>
          </a:p>
          <a:p>
            <a:pPr marL="214313" indent="-214313">
              <a:spcAft>
                <a:spcPts val="600"/>
              </a:spcAft>
              <a:buFont typeface="Arial" panose="020B0604020202020204" pitchFamily="34" charset="0"/>
              <a:buChar char="•"/>
            </a:pPr>
            <a:r>
              <a:rPr lang="en-AU" sz="1200" b="0">
                <a:solidFill>
                  <a:schemeClr val="accent4">
                    <a:lumMod val="50000"/>
                  </a:schemeClr>
                </a:solidFill>
              </a:rPr>
              <a:t>Select 		to save your authorising officers.</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authorising officers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39</a:t>
            </a:fld>
            <a:endParaRPr lang="en-US"/>
          </a:p>
        </p:txBody>
      </p:sp>
      <p:sp>
        <p:nvSpPr>
          <p:cNvPr id="10" name="Rectangle 9">
            <a:extLst>
              <a:ext uri="{FF2B5EF4-FFF2-40B4-BE49-F238E27FC236}">
                <a16:creationId xmlns:a16="http://schemas.microsoft.com/office/drawing/2014/main" id="{51E0AB1D-93C0-4096-956D-0F77D5E6F89E}"/>
              </a:ext>
            </a:extLst>
          </p:cNvPr>
          <p:cNvSpPr/>
          <p:nvPr/>
        </p:nvSpPr>
        <p:spPr>
          <a:xfrm>
            <a:off x="4284070" y="1914685"/>
            <a:ext cx="990098" cy="369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3" name="Rectangle 12">
            <a:extLst>
              <a:ext uri="{FF2B5EF4-FFF2-40B4-BE49-F238E27FC236}">
                <a16:creationId xmlns:a16="http://schemas.microsoft.com/office/drawing/2014/main" id="{B9472603-3256-4879-9B9D-0FE0AF4F45FA}"/>
              </a:ext>
            </a:extLst>
          </p:cNvPr>
          <p:cNvSpPr/>
          <p:nvPr/>
        </p:nvSpPr>
        <p:spPr>
          <a:xfrm>
            <a:off x="6143597" y="1069831"/>
            <a:ext cx="917801" cy="280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4" name="Picture 13">
            <a:extLst>
              <a:ext uri="{FF2B5EF4-FFF2-40B4-BE49-F238E27FC236}">
                <a16:creationId xmlns:a16="http://schemas.microsoft.com/office/drawing/2014/main" id="{B82A2F42-79F9-4901-B2D4-FE69FD990E45}"/>
              </a:ext>
            </a:extLst>
          </p:cNvPr>
          <p:cNvPicPr>
            <a:picLocks noChangeAspect="1"/>
          </p:cNvPicPr>
          <p:nvPr/>
        </p:nvPicPr>
        <p:blipFill>
          <a:blip r:embed="rId4"/>
          <a:stretch>
            <a:fillRect/>
          </a:stretch>
        </p:blipFill>
        <p:spPr>
          <a:xfrm>
            <a:off x="1003460" y="3269019"/>
            <a:ext cx="1115281" cy="284753"/>
          </a:xfrm>
          <a:prstGeom prst="rect">
            <a:avLst/>
          </a:prstGeom>
        </p:spPr>
      </p:pic>
    </p:spTree>
    <p:extLst>
      <p:ext uri="{BB962C8B-B14F-4D97-AF65-F5344CB8AC3E}">
        <p14:creationId xmlns:p14="http://schemas.microsoft.com/office/powerpoint/2010/main" val="55427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86CF90-4AAA-42F5-8C6E-B98917B09C21}"/>
              </a:ext>
            </a:extLst>
          </p:cNvPr>
          <p:cNvSpPr>
            <a:spLocks noGrp="1"/>
          </p:cNvSpPr>
          <p:nvPr>
            <p:ph type="title"/>
          </p:nvPr>
        </p:nvSpPr>
        <p:spPr>
          <a:xfrm>
            <a:off x="539750" y="-116849"/>
            <a:ext cx="8604250" cy="809625"/>
          </a:xfrm>
        </p:spPr>
        <p:txBody>
          <a:bodyPr/>
          <a:lstStyle/>
          <a:p>
            <a:r>
              <a:rPr lang="en-AU"/>
              <a:t>Understanding VHIMS CS system</a:t>
            </a:r>
            <a:r>
              <a:rPr lang="en-AU" baseline="0"/>
              <a:t> roles and permissions</a:t>
            </a:r>
            <a:endParaRPr lang="en-AU"/>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a:t>
            </a:fld>
            <a:endParaRPr lang="en-US"/>
          </a:p>
        </p:txBody>
      </p:sp>
      <p:sp>
        <p:nvSpPr>
          <p:cNvPr id="2" name="TextBox 1">
            <a:extLst>
              <a:ext uri="{FF2B5EF4-FFF2-40B4-BE49-F238E27FC236}">
                <a16:creationId xmlns:a16="http://schemas.microsoft.com/office/drawing/2014/main" id="{051E0DD3-A894-43FB-B7B8-E740F8A688B7}"/>
              </a:ext>
            </a:extLst>
          </p:cNvPr>
          <p:cNvSpPr txBox="1"/>
          <p:nvPr/>
        </p:nvSpPr>
        <p:spPr>
          <a:xfrm>
            <a:off x="440996" y="950655"/>
            <a:ext cx="7703945" cy="191077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A user can only be assigned </a:t>
            </a:r>
            <a:r>
              <a:rPr lang="en-AU" sz="1200" b="1">
                <a:solidFill>
                  <a:schemeClr val="accent4">
                    <a:lumMod val="50000"/>
                  </a:schemeClr>
                </a:solidFill>
                <a:cs typeface="Arial" pitchFamily="34" charset="0"/>
              </a:rPr>
              <a:t>one</a:t>
            </a:r>
            <a:r>
              <a:rPr lang="en-AU" sz="1200">
                <a:solidFill>
                  <a:schemeClr val="accent4">
                    <a:lumMod val="50000"/>
                  </a:schemeClr>
                </a:solidFill>
                <a:cs typeface="Arial" pitchFamily="34" charset="0"/>
              </a:rPr>
              <a:t> VHIMS CS system role.</a:t>
            </a:r>
          </a:p>
          <a:p>
            <a:endParaRPr lang="en-AU" sz="1200">
              <a:solidFill>
                <a:schemeClr val="accent4">
                  <a:lumMod val="50000"/>
                </a:schemeClr>
              </a:solidFill>
            </a:endParaRPr>
          </a:p>
          <a:p>
            <a:pPr marL="214313" indent="-214313">
              <a:buFont typeface="Arial" panose="020B0604020202020204" pitchFamily="34" charset="0"/>
              <a:buChar char="•"/>
            </a:pPr>
            <a:r>
              <a:rPr lang="en-AU" sz="1200">
                <a:solidFill>
                  <a:schemeClr val="accent4">
                    <a:lumMod val="50000"/>
                  </a:schemeClr>
                </a:solidFill>
              </a:rPr>
              <a:t>The system role that is assigned to a user relates to:</a:t>
            </a:r>
          </a:p>
          <a:p>
            <a:pPr marL="557213" lvl="1" indent="-214313">
              <a:lnSpc>
                <a:spcPct val="150000"/>
              </a:lnSpc>
              <a:buFont typeface="Courier New" panose="02070309020205020404" pitchFamily="49" charset="0"/>
              <a:buChar char="o"/>
            </a:pPr>
            <a:r>
              <a:rPr lang="en-AU" sz="1200">
                <a:solidFill>
                  <a:schemeClr val="accent4">
                    <a:lumMod val="50000"/>
                  </a:schemeClr>
                </a:solidFill>
              </a:rPr>
              <a:t>what sections (tabs) that they have permission to access </a:t>
            </a:r>
          </a:p>
          <a:p>
            <a:pPr marL="557213" lvl="1" indent="-214313">
              <a:lnSpc>
                <a:spcPct val="150000"/>
              </a:lnSpc>
              <a:buFont typeface="Courier New" panose="02070309020205020404" pitchFamily="49" charset="0"/>
              <a:buChar char="o"/>
            </a:pPr>
            <a:r>
              <a:rPr lang="en-AU" sz="1200">
                <a:solidFill>
                  <a:schemeClr val="accent4">
                    <a:lumMod val="50000"/>
                  </a:schemeClr>
                </a:solidFill>
              </a:rPr>
              <a:t>what they can see via their dashboards</a:t>
            </a:r>
          </a:p>
          <a:p>
            <a:pPr marL="557213" lvl="1" indent="-214313">
              <a:lnSpc>
                <a:spcPct val="150000"/>
              </a:lnSpc>
              <a:buFont typeface="Courier New" panose="02070309020205020404" pitchFamily="49" charset="0"/>
              <a:buChar char="o"/>
            </a:pPr>
            <a:r>
              <a:rPr lang="en-AU" sz="1200">
                <a:solidFill>
                  <a:schemeClr val="accent4">
                    <a:lumMod val="50000"/>
                  </a:schemeClr>
                </a:solidFill>
              </a:rPr>
              <a:t>what questions they can see/edit in the forms*.</a:t>
            </a:r>
          </a:p>
          <a:p>
            <a:pPr marL="214313" indent="-214313">
              <a:buFont typeface="Arial" panose="020B0604020202020204" pitchFamily="34" charset="0"/>
              <a:buChar char="•"/>
            </a:pPr>
            <a:endParaRPr lang="en-AU" sz="1200">
              <a:solidFill>
                <a:schemeClr val="accent4">
                  <a:lumMod val="50000"/>
                </a:schemeClr>
              </a:solidFill>
            </a:endParaRPr>
          </a:p>
          <a:p>
            <a:pPr marL="214313" indent="-214313">
              <a:buFont typeface="Arial" panose="020B0604020202020204" pitchFamily="34" charset="0"/>
              <a:buChar char="•"/>
            </a:pPr>
            <a:r>
              <a:rPr lang="en-AU" sz="1200">
                <a:solidFill>
                  <a:schemeClr val="accent4">
                    <a:lumMod val="50000"/>
                  </a:schemeClr>
                </a:solidFill>
              </a:rPr>
              <a:t>There are nine (9) available VHIMS CS roles:</a:t>
            </a:r>
          </a:p>
        </p:txBody>
      </p:sp>
      <p:sp>
        <p:nvSpPr>
          <p:cNvPr id="5" name="TextBox 4">
            <a:extLst>
              <a:ext uri="{FF2B5EF4-FFF2-40B4-BE49-F238E27FC236}">
                <a16:creationId xmlns:a16="http://schemas.microsoft.com/office/drawing/2014/main" id="{2DDD8010-5101-4060-94DB-2411FF90C671}"/>
              </a:ext>
            </a:extLst>
          </p:cNvPr>
          <p:cNvSpPr txBox="1"/>
          <p:nvPr/>
        </p:nvSpPr>
        <p:spPr>
          <a:xfrm>
            <a:off x="779477" y="2818269"/>
            <a:ext cx="3727251" cy="1405282"/>
          </a:xfrm>
          <a:prstGeom prst="rect">
            <a:avLst/>
          </a:prstGeom>
          <a:noFill/>
        </p:spPr>
        <p:txBody>
          <a:bodyPr wrap="square" numCol="2" rtlCol="0">
            <a:noAutofit/>
          </a:bodyPr>
          <a:lstStyle/>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Reporter</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Staff</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Manager</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OHS manager</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CLO</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Risk manager</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Executive</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Helpdesk</a:t>
            </a:r>
          </a:p>
          <a:p>
            <a:pPr marL="257175"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Organisation admin</a:t>
            </a:r>
          </a:p>
        </p:txBody>
      </p:sp>
      <p:sp>
        <p:nvSpPr>
          <p:cNvPr id="7" name="TextBox 6">
            <a:extLst>
              <a:ext uri="{FF2B5EF4-FFF2-40B4-BE49-F238E27FC236}">
                <a16:creationId xmlns:a16="http://schemas.microsoft.com/office/drawing/2014/main" id="{7E316683-CD0B-447B-8EEC-E0687BE3227C}"/>
              </a:ext>
            </a:extLst>
          </p:cNvPr>
          <p:cNvSpPr txBox="1"/>
          <p:nvPr/>
        </p:nvSpPr>
        <p:spPr>
          <a:xfrm>
            <a:off x="1064116" y="4313495"/>
            <a:ext cx="7015768" cy="338554"/>
          </a:xfrm>
          <a:prstGeom prst="rect">
            <a:avLst/>
          </a:prstGeom>
          <a:noFill/>
        </p:spPr>
        <p:txBody>
          <a:bodyPr wrap="square" rtlCol="0">
            <a:spAutoFit/>
          </a:bodyPr>
          <a:lstStyle/>
          <a:p>
            <a:pPr lvl="0" algn="ctr">
              <a:defRPr/>
            </a:pPr>
            <a:r>
              <a:rPr lang="en-AU" sz="1600">
                <a:solidFill>
                  <a:schemeClr val="accent4">
                    <a:lumMod val="50000"/>
                  </a:schemeClr>
                </a:solidFill>
              </a:rPr>
              <a:t>*Refer to the </a:t>
            </a:r>
            <a:r>
              <a:rPr lang="en-AU" sz="1600" b="1" i="1">
                <a:solidFill>
                  <a:schemeClr val="accent4">
                    <a:lumMod val="50000"/>
                  </a:schemeClr>
                </a:solidFill>
              </a:rPr>
              <a:t>Roles and Permissions </a:t>
            </a:r>
            <a:r>
              <a:rPr lang="en-AU" sz="1600">
                <a:solidFill>
                  <a:schemeClr val="accent4">
                    <a:lumMod val="50000"/>
                  </a:schemeClr>
                </a:solidFill>
              </a:rPr>
              <a:t>resource for more information.</a:t>
            </a:r>
          </a:p>
        </p:txBody>
      </p:sp>
    </p:spTree>
    <p:extLst>
      <p:ext uri="{BB962C8B-B14F-4D97-AF65-F5344CB8AC3E}">
        <p14:creationId xmlns:p14="http://schemas.microsoft.com/office/powerpoint/2010/main" val="351703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13F1F5-C364-4592-A8FA-9E0854FC6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947" y="1568397"/>
            <a:ext cx="4940243" cy="2006708"/>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269521" y="1061889"/>
            <a:ext cx="3546395" cy="345638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From the menu on the left pane, select ‘Manage campus’. </a:t>
            </a:r>
          </a:p>
          <a:p>
            <a:pPr marL="214313" indent="-214313">
              <a:spcAft>
                <a:spcPts val="450"/>
              </a:spcAft>
              <a:buFont typeface="Arial" panose="020B0604020202020204" pitchFamily="34" charset="0"/>
              <a:buChar char="•"/>
            </a:pPr>
            <a:r>
              <a:rPr lang="en-AU" sz="1200">
                <a:solidFill>
                  <a:srgbClr val="FF0000"/>
                </a:solidFill>
              </a:rPr>
              <a:t>Note: </a:t>
            </a:r>
            <a:r>
              <a:rPr lang="en-AU" sz="1200" dirty="0">
                <a:solidFill>
                  <a:schemeClr val="accent4">
                    <a:lumMod val="50000"/>
                  </a:schemeClr>
                </a:solidFill>
              </a:rPr>
              <a:t>Any changes to these campus details must be made through VHIMS Central Support:</a:t>
            </a:r>
          </a:p>
          <a:p>
            <a:pPr marL="742950" indent="-214313">
              <a:spcAft>
                <a:spcPts val="450"/>
              </a:spcAft>
              <a:buFont typeface="Courier New" panose="02070309020205020404" pitchFamily="49" charset="0"/>
              <a:buChar char="o"/>
            </a:pPr>
            <a:r>
              <a:rPr lang="en-AU" sz="1200" b="0">
                <a:solidFill>
                  <a:schemeClr val="accent4">
                    <a:lumMod val="50000"/>
                  </a:schemeClr>
                </a:solidFill>
              </a:rPr>
              <a:t>Campus name</a:t>
            </a:r>
          </a:p>
          <a:p>
            <a:pPr marL="742950" indent="-214313">
              <a:spcAft>
                <a:spcPts val="450"/>
              </a:spcAft>
              <a:buFont typeface="Courier New" panose="02070309020205020404" pitchFamily="49" charset="0"/>
              <a:buChar char="o"/>
            </a:pPr>
            <a:r>
              <a:rPr lang="en-AU" sz="1200" b="0">
                <a:solidFill>
                  <a:schemeClr val="accent4">
                    <a:lumMod val="50000"/>
                  </a:schemeClr>
                </a:solidFill>
              </a:rPr>
              <a:t>Campus address</a:t>
            </a:r>
          </a:p>
          <a:p>
            <a:pPr marL="742950" indent="-214313">
              <a:spcAft>
                <a:spcPts val="450"/>
              </a:spcAft>
              <a:buFont typeface="Courier New" panose="02070309020205020404" pitchFamily="49" charset="0"/>
              <a:buChar char="o"/>
            </a:pPr>
            <a:r>
              <a:rPr lang="en-AU" sz="1200" b="0">
                <a:solidFill>
                  <a:schemeClr val="accent4">
                    <a:lumMod val="50000"/>
                  </a:schemeClr>
                </a:solidFill>
              </a:rPr>
              <a:t>Add a new campus</a:t>
            </a:r>
          </a:p>
          <a:p>
            <a:pPr marL="742950" indent="-214313">
              <a:spcAft>
                <a:spcPts val="450"/>
              </a:spcAft>
              <a:buFont typeface="Courier New" panose="02070309020205020404" pitchFamily="49" charset="0"/>
              <a:buChar char="o"/>
            </a:pPr>
            <a:r>
              <a:rPr lang="en-AU" sz="1200" b="0">
                <a:solidFill>
                  <a:schemeClr val="accent4">
                    <a:lumMod val="50000"/>
                  </a:schemeClr>
                </a:solidFill>
              </a:rPr>
              <a:t>Deactivate a campus.</a:t>
            </a:r>
          </a:p>
          <a:p>
            <a:pPr marL="214313" indent="-214313">
              <a:buFont typeface="Arial" panose="020B0604020202020204" pitchFamily="34" charset="0"/>
              <a:buChar char="•"/>
            </a:pPr>
            <a:r>
              <a:rPr lang="en-AU" sz="1200" b="0">
                <a:solidFill>
                  <a:schemeClr val="accent4">
                    <a:lumMod val="50000"/>
                  </a:schemeClr>
                </a:solidFill>
              </a:rPr>
              <a:t>One of your organisation’s listed authorising officers will need to approve requested system changes.</a:t>
            </a:r>
          </a:p>
          <a:p>
            <a:pPr marL="214313" indent="-214313">
              <a:buFont typeface="Arial" panose="020B0604020202020204" pitchFamily="34" charset="0"/>
              <a:buChar char="•"/>
            </a:pPr>
            <a:r>
              <a:rPr lang="en-AU" sz="1200" b="0">
                <a:solidFill>
                  <a:schemeClr val="accent4">
                    <a:lumMod val="50000"/>
                  </a:schemeClr>
                </a:solidFill>
              </a:rPr>
              <a:t>An ‘Inactive’ status means the campus isn’t active yet, or it has been deleted.</a:t>
            </a:r>
          </a:p>
          <a:p>
            <a:pPr algn="just"/>
            <a:endParaRPr lang="en-AU" sz="1200" b="0">
              <a:solidFill>
                <a:schemeClr val="accent4">
                  <a:lumMod val="50000"/>
                </a:schemeClr>
              </a:solidFill>
            </a:endParaRPr>
          </a:p>
          <a:p>
            <a:pPr marL="214313" indent="-214313" algn="just">
              <a:spcAft>
                <a:spcPts val="450"/>
              </a:spcAft>
              <a:buFont typeface="Arial" panose="020B0604020202020204" pitchFamily="34" charset="0"/>
              <a:buChar char="•"/>
            </a:pPr>
            <a:endParaRPr lang="en-AU" sz="1200" b="0">
              <a:solidFill>
                <a:schemeClr val="accent4">
                  <a:lumMod val="50000"/>
                </a:schemeClr>
              </a:solidFill>
            </a:endParaRP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managing campus details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40</a:t>
            </a:fld>
            <a:endParaRPr lang="en-US"/>
          </a:p>
        </p:txBody>
      </p:sp>
      <p:sp>
        <p:nvSpPr>
          <p:cNvPr id="10" name="Rectangle 9">
            <a:extLst>
              <a:ext uri="{FF2B5EF4-FFF2-40B4-BE49-F238E27FC236}">
                <a16:creationId xmlns:a16="http://schemas.microsoft.com/office/drawing/2014/main" id="{51E0AB1D-93C0-4096-956D-0F77D5E6F89E}"/>
              </a:ext>
            </a:extLst>
          </p:cNvPr>
          <p:cNvSpPr/>
          <p:nvPr/>
        </p:nvSpPr>
        <p:spPr>
          <a:xfrm>
            <a:off x="4068794" y="2247715"/>
            <a:ext cx="990098" cy="369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563269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13F1F5-C364-4592-A8FA-9E0854FC6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395" y="1568396"/>
            <a:ext cx="4940243" cy="2006708"/>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1897828"/>
            <a:ext cx="3294366" cy="191606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From the menu on the left pane, select ‘Manage campus’. </a:t>
            </a:r>
          </a:p>
          <a:p>
            <a:pPr marL="214313" indent="-214313">
              <a:spcAft>
                <a:spcPts val="450"/>
              </a:spcAft>
              <a:buFont typeface="Arial" panose="020B0604020202020204" pitchFamily="34" charset="0"/>
              <a:buChar char="•"/>
            </a:pPr>
            <a:r>
              <a:rPr lang="en-AU" sz="1200" b="0">
                <a:solidFill>
                  <a:schemeClr val="accent4">
                    <a:lumMod val="50000"/>
                  </a:schemeClr>
                </a:solidFill>
              </a:rPr>
              <a:t>Hover over the campus name and select  ‘Edit’ to edit to add new wards/locations within an existing campus. </a:t>
            </a:r>
          </a:p>
          <a:p>
            <a:pPr marL="214313" indent="-214313" algn="just">
              <a:spcAft>
                <a:spcPts val="450"/>
              </a:spcAft>
              <a:buFont typeface="Arial" panose="020B0604020202020204" pitchFamily="34" charset="0"/>
              <a:buChar char="•"/>
            </a:pPr>
            <a:endParaRPr lang="en-AU" sz="1200" b="0">
              <a:solidFill>
                <a:schemeClr val="accent4">
                  <a:lumMod val="50000"/>
                </a:schemeClr>
              </a:solidFill>
            </a:endParaRP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managing wards/locations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41</a:t>
            </a:fld>
            <a:endParaRPr lang="en-US"/>
          </a:p>
        </p:txBody>
      </p:sp>
      <p:sp>
        <p:nvSpPr>
          <p:cNvPr id="10" name="Rectangle 9">
            <a:extLst>
              <a:ext uri="{FF2B5EF4-FFF2-40B4-BE49-F238E27FC236}">
                <a16:creationId xmlns:a16="http://schemas.microsoft.com/office/drawing/2014/main" id="{51E0AB1D-93C0-4096-956D-0F77D5E6F89E}"/>
              </a:ext>
            </a:extLst>
          </p:cNvPr>
          <p:cNvSpPr/>
          <p:nvPr/>
        </p:nvSpPr>
        <p:spPr>
          <a:xfrm>
            <a:off x="3826242" y="2247714"/>
            <a:ext cx="990098" cy="369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8" name="Rectangle 7">
            <a:extLst>
              <a:ext uri="{FF2B5EF4-FFF2-40B4-BE49-F238E27FC236}">
                <a16:creationId xmlns:a16="http://schemas.microsoft.com/office/drawing/2014/main" id="{29A89614-994D-46A3-BCA5-7359C14E1B32}"/>
              </a:ext>
            </a:extLst>
          </p:cNvPr>
          <p:cNvSpPr/>
          <p:nvPr/>
        </p:nvSpPr>
        <p:spPr>
          <a:xfrm>
            <a:off x="8288374" y="2899957"/>
            <a:ext cx="416075" cy="207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690350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1005576"/>
            <a:ext cx="3384377" cy="105498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dirty="0">
                <a:solidFill>
                  <a:schemeClr val="accent4">
                    <a:lumMod val="50000"/>
                  </a:schemeClr>
                </a:solidFill>
              </a:rPr>
              <a:t>Within the manage campus tab, you can also add new ward/locations. </a:t>
            </a:r>
          </a:p>
          <a:p>
            <a:pPr marL="214313" indent="-214313" algn="just">
              <a:spcAft>
                <a:spcPts val="450"/>
              </a:spcAft>
              <a:buFont typeface="Arial" panose="020B0604020202020204" pitchFamily="34" charset="0"/>
              <a:buChar char="•"/>
            </a:pPr>
            <a:r>
              <a:rPr lang="en-AU" sz="1200" b="0" dirty="0">
                <a:solidFill>
                  <a:schemeClr val="accent4">
                    <a:lumMod val="50000"/>
                  </a:schemeClr>
                </a:solidFill>
              </a:rPr>
              <a:t>Select the </a:t>
            </a:r>
            <a:r>
              <a:rPr lang="en-AU" sz="1200" dirty="0">
                <a:solidFill>
                  <a:schemeClr val="accent4">
                    <a:lumMod val="50000"/>
                  </a:schemeClr>
                </a:solidFill>
              </a:rPr>
              <a:t>‘Add another ward/location’ </a:t>
            </a:r>
            <a:r>
              <a:rPr lang="en-AU" sz="1200" b="0" dirty="0">
                <a:solidFill>
                  <a:schemeClr val="accent4">
                    <a:lumMod val="50000"/>
                  </a:schemeClr>
                </a:solidFill>
              </a:rPr>
              <a:t>button.</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adding a new ward/location</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42</a:t>
            </a:fld>
            <a:endParaRPr lang="en-US"/>
          </a:p>
        </p:txBody>
      </p:sp>
      <p:pic>
        <p:nvPicPr>
          <p:cNvPr id="9" name="Picture 8">
            <a:extLst>
              <a:ext uri="{FF2B5EF4-FFF2-40B4-BE49-F238E27FC236}">
                <a16:creationId xmlns:a16="http://schemas.microsoft.com/office/drawing/2014/main" id="{7716D9FB-E790-4F46-9840-7004DA7E9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21" y="2234282"/>
            <a:ext cx="3844109" cy="2297090"/>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id="{9F3F0D29-66D1-45B0-8455-8E0DD1779952}"/>
              </a:ext>
            </a:extLst>
          </p:cNvPr>
          <p:cNvSpPr/>
          <p:nvPr/>
        </p:nvSpPr>
        <p:spPr>
          <a:xfrm>
            <a:off x="419052" y="4022919"/>
            <a:ext cx="3558882" cy="385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 Placeholder 6">
            <a:extLst>
              <a:ext uri="{FF2B5EF4-FFF2-40B4-BE49-F238E27FC236}">
                <a16:creationId xmlns:a16="http://schemas.microsoft.com/office/drawing/2014/main" id="{6E6973B3-326E-4513-9449-FFE89B37979F}"/>
              </a:ext>
            </a:extLst>
          </p:cNvPr>
          <p:cNvSpPr txBox="1">
            <a:spLocks/>
          </p:cNvSpPr>
          <p:nvPr/>
        </p:nvSpPr>
        <p:spPr>
          <a:xfrm>
            <a:off x="4680012" y="947474"/>
            <a:ext cx="3763091" cy="105498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Enter a name for the new </a:t>
            </a:r>
            <a:r>
              <a:rPr lang="en-AU" sz="1200" dirty="0">
                <a:solidFill>
                  <a:schemeClr val="accent4">
                    <a:lumMod val="50000"/>
                  </a:schemeClr>
                </a:solidFill>
              </a:rPr>
              <a:t>ward/location</a:t>
            </a:r>
            <a:r>
              <a:rPr lang="en-AU" sz="1200" b="0" dirty="0">
                <a:solidFill>
                  <a:schemeClr val="accent4">
                    <a:lumMod val="50000"/>
                  </a:schemeClr>
                </a:solidFill>
              </a:rPr>
              <a:t>.</a:t>
            </a:r>
          </a:p>
          <a:p>
            <a:pPr marL="214313" indent="-214313">
              <a:spcAft>
                <a:spcPts val="450"/>
              </a:spcAft>
              <a:buFont typeface="Arial" panose="020B0604020202020204" pitchFamily="34" charset="0"/>
              <a:buChar char="•"/>
            </a:pPr>
            <a:r>
              <a:rPr lang="en-AU" sz="1200" b="0" dirty="0">
                <a:solidFill>
                  <a:schemeClr val="accent4">
                    <a:lumMod val="50000"/>
                  </a:schemeClr>
                </a:solidFill>
              </a:rPr>
              <a:t>The ‘</a:t>
            </a:r>
            <a:r>
              <a:rPr lang="en-AU" sz="1200" dirty="0">
                <a:solidFill>
                  <a:schemeClr val="accent4">
                    <a:lumMod val="50000"/>
                  </a:schemeClr>
                </a:solidFill>
              </a:rPr>
              <a:t>Start date’ </a:t>
            </a:r>
            <a:r>
              <a:rPr lang="en-AU" sz="1200" b="0" dirty="0">
                <a:solidFill>
                  <a:schemeClr val="accent4">
                    <a:lumMod val="50000"/>
                  </a:schemeClr>
                </a:solidFill>
              </a:rPr>
              <a:t>must be greater than today.</a:t>
            </a:r>
          </a:p>
          <a:p>
            <a:pPr marL="214313" indent="-214313">
              <a:spcAft>
                <a:spcPts val="450"/>
              </a:spcAft>
              <a:buFont typeface="Arial" panose="020B0604020202020204" pitchFamily="34" charset="0"/>
              <a:buChar char="•"/>
            </a:pPr>
            <a:r>
              <a:rPr lang="en-AU" sz="1200" dirty="0">
                <a:solidFill>
                  <a:schemeClr val="accent4">
                    <a:lumMod val="50000"/>
                  </a:schemeClr>
                </a:solidFill>
              </a:rPr>
              <a:t>‘End date’</a:t>
            </a:r>
            <a:r>
              <a:rPr lang="en-AU" sz="1200" b="0" dirty="0">
                <a:solidFill>
                  <a:schemeClr val="accent4">
                    <a:lumMod val="50000"/>
                  </a:schemeClr>
                </a:solidFill>
              </a:rPr>
              <a:t> is not required.</a:t>
            </a:r>
          </a:p>
          <a:p>
            <a:pPr marL="214313" indent="-214313">
              <a:spcAft>
                <a:spcPts val="450"/>
              </a:spcAft>
              <a:buFont typeface="Arial" panose="020B0604020202020204" pitchFamily="34" charset="0"/>
              <a:buChar char="•"/>
            </a:pPr>
            <a:r>
              <a:rPr lang="en-AU" sz="1200" b="0" dirty="0">
                <a:solidFill>
                  <a:schemeClr val="accent4">
                    <a:lumMod val="50000"/>
                  </a:schemeClr>
                </a:solidFill>
              </a:rPr>
              <a:t>Choose the appropriate </a:t>
            </a:r>
            <a:r>
              <a:rPr lang="en-AU" sz="1200" dirty="0">
                <a:solidFill>
                  <a:schemeClr val="accent4">
                    <a:lumMod val="50000"/>
                  </a:schemeClr>
                </a:solidFill>
              </a:rPr>
              <a:t>ward type</a:t>
            </a:r>
          </a:p>
          <a:p>
            <a:pPr marL="214313" indent="-214313">
              <a:spcAft>
                <a:spcPts val="450"/>
              </a:spcAft>
              <a:buFont typeface="Arial" panose="020B0604020202020204" pitchFamily="34" charset="0"/>
              <a:buChar char="•"/>
            </a:pPr>
            <a:r>
              <a:rPr lang="en-AU" sz="1200" dirty="0">
                <a:solidFill>
                  <a:schemeClr val="accent4">
                    <a:lumMod val="50000"/>
                  </a:schemeClr>
                </a:solidFill>
              </a:rPr>
              <a:t>Save </a:t>
            </a:r>
            <a:r>
              <a:rPr lang="en-AU" sz="1200" b="0" dirty="0">
                <a:solidFill>
                  <a:schemeClr val="accent4">
                    <a:lumMod val="50000"/>
                  </a:schemeClr>
                </a:solidFill>
              </a:rPr>
              <a:t>all changes. </a:t>
            </a:r>
          </a:p>
        </p:txBody>
      </p:sp>
      <p:pic>
        <p:nvPicPr>
          <p:cNvPr id="14" name="Picture 13">
            <a:extLst>
              <a:ext uri="{FF2B5EF4-FFF2-40B4-BE49-F238E27FC236}">
                <a16:creationId xmlns:a16="http://schemas.microsoft.com/office/drawing/2014/main" id="{45F8A7AC-D667-4612-C20B-40B806B76D60}"/>
              </a:ext>
            </a:extLst>
          </p:cNvPr>
          <p:cNvPicPr>
            <a:picLocks noChangeAspect="1"/>
          </p:cNvPicPr>
          <p:nvPr/>
        </p:nvPicPr>
        <p:blipFill>
          <a:blip r:embed="rId4"/>
          <a:stretch>
            <a:fillRect/>
          </a:stretch>
        </p:blipFill>
        <p:spPr>
          <a:xfrm>
            <a:off x="4742528" y="2322917"/>
            <a:ext cx="3475645" cy="22970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4681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1268389"/>
            <a:ext cx="3384377" cy="260672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From the ‘Manage campus page, hover over the ward/location name and select  ‘Edit’.</a:t>
            </a:r>
          </a:p>
          <a:p>
            <a:pPr marL="214313" indent="-214313">
              <a:spcAft>
                <a:spcPts val="450"/>
              </a:spcAft>
              <a:buFont typeface="Arial" panose="020B0604020202020204" pitchFamily="34" charset="0"/>
              <a:buChar char="•"/>
            </a:pPr>
            <a:r>
              <a:rPr lang="en-AU" sz="1200" b="0">
                <a:solidFill>
                  <a:schemeClr val="accent4">
                    <a:lumMod val="50000"/>
                  </a:schemeClr>
                </a:solidFill>
              </a:rPr>
              <a:t>You can edit the ward/location name.</a:t>
            </a:r>
          </a:p>
          <a:p>
            <a:pPr marL="214313" indent="-214313">
              <a:spcAft>
                <a:spcPts val="450"/>
              </a:spcAft>
              <a:buFont typeface="Arial" panose="020B0604020202020204" pitchFamily="34" charset="0"/>
              <a:buChar char="•"/>
            </a:pPr>
            <a:r>
              <a:rPr lang="en-AU" sz="1200" b="0">
                <a:solidFill>
                  <a:schemeClr val="accent4">
                    <a:lumMod val="50000"/>
                  </a:schemeClr>
                </a:solidFill>
              </a:rPr>
              <a:t>To delete a ward/location, enter an ‘End date’. </a:t>
            </a:r>
          </a:p>
          <a:p>
            <a:pPr marL="214313" indent="-214313">
              <a:spcAft>
                <a:spcPts val="450"/>
              </a:spcAft>
              <a:buFont typeface="Arial" panose="020B0604020202020204" pitchFamily="34" charset="0"/>
              <a:buChar char="•"/>
            </a:pPr>
            <a:r>
              <a:rPr lang="en-AU" sz="1200" b="0">
                <a:solidFill>
                  <a:schemeClr val="accent4">
                    <a:lumMod val="50000"/>
                  </a:schemeClr>
                </a:solidFill>
              </a:rPr>
              <a:t>The ‘End date’ cannot be backdated. </a:t>
            </a:r>
          </a:p>
          <a:p>
            <a:pPr marL="214313" indent="-214313">
              <a:spcAft>
                <a:spcPts val="450"/>
              </a:spcAft>
              <a:buFont typeface="Arial" panose="020B0604020202020204" pitchFamily="34" charset="0"/>
              <a:buChar char="•"/>
            </a:pPr>
            <a:r>
              <a:rPr lang="en-AU" sz="1200" b="0">
                <a:solidFill>
                  <a:schemeClr val="accent4">
                    <a:lumMod val="50000"/>
                  </a:schemeClr>
                </a:solidFill>
              </a:rPr>
              <a:t>An ‘Inactive’ status means the ward/location isn’t active yet.</a:t>
            </a:r>
          </a:p>
          <a:p>
            <a:pPr marL="214313" indent="-214313">
              <a:spcAft>
                <a:spcPts val="450"/>
              </a:spcAft>
              <a:buFont typeface="Arial" panose="020B0604020202020204" pitchFamily="34" charset="0"/>
              <a:buChar char="•"/>
            </a:pPr>
            <a:r>
              <a:rPr lang="en-AU" sz="1200" b="0">
                <a:solidFill>
                  <a:schemeClr val="accent4">
                    <a:lumMod val="50000"/>
                  </a:schemeClr>
                </a:solidFill>
                <a:highlight>
                  <a:srgbClr val="FFFFFF"/>
                </a:highlight>
              </a:rPr>
              <a:t>Make sure to select ‘Save’ any changes.</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editing wards/locations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43</a:t>
            </a:fld>
            <a:endParaRPr lang="en-US"/>
          </a:p>
        </p:txBody>
      </p:sp>
      <p:pic>
        <p:nvPicPr>
          <p:cNvPr id="5" name="Picture 4">
            <a:extLst>
              <a:ext uri="{FF2B5EF4-FFF2-40B4-BE49-F238E27FC236}">
                <a16:creationId xmlns:a16="http://schemas.microsoft.com/office/drawing/2014/main" id="{D4CEDBD6-D62D-528B-3DD7-9631594C162E}"/>
              </a:ext>
            </a:extLst>
          </p:cNvPr>
          <p:cNvPicPr>
            <a:picLocks noChangeAspect="1"/>
          </p:cNvPicPr>
          <p:nvPr/>
        </p:nvPicPr>
        <p:blipFill>
          <a:blip r:embed="rId3"/>
          <a:stretch>
            <a:fillRect/>
          </a:stretch>
        </p:blipFill>
        <p:spPr>
          <a:xfrm>
            <a:off x="4316718" y="1164306"/>
            <a:ext cx="4259106" cy="28148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8330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BF645B-9B31-4EB4-919A-E5E3351178B7}"/>
              </a:ext>
            </a:extLst>
          </p:cNvPr>
          <p:cNvPicPr>
            <a:picLocks noChangeAspect="1"/>
          </p:cNvPicPr>
          <p:nvPr/>
        </p:nvPicPr>
        <p:blipFill>
          <a:blip r:embed="rId3"/>
          <a:stretch>
            <a:fillRect/>
          </a:stretch>
        </p:blipFill>
        <p:spPr>
          <a:xfrm>
            <a:off x="419052" y="2026327"/>
            <a:ext cx="3576617" cy="2404896"/>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1005576"/>
            <a:ext cx="3384377" cy="105498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Within the manage specialty tab, you can also add new specialties/units. </a:t>
            </a:r>
          </a:p>
          <a:p>
            <a:pPr marL="214313" indent="-214313">
              <a:spcAft>
                <a:spcPts val="450"/>
              </a:spcAft>
              <a:buFont typeface="Arial" panose="020B0604020202020204" pitchFamily="34" charset="0"/>
              <a:buChar char="•"/>
            </a:pPr>
            <a:r>
              <a:rPr lang="en-AU" sz="1200" b="0">
                <a:solidFill>
                  <a:schemeClr val="accent4">
                    <a:lumMod val="50000"/>
                  </a:schemeClr>
                </a:solidFill>
              </a:rPr>
              <a:t>Select the ‘Add another specialty/unit’ button.</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adding a new specialty/unit</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44</a:t>
            </a:fld>
            <a:endParaRPr lang="en-US"/>
          </a:p>
        </p:txBody>
      </p:sp>
      <p:sp>
        <p:nvSpPr>
          <p:cNvPr id="10" name="Rectangle 9">
            <a:extLst>
              <a:ext uri="{FF2B5EF4-FFF2-40B4-BE49-F238E27FC236}">
                <a16:creationId xmlns:a16="http://schemas.microsoft.com/office/drawing/2014/main" id="{9F3F0D29-66D1-45B0-8455-8E0DD1779952}"/>
              </a:ext>
            </a:extLst>
          </p:cNvPr>
          <p:cNvSpPr/>
          <p:nvPr/>
        </p:nvSpPr>
        <p:spPr>
          <a:xfrm>
            <a:off x="419052" y="4083918"/>
            <a:ext cx="3558882" cy="385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 Placeholder 6">
            <a:extLst>
              <a:ext uri="{FF2B5EF4-FFF2-40B4-BE49-F238E27FC236}">
                <a16:creationId xmlns:a16="http://schemas.microsoft.com/office/drawing/2014/main" id="{6E6973B3-326E-4513-9449-FFE89B37979F}"/>
              </a:ext>
            </a:extLst>
          </p:cNvPr>
          <p:cNvSpPr txBox="1">
            <a:spLocks/>
          </p:cNvSpPr>
          <p:nvPr/>
        </p:nvSpPr>
        <p:spPr>
          <a:xfrm>
            <a:off x="4680012" y="1005576"/>
            <a:ext cx="3763091" cy="105498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Enter a name for the new specialty/unit.</a:t>
            </a:r>
          </a:p>
          <a:p>
            <a:pPr marL="214313" indent="-214313">
              <a:spcAft>
                <a:spcPts val="450"/>
              </a:spcAft>
              <a:buFont typeface="Arial" panose="020B0604020202020204" pitchFamily="34" charset="0"/>
              <a:buChar char="•"/>
            </a:pPr>
            <a:r>
              <a:rPr lang="en-AU" sz="1200" b="0">
                <a:solidFill>
                  <a:schemeClr val="accent4">
                    <a:lumMod val="50000"/>
                  </a:schemeClr>
                </a:solidFill>
              </a:rPr>
              <a:t>The ‘Start date’ must be greater than today.</a:t>
            </a:r>
          </a:p>
          <a:p>
            <a:pPr marL="214313" indent="-214313">
              <a:spcAft>
                <a:spcPts val="450"/>
              </a:spcAft>
              <a:buFont typeface="Arial" panose="020B0604020202020204" pitchFamily="34" charset="0"/>
              <a:buChar char="•"/>
            </a:pPr>
            <a:r>
              <a:rPr lang="en-AU" sz="1200" b="0">
                <a:solidFill>
                  <a:schemeClr val="accent4">
                    <a:lumMod val="50000"/>
                  </a:schemeClr>
                </a:solidFill>
              </a:rPr>
              <a:t>‘End date’ is not required.</a:t>
            </a:r>
          </a:p>
          <a:p>
            <a:pPr marL="214313" indent="-214313">
              <a:spcAft>
                <a:spcPts val="450"/>
              </a:spcAft>
              <a:buFont typeface="Arial" panose="020B0604020202020204" pitchFamily="34" charset="0"/>
              <a:buChar char="•"/>
            </a:pPr>
            <a:r>
              <a:rPr lang="en-AU" sz="1200" b="0">
                <a:solidFill>
                  <a:schemeClr val="accent4">
                    <a:lumMod val="50000"/>
                  </a:schemeClr>
                </a:solidFill>
              </a:rPr>
              <a:t>Save all changes. </a:t>
            </a:r>
          </a:p>
        </p:txBody>
      </p:sp>
      <p:pic>
        <p:nvPicPr>
          <p:cNvPr id="9" name="Picture 8">
            <a:extLst>
              <a:ext uri="{FF2B5EF4-FFF2-40B4-BE49-F238E27FC236}">
                <a16:creationId xmlns:a16="http://schemas.microsoft.com/office/drawing/2014/main" id="{CB415C15-5854-F747-5739-CB2D239B849A}"/>
              </a:ext>
            </a:extLst>
          </p:cNvPr>
          <p:cNvPicPr>
            <a:picLocks noChangeAspect="1"/>
          </p:cNvPicPr>
          <p:nvPr/>
        </p:nvPicPr>
        <p:blipFill>
          <a:blip r:embed="rId4"/>
          <a:stretch>
            <a:fillRect/>
          </a:stretch>
        </p:blipFill>
        <p:spPr>
          <a:xfrm>
            <a:off x="4742901" y="2171383"/>
            <a:ext cx="3637311" cy="231662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5618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609AA-7E4D-4586-8D49-E894C3D7C713}"/>
              </a:ext>
            </a:extLst>
          </p:cNvPr>
          <p:cNvPicPr>
            <a:picLocks noChangeAspect="1"/>
          </p:cNvPicPr>
          <p:nvPr/>
        </p:nvPicPr>
        <p:blipFill>
          <a:blip r:embed="rId3"/>
          <a:stretch>
            <a:fillRect/>
          </a:stretch>
        </p:blipFill>
        <p:spPr>
          <a:xfrm>
            <a:off x="328378" y="2841780"/>
            <a:ext cx="3878138" cy="14703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69826" y="949528"/>
            <a:ext cx="3716120" cy="1470319"/>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From the menu on the left pane, select ‘Manage specialty’. </a:t>
            </a:r>
          </a:p>
          <a:p>
            <a:pPr marL="214313" indent="-214313">
              <a:spcAft>
                <a:spcPts val="450"/>
              </a:spcAft>
              <a:buFont typeface="Arial" panose="020B0604020202020204" pitchFamily="34" charset="0"/>
              <a:buChar char="•"/>
            </a:pPr>
            <a:r>
              <a:rPr lang="en-AU" sz="1200" b="0" dirty="0">
                <a:solidFill>
                  <a:schemeClr val="accent4">
                    <a:lumMod val="50000"/>
                  </a:schemeClr>
                </a:solidFill>
              </a:rPr>
              <a:t>Hover over the </a:t>
            </a:r>
            <a:r>
              <a:rPr lang="en-AU" sz="1200" dirty="0">
                <a:solidFill>
                  <a:schemeClr val="accent4">
                    <a:lumMod val="50000"/>
                  </a:schemeClr>
                </a:solidFill>
              </a:rPr>
              <a:t>specialty/unit </a:t>
            </a:r>
            <a:r>
              <a:rPr lang="en-AU" sz="1200" b="0" dirty="0">
                <a:solidFill>
                  <a:schemeClr val="accent4">
                    <a:lumMod val="50000"/>
                  </a:schemeClr>
                </a:solidFill>
              </a:rPr>
              <a:t>name and select  ‘</a:t>
            </a:r>
            <a:r>
              <a:rPr lang="en-AU" sz="1200" dirty="0">
                <a:solidFill>
                  <a:schemeClr val="accent4">
                    <a:lumMod val="50000"/>
                  </a:schemeClr>
                </a:solidFill>
              </a:rPr>
              <a:t>Edit</a:t>
            </a:r>
            <a:r>
              <a:rPr lang="en-AU" sz="1200" b="0" dirty="0">
                <a:solidFill>
                  <a:schemeClr val="accent4">
                    <a:lumMod val="50000"/>
                  </a:schemeClr>
                </a:solidFill>
              </a:rPr>
              <a:t>’.</a:t>
            </a:r>
          </a:p>
          <a:p>
            <a:pPr marL="214313" indent="-214313">
              <a:spcAft>
                <a:spcPts val="450"/>
              </a:spcAft>
              <a:buFont typeface="Arial" panose="020B0604020202020204" pitchFamily="34" charset="0"/>
              <a:buChar char="•"/>
            </a:pPr>
            <a:r>
              <a:rPr lang="en-AU" sz="1200" b="0" dirty="0">
                <a:solidFill>
                  <a:schemeClr val="accent4">
                    <a:lumMod val="50000"/>
                  </a:schemeClr>
                </a:solidFill>
              </a:rPr>
              <a:t>A newly created specialty unit will appear with an ‘</a:t>
            </a:r>
            <a:r>
              <a:rPr lang="en-AU" sz="1200" dirty="0">
                <a:solidFill>
                  <a:schemeClr val="accent4">
                    <a:lumMod val="50000"/>
                  </a:schemeClr>
                </a:solidFill>
              </a:rPr>
              <a:t>Inactive</a:t>
            </a:r>
            <a:r>
              <a:rPr lang="en-AU" sz="1200" b="0" dirty="0">
                <a:solidFill>
                  <a:schemeClr val="accent4">
                    <a:lumMod val="50000"/>
                  </a:schemeClr>
                </a:solidFill>
              </a:rPr>
              <a:t>’ status prior to the </a:t>
            </a:r>
            <a:r>
              <a:rPr lang="en-AU" sz="1200" dirty="0">
                <a:solidFill>
                  <a:schemeClr val="accent4">
                    <a:lumMod val="50000"/>
                  </a:schemeClr>
                </a:solidFill>
              </a:rPr>
              <a:t>start date</a:t>
            </a:r>
            <a:endParaRPr lang="en-AU" sz="1200" dirty="0">
              <a:solidFill>
                <a:schemeClr val="accent4">
                  <a:lumMod val="50000"/>
                </a:schemeClr>
              </a:solidFill>
              <a:highlight>
                <a:srgbClr val="FFFF00"/>
              </a:highlight>
            </a:endParaRP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editing specialties/units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45</a:t>
            </a:fld>
            <a:endParaRPr lang="en-US"/>
          </a:p>
        </p:txBody>
      </p:sp>
      <p:sp>
        <p:nvSpPr>
          <p:cNvPr id="10" name="Rectangle 9">
            <a:extLst>
              <a:ext uri="{FF2B5EF4-FFF2-40B4-BE49-F238E27FC236}">
                <a16:creationId xmlns:a16="http://schemas.microsoft.com/office/drawing/2014/main" id="{51E0AB1D-93C0-4096-956D-0F77D5E6F89E}"/>
              </a:ext>
            </a:extLst>
          </p:cNvPr>
          <p:cNvSpPr/>
          <p:nvPr/>
        </p:nvSpPr>
        <p:spPr>
          <a:xfrm>
            <a:off x="282079" y="3334887"/>
            <a:ext cx="846095" cy="285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8" name="Rectangle 7">
            <a:extLst>
              <a:ext uri="{FF2B5EF4-FFF2-40B4-BE49-F238E27FC236}">
                <a16:creationId xmlns:a16="http://schemas.microsoft.com/office/drawing/2014/main" id="{29A89614-994D-46A3-BCA5-7359C14E1B32}"/>
              </a:ext>
            </a:extLst>
          </p:cNvPr>
          <p:cNvSpPr/>
          <p:nvPr/>
        </p:nvSpPr>
        <p:spPr>
          <a:xfrm>
            <a:off x="3882479" y="3296768"/>
            <a:ext cx="324036" cy="1429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 Placeholder 6">
            <a:extLst>
              <a:ext uri="{FF2B5EF4-FFF2-40B4-BE49-F238E27FC236}">
                <a16:creationId xmlns:a16="http://schemas.microsoft.com/office/drawing/2014/main" id="{B431E91D-04B2-402A-8662-2A78F6E0350A}"/>
              </a:ext>
            </a:extLst>
          </p:cNvPr>
          <p:cNvSpPr txBox="1">
            <a:spLocks/>
          </p:cNvSpPr>
          <p:nvPr/>
        </p:nvSpPr>
        <p:spPr>
          <a:xfrm>
            <a:off x="4589689" y="890326"/>
            <a:ext cx="3900944" cy="134784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You can edit the </a:t>
            </a:r>
            <a:r>
              <a:rPr lang="en-AU" sz="1200" dirty="0">
                <a:solidFill>
                  <a:schemeClr val="accent4">
                    <a:lumMod val="50000"/>
                  </a:schemeClr>
                </a:solidFill>
              </a:rPr>
              <a:t>specialty/unit </a:t>
            </a:r>
            <a:r>
              <a:rPr lang="en-AU" sz="1200" b="0" dirty="0">
                <a:solidFill>
                  <a:schemeClr val="accent4">
                    <a:lumMod val="50000"/>
                  </a:schemeClr>
                </a:solidFill>
              </a:rPr>
              <a:t>name.</a:t>
            </a:r>
          </a:p>
          <a:p>
            <a:pPr marL="214313" indent="-214313">
              <a:spcAft>
                <a:spcPts val="450"/>
              </a:spcAft>
              <a:buFont typeface="Arial" panose="020B0604020202020204" pitchFamily="34" charset="0"/>
              <a:buChar char="•"/>
            </a:pPr>
            <a:r>
              <a:rPr lang="en-AU" sz="1200" b="0" dirty="0">
                <a:solidFill>
                  <a:schemeClr val="accent4">
                    <a:lumMod val="50000"/>
                  </a:schemeClr>
                </a:solidFill>
              </a:rPr>
              <a:t>To </a:t>
            </a:r>
            <a:r>
              <a:rPr lang="en-AU" sz="1200" dirty="0">
                <a:solidFill>
                  <a:schemeClr val="accent4">
                    <a:lumMod val="50000"/>
                  </a:schemeClr>
                </a:solidFill>
              </a:rPr>
              <a:t>delete </a:t>
            </a:r>
            <a:r>
              <a:rPr lang="en-AU" sz="1200" b="0" dirty="0">
                <a:solidFill>
                  <a:schemeClr val="accent4">
                    <a:lumMod val="50000"/>
                  </a:schemeClr>
                </a:solidFill>
              </a:rPr>
              <a:t>a specialty/unit, enter an ‘</a:t>
            </a:r>
            <a:r>
              <a:rPr lang="en-AU" sz="1200" dirty="0">
                <a:solidFill>
                  <a:schemeClr val="accent4">
                    <a:lumMod val="50000"/>
                  </a:schemeClr>
                </a:solidFill>
              </a:rPr>
              <a:t>End date</a:t>
            </a:r>
            <a:r>
              <a:rPr lang="en-AU" sz="1200" b="0" dirty="0">
                <a:solidFill>
                  <a:schemeClr val="accent4">
                    <a:lumMod val="50000"/>
                  </a:schemeClr>
                </a:solidFill>
              </a:rPr>
              <a:t>’. </a:t>
            </a:r>
          </a:p>
          <a:p>
            <a:pPr marL="214313" indent="-214313">
              <a:spcAft>
                <a:spcPts val="450"/>
              </a:spcAft>
              <a:buFont typeface="Arial" panose="020B0604020202020204" pitchFamily="34" charset="0"/>
              <a:buChar char="•"/>
            </a:pPr>
            <a:r>
              <a:rPr lang="en-AU" sz="1200" b="0" dirty="0">
                <a:solidFill>
                  <a:schemeClr val="accent4">
                    <a:lumMod val="50000"/>
                  </a:schemeClr>
                </a:solidFill>
              </a:rPr>
              <a:t>The ‘</a:t>
            </a:r>
            <a:r>
              <a:rPr lang="en-AU" sz="1200" dirty="0">
                <a:solidFill>
                  <a:schemeClr val="accent4">
                    <a:lumMod val="50000"/>
                  </a:schemeClr>
                </a:solidFill>
              </a:rPr>
              <a:t>End date</a:t>
            </a:r>
            <a:r>
              <a:rPr lang="en-AU" sz="1200" b="0" dirty="0">
                <a:solidFill>
                  <a:schemeClr val="accent4">
                    <a:lumMod val="50000"/>
                  </a:schemeClr>
                </a:solidFill>
              </a:rPr>
              <a:t>’ cannot be backdated. </a:t>
            </a:r>
          </a:p>
          <a:p>
            <a:pPr marL="214313" indent="-214313">
              <a:spcAft>
                <a:spcPts val="450"/>
              </a:spcAft>
              <a:buFont typeface="Arial" panose="020B0604020202020204" pitchFamily="34" charset="0"/>
              <a:buChar char="•"/>
            </a:pPr>
            <a:r>
              <a:rPr lang="en-AU" sz="1200" b="0" dirty="0">
                <a:solidFill>
                  <a:schemeClr val="accent4">
                    <a:lumMod val="50000"/>
                  </a:schemeClr>
                </a:solidFill>
                <a:highlight>
                  <a:srgbClr val="FFFFFF"/>
                </a:highlight>
              </a:rPr>
              <a:t>Choose the appropriate </a:t>
            </a:r>
            <a:r>
              <a:rPr lang="en-AU" sz="1200" dirty="0">
                <a:solidFill>
                  <a:schemeClr val="accent4">
                    <a:lumMod val="50000"/>
                  </a:schemeClr>
                </a:solidFill>
                <a:highlight>
                  <a:srgbClr val="FFFFFF"/>
                </a:highlight>
              </a:rPr>
              <a:t>Specialty Type </a:t>
            </a:r>
          </a:p>
          <a:p>
            <a:pPr marL="214313" indent="-214313">
              <a:spcAft>
                <a:spcPts val="450"/>
              </a:spcAft>
              <a:buFont typeface="Arial" panose="020B0604020202020204" pitchFamily="34" charset="0"/>
              <a:buChar char="•"/>
            </a:pPr>
            <a:r>
              <a:rPr lang="en-AU" sz="1200" b="0" dirty="0">
                <a:solidFill>
                  <a:schemeClr val="accent4">
                    <a:lumMod val="50000"/>
                  </a:schemeClr>
                </a:solidFill>
                <a:highlight>
                  <a:srgbClr val="FFFFFF"/>
                </a:highlight>
              </a:rPr>
              <a:t>Make sure to select ‘</a:t>
            </a:r>
            <a:r>
              <a:rPr lang="en-AU" sz="1200" dirty="0">
                <a:solidFill>
                  <a:schemeClr val="accent4">
                    <a:lumMod val="50000"/>
                  </a:schemeClr>
                </a:solidFill>
                <a:highlight>
                  <a:srgbClr val="FFFFFF"/>
                </a:highlight>
              </a:rPr>
              <a:t>Save’</a:t>
            </a:r>
            <a:r>
              <a:rPr lang="en-AU" sz="1200" b="0" dirty="0">
                <a:solidFill>
                  <a:schemeClr val="accent4">
                    <a:lumMod val="50000"/>
                  </a:schemeClr>
                </a:solidFill>
                <a:highlight>
                  <a:srgbClr val="FFFFFF"/>
                </a:highlight>
              </a:rPr>
              <a:t> any changes.</a:t>
            </a:r>
          </a:p>
        </p:txBody>
      </p:sp>
      <p:pic>
        <p:nvPicPr>
          <p:cNvPr id="9" name="Picture 8">
            <a:extLst>
              <a:ext uri="{FF2B5EF4-FFF2-40B4-BE49-F238E27FC236}">
                <a16:creationId xmlns:a16="http://schemas.microsoft.com/office/drawing/2014/main" id="{4359184A-FCF3-E71E-14BB-69A0A0A42D5C}"/>
              </a:ext>
            </a:extLst>
          </p:cNvPr>
          <p:cNvPicPr>
            <a:picLocks noChangeAspect="1"/>
          </p:cNvPicPr>
          <p:nvPr/>
        </p:nvPicPr>
        <p:blipFill>
          <a:blip r:embed="rId4"/>
          <a:stretch>
            <a:fillRect/>
          </a:stretch>
        </p:blipFill>
        <p:spPr>
          <a:xfrm>
            <a:off x="4721506" y="2281416"/>
            <a:ext cx="3637311" cy="231662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806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311CFA-EDBD-46D3-8C0C-21DDA2F6F8A8}"/>
              </a:ext>
            </a:extLst>
          </p:cNvPr>
          <p:cNvPicPr>
            <a:picLocks noChangeAspect="1"/>
          </p:cNvPicPr>
          <p:nvPr/>
        </p:nvPicPr>
        <p:blipFill>
          <a:blip r:embed="rId3"/>
          <a:stretch>
            <a:fillRect/>
          </a:stretch>
        </p:blipFill>
        <p:spPr>
          <a:xfrm>
            <a:off x="4790357" y="2508941"/>
            <a:ext cx="3900944" cy="227006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695CADB-842E-494E-8615-911F321F3266}"/>
              </a:ext>
            </a:extLst>
          </p:cNvPr>
          <p:cNvPicPr>
            <a:picLocks noChangeAspect="1"/>
          </p:cNvPicPr>
          <p:nvPr/>
        </p:nvPicPr>
        <p:blipFill>
          <a:blip r:embed="rId4"/>
          <a:stretch>
            <a:fillRect/>
          </a:stretch>
        </p:blipFill>
        <p:spPr>
          <a:xfrm>
            <a:off x="197514" y="2598846"/>
            <a:ext cx="3933399" cy="1628673"/>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413538" y="916562"/>
            <a:ext cx="3618402" cy="1470319"/>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From the menu on the left pane, select ‘Manage programs’.</a:t>
            </a:r>
          </a:p>
          <a:p>
            <a:pPr marL="214313" indent="-214313" algn="just">
              <a:spcAft>
                <a:spcPts val="450"/>
              </a:spcAft>
              <a:buFont typeface="Arial" panose="020B0604020202020204" pitchFamily="34" charset="0"/>
              <a:buChar char="•"/>
            </a:pPr>
            <a:r>
              <a:rPr lang="en-AU" sz="1200" b="0">
                <a:solidFill>
                  <a:schemeClr val="accent4">
                    <a:lumMod val="50000"/>
                  </a:schemeClr>
                </a:solidFill>
              </a:rPr>
              <a:t>Hover over the program name and select  ‘Edit’.</a:t>
            </a:r>
          </a:p>
          <a:p>
            <a:pPr marL="214313" indent="-214313" algn="just">
              <a:spcAft>
                <a:spcPts val="450"/>
              </a:spcAft>
              <a:buFont typeface="Arial" panose="020B0604020202020204" pitchFamily="34" charset="0"/>
              <a:buChar char="•"/>
            </a:pPr>
            <a:r>
              <a:rPr lang="en-AU" sz="1200" b="0">
                <a:solidFill>
                  <a:schemeClr val="accent4">
                    <a:lumMod val="50000"/>
                  </a:schemeClr>
                </a:solidFill>
              </a:rPr>
              <a:t>An ‘Inactive’ status means the program isn’t active yet.</a:t>
            </a:r>
            <a:endParaRPr lang="en-AU" sz="1200" b="0">
              <a:solidFill>
                <a:schemeClr val="accent4">
                  <a:lumMod val="50000"/>
                </a:schemeClr>
              </a:solidFill>
              <a:highlight>
                <a:srgbClr val="FFFF00"/>
              </a:highlight>
            </a:endParaRP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editing programs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46</a:t>
            </a:fld>
            <a:endParaRPr lang="en-US"/>
          </a:p>
        </p:txBody>
      </p:sp>
      <p:sp>
        <p:nvSpPr>
          <p:cNvPr id="10" name="Rectangle 9">
            <a:extLst>
              <a:ext uri="{FF2B5EF4-FFF2-40B4-BE49-F238E27FC236}">
                <a16:creationId xmlns:a16="http://schemas.microsoft.com/office/drawing/2014/main" id="{51E0AB1D-93C0-4096-956D-0F77D5E6F89E}"/>
              </a:ext>
            </a:extLst>
          </p:cNvPr>
          <p:cNvSpPr/>
          <p:nvPr/>
        </p:nvSpPr>
        <p:spPr>
          <a:xfrm>
            <a:off x="166144" y="3335933"/>
            <a:ext cx="846095" cy="285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8" name="Rectangle 7">
            <a:extLst>
              <a:ext uri="{FF2B5EF4-FFF2-40B4-BE49-F238E27FC236}">
                <a16:creationId xmlns:a16="http://schemas.microsoft.com/office/drawing/2014/main" id="{29A89614-994D-46A3-BCA5-7359C14E1B32}"/>
              </a:ext>
            </a:extLst>
          </p:cNvPr>
          <p:cNvSpPr/>
          <p:nvPr/>
        </p:nvSpPr>
        <p:spPr>
          <a:xfrm>
            <a:off x="3799100" y="3065903"/>
            <a:ext cx="324036" cy="1429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 Placeholder 6">
            <a:extLst>
              <a:ext uri="{FF2B5EF4-FFF2-40B4-BE49-F238E27FC236}">
                <a16:creationId xmlns:a16="http://schemas.microsoft.com/office/drawing/2014/main" id="{B431E91D-04B2-402A-8662-2A78F6E0350A}"/>
              </a:ext>
            </a:extLst>
          </p:cNvPr>
          <p:cNvSpPr txBox="1">
            <a:spLocks/>
          </p:cNvSpPr>
          <p:nvPr/>
        </p:nvSpPr>
        <p:spPr>
          <a:xfrm>
            <a:off x="4721506" y="916562"/>
            <a:ext cx="3900944" cy="134784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You can edit the program name.</a:t>
            </a:r>
          </a:p>
          <a:p>
            <a:pPr marL="214313" indent="-214313" algn="just">
              <a:spcAft>
                <a:spcPts val="450"/>
              </a:spcAft>
              <a:buFont typeface="Arial" panose="020B0604020202020204" pitchFamily="34" charset="0"/>
              <a:buChar char="•"/>
            </a:pPr>
            <a:r>
              <a:rPr lang="en-AU" sz="1200" b="0">
                <a:solidFill>
                  <a:schemeClr val="accent4">
                    <a:lumMod val="50000"/>
                  </a:schemeClr>
                </a:solidFill>
              </a:rPr>
              <a:t>To delete a program, enter an ‘End date’. </a:t>
            </a:r>
          </a:p>
          <a:p>
            <a:pPr marL="214313" indent="-214313" algn="just">
              <a:spcAft>
                <a:spcPts val="450"/>
              </a:spcAft>
              <a:buFont typeface="Arial" panose="020B0604020202020204" pitchFamily="34" charset="0"/>
              <a:buChar char="•"/>
            </a:pPr>
            <a:r>
              <a:rPr lang="en-AU" sz="1200" b="0">
                <a:solidFill>
                  <a:schemeClr val="accent4">
                    <a:lumMod val="50000"/>
                  </a:schemeClr>
                </a:solidFill>
              </a:rPr>
              <a:t>The ‘End date’ cannot be backdated. </a:t>
            </a:r>
          </a:p>
          <a:p>
            <a:pPr marL="214313" indent="-214313" algn="just">
              <a:spcAft>
                <a:spcPts val="450"/>
              </a:spcAft>
              <a:buFont typeface="Arial" panose="020B0604020202020204" pitchFamily="34" charset="0"/>
              <a:buChar char="•"/>
            </a:pPr>
            <a:r>
              <a:rPr lang="en-AU" sz="1200" b="0">
                <a:solidFill>
                  <a:schemeClr val="accent4">
                    <a:lumMod val="50000"/>
                  </a:schemeClr>
                </a:solidFill>
                <a:highlight>
                  <a:srgbClr val="FFFFFF"/>
                </a:highlight>
              </a:rPr>
              <a:t>Make sure to select ‘Save’ any changes.</a:t>
            </a:r>
          </a:p>
        </p:txBody>
      </p:sp>
      <p:sp>
        <p:nvSpPr>
          <p:cNvPr id="2" name="Rectangle 1">
            <a:extLst>
              <a:ext uri="{FF2B5EF4-FFF2-40B4-BE49-F238E27FC236}">
                <a16:creationId xmlns:a16="http://schemas.microsoft.com/office/drawing/2014/main" id="{4682B514-01FD-E86E-AE2B-0414777F86E1}"/>
              </a:ext>
            </a:extLst>
          </p:cNvPr>
          <p:cNvSpPr/>
          <p:nvPr/>
        </p:nvSpPr>
        <p:spPr>
          <a:xfrm>
            <a:off x="4790357" y="2634559"/>
            <a:ext cx="3900944" cy="364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Rectangle 5">
            <a:extLst>
              <a:ext uri="{FF2B5EF4-FFF2-40B4-BE49-F238E27FC236}">
                <a16:creationId xmlns:a16="http://schemas.microsoft.com/office/drawing/2014/main" id="{75A92BE6-BE2A-8F23-D83C-33661EA90379}"/>
              </a:ext>
            </a:extLst>
          </p:cNvPr>
          <p:cNvSpPr/>
          <p:nvPr/>
        </p:nvSpPr>
        <p:spPr>
          <a:xfrm>
            <a:off x="8114564" y="4361519"/>
            <a:ext cx="576737" cy="364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37231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AFE17A-40E8-441B-902A-EB526CAC3C60}"/>
              </a:ext>
            </a:extLst>
          </p:cNvPr>
          <p:cNvPicPr>
            <a:picLocks noChangeAspect="1"/>
          </p:cNvPicPr>
          <p:nvPr/>
        </p:nvPicPr>
        <p:blipFill>
          <a:blip r:embed="rId3"/>
          <a:stretch>
            <a:fillRect/>
          </a:stretch>
        </p:blipFill>
        <p:spPr>
          <a:xfrm>
            <a:off x="4680013" y="2237199"/>
            <a:ext cx="3838094" cy="235688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F568F4D-9945-44EF-9B8F-337ACA44594C}"/>
              </a:ext>
            </a:extLst>
          </p:cNvPr>
          <p:cNvPicPr>
            <a:picLocks noChangeAspect="1"/>
          </p:cNvPicPr>
          <p:nvPr/>
        </p:nvPicPr>
        <p:blipFill>
          <a:blip r:embed="rId4"/>
          <a:stretch>
            <a:fillRect/>
          </a:stretch>
        </p:blipFill>
        <p:spPr>
          <a:xfrm>
            <a:off x="419052" y="2209852"/>
            <a:ext cx="3578140" cy="1647937"/>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1005576"/>
            <a:ext cx="3384377" cy="105498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Within the manage programs tab, you can also add new programs. </a:t>
            </a:r>
          </a:p>
          <a:p>
            <a:pPr marL="214313" indent="-214313" algn="just">
              <a:spcAft>
                <a:spcPts val="450"/>
              </a:spcAft>
              <a:buFont typeface="Arial" panose="020B0604020202020204" pitchFamily="34" charset="0"/>
              <a:buChar char="•"/>
            </a:pPr>
            <a:r>
              <a:rPr lang="en-AU" sz="1200" b="0">
                <a:solidFill>
                  <a:schemeClr val="accent4">
                    <a:lumMod val="50000"/>
                  </a:schemeClr>
                </a:solidFill>
              </a:rPr>
              <a:t>Select the ‘Add another program’ button.</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Organisations – adding a program</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47</a:t>
            </a:fld>
            <a:endParaRPr lang="en-US"/>
          </a:p>
        </p:txBody>
      </p:sp>
      <p:sp>
        <p:nvSpPr>
          <p:cNvPr id="8" name="Rectangle 7">
            <a:extLst>
              <a:ext uri="{FF2B5EF4-FFF2-40B4-BE49-F238E27FC236}">
                <a16:creationId xmlns:a16="http://schemas.microsoft.com/office/drawing/2014/main" id="{29A89614-994D-46A3-BCA5-7359C14E1B32}"/>
              </a:ext>
            </a:extLst>
          </p:cNvPr>
          <p:cNvSpPr/>
          <p:nvPr/>
        </p:nvSpPr>
        <p:spPr>
          <a:xfrm>
            <a:off x="7937701" y="4245936"/>
            <a:ext cx="576737" cy="364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Rectangle 9">
            <a:extLst>
              <a:ext uri="{FF2B5EF4-FFF2-40B4-BE49-F238E27FC236}">
                <a16:creationId xmlns:a16="http://schemas.microsoft.com/office/drawing/2014/main" id="{9F3F0D29-66D1-45B0-8455-8E0DD1779952}"/>
              </a:ext>
            </a:extLst>
          </p:cNvPr>
          <p:cNvSpPr/>
          <p:nvPr/>
        </p:nvSpPr>
        <p:spPr>
          <a:xfrm>
            <a:off x="419052" y="3482859"/>
            <a:ext cx="3558882" cy="385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 Placeholder 6">
            <a:extLst>
              <a:ext uri="{FF2B5EF4-FFF2-40B4-BE49-F238E27FC236}">
                <a16:creationId xmlns:a16="http://schemas.microsoft.com/office/drawing/2014/main" id="{6E6973B3-326E-4513-9449-FFE89B37979F}"/>
              </a:ext>
            </a:extLst>
          </p:cNvPr>
          <p:cNvSpPr txBox="1">
            <a:spLocks/>
          </p:cNvSpPr>
          <p:nvPr/>
        </p:nvSpPr>
        <p:spPr>
          <a:xfrm>
            <a:off x="4680012" y="937496"/>
            <a:ext cx="3869519" cy="105498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Enter a name for the new program.</a:t>
            </a:r>
          </a:p>
          <a:p>
            <a:pPr marL="214313" indent="-214313">
              <a:spcAft>
                <a:spcPts val="450"/>
              </a:spcAft>
              <a:buFont typeface="Arial" panose="020B0604020202020204" pitchFamily="34" charset="0"/>
              <a:buChar char="•"/>
            </a:pPr>
            <a:r>
              <a:rPr lang="en-AU" sz="1200" b="0">
                <a:solidFill>
                  <a:schemeClr val="accent4">
                    <a:lumMod val="50000"/>
                  </a:schemeClr>
                </a:solidFill>
              </a:rPr>
              <a:t>The ‘Start date’ must be greater than today.</a:t>
            </a:r>
          </a:p>
          <a:p>
            <a:pPr marL="214313" indent="-214313">
              <a:spcAft>
                <a:spcPts val="450"/>
              </a:spcAft>
              <a:buFont typeface="Arial" panose="020B0604020202020204" pitchFamily="34" charset="0"/>
              <a:buChar char="•"/>
            </a:pPr>
            <a:r>
              <a:rPr lang="en-AU" sz="1200" b="0">
                <a:solidFill>
                  <a:schemeClr val="accent4">
                    <a:lumMod val="50000"/>
                  </a:schemeClr>
                </a:solidFill>
              </a:rPr>
              <a:t>‘End date’ is not required.</a:t>
            </a:r>
          </a:p>
          <a:p>
            <a:pPr marL="214313" indent="-214313">
              <a:spcAft>
                <a:spcPts val="450"/>
              </a:spcAft>
              <a:buFont typeface="Arial" panose="020B0604020202020204" pitchFamily="34" charset="0"/>
              <a:buChar char="•"/>
            </a:pPr>
            <a:r>
              <a:rPr lang="en-AU" sz="1200" b="0">
                <a:solidFill>
                  <a:schemeClr val="accent4">
                    <a:lumMod val="50000"/>
                  </a:schemeClr>
                </a:solidFill>
              </a:rPr>
              <a:t>Save all changes.</a:t>
            </a:r>
          </a:p>
        </p:txBody>
      </p:sp>
    </p:spTree>
    <p:extLst>
      <p:ext uri="{BB962C8B-B14F-4D97-AF65-F5344CB8AC3E}">
        <p14:creationId xmlns:p14="http://schemas.microsoft.com/office/powerpoint/2010/main" val="2592626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Removing and restoring records</a:t>
            </a:r>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48</a:t>
            </a:fld>
            <a:endParaRPr lang="en-US"/>
          </a:p>
        </p:txBody>
      </p:sp>
      <p:sp>
        <p:nvSpPr>
          <p:cNvPr id="5" name="Title 4" hidden="1">
            <a:extLst>
              <a:ext uri="{FF2B5EF4-FFF2-40B4-BE49-F238E27FC236}">
                <a16:creationId xmlns:a16="http://schemas.microsoft.com/office/drawing/2014/main" id="{C4BD309C-9B3A-4BF5-967E-F1E9F1B16E8D}"/>
              </a:ext>
            </a:extLst>
          </p:cNvPr>
          <p:cNvSpPr>
            <a:spLocks noGrp="1"/>
          </p:cNvSpPr>
          <p:nvPr>
            <p:ph type="title" idx="4294967295"/>
          </p:nvPr>
        </p:nvSpPr>
        <p:spPr>
          <a:xfrm>
            <a:off x="0" y="-117475"/>
            <a:ext cx="7199313" cy="809625"/>
          </a:xfrm>
          <a:prstGeom prst="rect">
            <a:avLst/>
          </a:prstGeom>
        </p:spPr>
        <p:txBody>
          <a:bodyPr/>
          <a:lstStyle/>
          <a:p>
            <a:r>
              <a:rPr lang="en-AU"/>
              <a:t>Remove/Restore incidents and feedback</a:t>
            </a:r>
          </a:p>
        </p:txBody>
      </p:sp>
    </p:spTree>
    <p:extLst>
      <p:ext uri="{BB962C8B-B14F-4D97-AF65-F5344CB8AC3E}">
        <p14:creationId xmlns:p14="http://schemas.microsoft.com/office/powerpoint/2010/main" val="2960093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D4E1C2-01E4-4D9D-8D5B-5B1B78317664}"/>
              </a:ext>
            </a:extLst>
          </p:cNvPr>
          <p:cNvPicPr>
            <a:picLocks noChangeAspect="1"/>
          </p:cNvPicPr>
          <p:nvPr/>
        </p:nvPicPr>
        <p:blipFill>
          <a:blip r:embed="rId3"/>
          <a:stretch>
            <a:fillRect/>
          </a:stretch>
        </p:blipFill>
        <p:spPr>
          <a:xfrm>
            <a:off x="1772943" y="2732762"/>
            <a:ext cx="5598114" cy="1931044"/>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951570"/>
            <a:ext cx="7668852" cy="1863207"/>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Users with a role of ‘</a:t>
            </a:r>
            <a:r>
              <a:rPr lang="en-AU" sz="1200" b="0" i="1">
                <a:solidFill>
                  <a:schemeClr val="accent4">
                    <a:lumMod val="50000"/>
                  </a:schemeClr>
                </a:solidFill>
              </a:rPr>
              <a:t>Helpdesk’ </a:t>
            </a:r>
            <a:r>
              <a:rPr lang="en-AU" sz="1200" b="0">
                <a:solidFill>
                  <a:schemeClr val="accent4">
                    <a:lumMod val="50000"/>
                  </a:schemeClr>
                </a:solidFill>
              </a:rPr>
              <a:t>are able to remove and restore incidents and feedback records.</a:t>
            </a:r>
          </a:p>
          <a:p>
            <a:pPr marL="214313" indent="-214313" algn="just">
              <a:spcAft>
                <a:spcPts val="450"/>
              </a:spcAft>
              <a:buFont typeface="Arial" panose="020B0604020202020204" pitchFamily="34" charset="0"/>
              <a:buChar char="•"/>
            </a:pPr>
            <a:r>
              <a:rPr lang="en-AU" sz="1200" b="0">
                <a:solidFill>
                  <a:schemeClr val="accent4">
                    <a:lumMod val="50000"/>
                  </a:schemeClr>
                </a:solidFill>
              </a:rPr>
              <a:t>Removed records are not permanently deleted and can be restored.</a:t>
            </a:r>
          </a:p>
          <a:p>
            <a:pPr marL="214313" indent="-214313" algn="just">
              <a:spcAft>
                <a:spcPts val="450"/>
              </a:spcAft>
              <a:buFont typeface="Arial" panose="020B0604020202020204" pitchFamily="34" charset="0"/>
              <a:buChar char="•"/>
            </a:pPr>
            <a:r>
              <a:rPr lang="en-AU" sz="1200" b="0">
                <a:solidFill>
                  <a:schemeClr val="accent4">
                    <a:lumMod val="50000"/>
                  </a:schemeClr>
                </a:solidFill>
              </a:rPr>
              <a:t>Removed incidents and feedback records will be excluded from all reports and full data extracts.</a:t>
            </a:r>
          </a:p>
          <a:p>
            <a:pPr marL="214313" indent="-214313" algn="just">
              <a:spcAft>
                <a:spcPts val="450"/>
              </a:spcAft>
              <a:buFont typeface="Arial" panose="020B0604020202020204" pitchFamily="34" charset="0"/>
              <a:buChar char="•"/>
            </a:pPr>
            <a:r>
              <a:rPr lang="en-AU" sz="1200" b="0">
                <a:solidFill>
                  <a:schemeClr val="accent4">
                    <a:lumMod val="50000"/>
                  </a:schemeClr>
                </a:solidFill>
              </a:rPr>
              <a:t>These reports refresh overnight, so any changes made will not be reflected in reports until the next day. </a:t>
            </a:r>
          </a:p>
          <a:p>
            <a:pPr marL="214313" indent="-214313" algn="just">
              <a:spcAft>
                <a:spcPts val="450"/>
              </a:spcAft>
              <a:buFont typeface="Arial" panose="020B0604020202020204" pitchFamily="34" charset="0"/>
              <a:buChar char="•"/>
            </a:pPr>
            <a:r>
              <a:rPr lang="en-AU" sz="1200" b="0">
                <a:solidFill>
                  <a:schemeClr val="accent4">
                    <a:lumMod val="50000"/>
                  </a:schemeClr>
                </a:solidFill>
              </a:rPr>
              <a:t>All users can filter their incident and feedback dashboards by ‘Status’ to view removed records.</a:t>
            </a:r>
          </a:p>
          <a:p>
            <a:pPr marL="214313" indent="-214313" algn="just">
              <a:spcAft>
                <a:spcPts val="450"/>
              </a:spcAft>
              <a:buFont typeface="Arial" panose="020B0604020202020204" pitchFamily="34" charset="0"/>
              <a:buChar char="•"/>
            </a:pPr>
            <a:r>
              <a:rPr lang="en-AU" sz="1200" b="0">
                <a:solidFill>
                  <a:schemeClr val="accent4">
                    <a:lumMod val="50000"/>
                  </a:schemeClr>
                </a:solidFill>
                <a:highlight>
                  <a:srgbClr val="FFFFFF"/>
                </a:highlight>
              </a:rPr>
              <a:t>The ‘History’ tab will capture when a records has been removed/restored.</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Removing and restoring incidents and feedback</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49</a:t>
            </a:fld>
            <a:endParaRPr lang="en-US"/>
          </a:p>
        </p:txBody>
      </p:sp>
      <p:sp>
        <p:nvSpPr>
          <p:cNvPr id="10" name="Rectangle 9">
            <a:extLst>
              <a:ext uri="{FF2B5EF4-FFF2-40B4-BE49-F238E27FC236}">
                <a16:creationId xmlns:a16="http://schemas.microsoft.com/office/drawing/2014/main" id="{533E08D8-5B4A-4286-A52A-83120B3A38FB}"/>
              </a:ext>
            </a:extLst>
          </p:cNvPr>
          <p:cNvSpPr/>
          <p:nvPr/>
        </p:nvSpPr>
        <p:spPr>
          <a:xfrm>
            <a:off x="6354198" y="3735417"/>
            <a:ext cx="756084" cy="928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78803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48E9D4-21D0-4A1D-9D8E-CBBDAE066CE3}"/>
              </a:ext>
            </a:extLst>
          </p:cNvPr>
          <p:cNvSpPr>
            <a:spLocks noGrp="1"/>
          </p:cNvSpPr>
          <p:nvPr>
            <p:ph type="title"/>
          </p:nvPr>
        </p:nvSpPr>
        <p:spPr/>
        <p:txBody>
          <a:bodyPr/>
          <a:lstStyle/>
          <a:p>
            <a:r>
              <a:rPr lang="en-AU"/>
              <a:t>Most common VHIMS CS roles</a:t>
            </a:r>
          </a:p>
        </p:txBody>
      </p:sp>
      <p:sp>
        <p:nvSpPr>
          <p:cNvPr id="4" name="Footer Placeholder 3"/>
          <p:cNvSpPr>
            <a:spLocks noGrp="1"/>
          </p:cNvSpPr>
          <p:nvPr>
            <p:ph type="ftr" sz="quarter" idx="11"/>
          </p:nvPr>
        </p:nvSpPr>
        <p:spPr/>
        <p:txBody>
          <a:bodyPr/>
          <a:lstStyle/>
          <a:p>
            <a:r>
              <a:rPr lang="en-AU"/>
              <a:t>VHIMS CS end user training – System roles and permissions | December 2024</a:t>
            </a:r>
            <a:endParaRPr lang="en-US"/>
          </a:p>
        </p:txBody>
      </p:sp>
      <p:graphicFrame>
        <p:nvGraphicFramePr>
          <p:cNvPr id="2" name="Diagram 1">
            <a:extLst>
              <a:ext uri="{FF2B5EF4-FFF2-40B4-BE49-F238E27FC236}">
                <a16:creationId xmlns:a16="http://schemas.microsoft.com/office/drawing/2014/main" id="{BC3D6109-EBFE-4ABE-AD67-A275D8AD232F}"/>
              </a:ext>
            </a:extLst>
          </p:cNvPr>
          <p:cNvGraphicFramePr/>
          <p:nvPr/>
        </p:nvGraphicFramePr>
        <p:xfrm>
          <a:off x="909049" y="1022481"/>
          <a:ext cx="6959878" cy="376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33ABD48-FA90-4C5F-9780-3D8005196676}"/>
              </a:ext>
            </a:extLst>
          </p:cNvPr>
          <p:cNvSpPr txBox="1"/>
          <p:nvPr/>
        </p:nvSpPr>
        <p:spPr>
          <a:xfrm>
            <a:off x="532719" y="1544464"/>
            <a:ext cx="1879042" cy="646331"/>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AU" sz="1200">
                <a:solidFill>
                  <a:srgbClr val="244C5A"/>
                </a:solidFill>
                <a:cs typeface="Arial" pitchFamily="34" charset="0"/>
              </a:rPr>
              <a:t>These are the most commonly assigned VHIMS CS roles</a:t>
            </a:r>
            <a:endParaRPr lang="en-AU" sz="1200">
              <a:solidFill>
                <a:srgbClr val="244C5A"/>
              </a:solidFill>
            </a:endParaRPr>
          </a:p>
        </p:txBody>
      </p:sp>
      <p:grpSp>
        <p:nvGrpSpPr>
          <p:cNvPr id="7" name="Group 6">
            <a:extLst>
              <a:ext uri="{FF2B5EF4-FFF2-40B4-BE49-F238E27FC236}">
                <a16:creationId xmlns:a16="http://schemas.microsoft.com/office/drawing/2014/main" id="{9BF3EDA9-33C0-4430-9C0A-D5C68D5829F2}"/>
              </a:ext>
            </a:extLst>
          </p:cNvPr>
          <p:cNvGrpSpPr/>
          <p:nvPr/>
        </p:nvGrpSpPr>
        <p:grpSpPr>
          <a:xfrm>
            <a:off x="5966642" y="1022481"/>
            <a:ext cx="2709815" cy="972108"/>
            <a:chOff x="4673827" y="-23637"/>
            <a:chExt cx="3390862" cy="1254567"/>
          </a:xfrm>
          <a:solidFill>
            <a:srgbClr val="CBD8DC"/>
          </a:solidFill>
        </p:grpSpPr>
        <p:sp>
          <p:nvSpPr>
            <p:cNvPr id="9" name="Rectangle: Rounded Corners 8">
              <a:extLst>
                <a:ext uri="{FF2B5EF4-FFF2-40B4-BE49-F238E27FC236}">
                  <a16:creationId xmlns:a16="http://schemas.microsoft.com/office/drawing/2014/main" id="{27A950C3-D9AB-4666-A559-AB7E8D5285A1}"/>
                </a:ext>
              </a:extLst>
            </p:cNvPr>
            <p:cNvSpPr/>
            <p:nvPr/>
          </p:nvSpPr>
          <p:spPr>
            <a:xfrm>
              <a:off x="4673827" y="-23637"/>
              <a:ext cx="3390862" cy="1254567"/>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1FF7A892-C8E3-4C18-99F1-91C144B42DFA}"/>
                </a:ext>
              </a:extLst>
            </p:cNvPr>
            <p:cNvSpPr txBox="1"/>
            <p:nvPr/>
          </p:nvSpPr>
          <p:spPr>
            <a:xfrm>
              <a:off x="4775796" y="36745"/>
              <a:ext cx="3100774" cy="118107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AU" sz="1200" b="1">
                  <a:solidFill>
                    <a:schemeClr val="tx1"/>
                  </a:solidFill>
                </a:rPr>
                <a:t>Helpdesk</a:t>
              </a:r>
            </a:p>
            <a:p>
              <a:pPr algn="ctr" defTabSz="533400">
                <a:lnSpc>
                  <a:spcPct val="90000"/>
                </a:lnSpc>
                <a:spcAft>
                  <a:spcPct val="35000"/>
                </a:spcAft>
              </a:pPr>
              <a:r>
                <a:rPr lang="en-AU" sz="900" b="1">
                  <a:solidFill>
                    <a:srgbClr val="00B050"/>
                  </a:solidFill>
                  <a:sym typeface="Wingdings 2" panose="05020102010507070707" pitchFamily="18" charset="2"/>
                </a:rPr>
                <a:t></a:t>
              </a:r>
              <a:r>
                <a:rPr lang="en-AU" sz="900" b="1">
                  <a:solidFill>
                    <a:schemeClr val="tx1"/>
                  </a:solidFill>
                  <a:sym typeface="Wingdings 2" panose="05020102010507070707" pitchFamily="18" charset="2"/>
                </a:rPr>
                <a:t>  </a:t>
              </a:r>
              <a:r>
                <a:rPr lang="en-AU" sz="900">
                  <a:solidFill>
                    <a:schemeClr val="tx1"/>
                  </a:solidFill>
                  <a:sym typeface="Wingdings 2" panose="05020102010507070707" pitchFamily="18" charset="2"/>
                </a:rPr>
                <a:t>Highest level of system access</a:t>
              </a:r>
            </a:p>
            <a:p>
              <a:pPr algn="ctr" defTabSz="533400">
                <a:lnSpc>
                  <a:spcPct val="90000"/>
                </a:lnSpc>
                <a:spcAft>
                  <a:spcPct val="35000"/>
                </a:spcAft>
              </a:pPr>
              <a:r>
                <a:rPr lang="en-AU" sz="900" b="1">
                  <a:solidFill>
                    <a:srgbClr val="00B050"/>
                  </a:solidFill>
                  <a:sym typeface="Wingdings 2" panose="05020102010507070707" pitchFamily="18" charset="2"/>
                </a:rPr>
                <a:t></a:t>
              </a:r>
              <a:r>
                <a:rPr lang="en-AU" sz="900" b="1">
                  <a:solidFill>
                    <a:schemeClr val="tx1"/>
                  </a:solidFill>
                  <a:sym typeface="Wingdings 2" panose="05020102010507070707" pitchFamily="18" charset="2"/>
                </a:rPr>
                <a:t>  </a:t>
              </a:r>
              <a:r>
                <a:rPr lang="en-AU" sz="900">
                  <a:solidFill>
                    <a:schemeClr val="tx1"/>
                  </a:solidFill>
                  <a:sym typeface="Wingdings 2" panose="05020102010507070707" pitchFamily="18" charset="2"/>
                </a:rPr>
                <a:t>Access to all incidents and feedback</a:t>
              </a:r>
            </a:p>
            <a:p>
              <a:pPr algn="ctr" defTabSz="533400">
                <a:lnSpc>
                  <a:spcPct val="90000"/>
                </a:lnSpc>
                <a:spcAft>
                  <a:spcPct val="35000"/>
                </a:spcAft>
              </a:pPr>
              <a:r>
                <a:rPr lang="en-AU" sz="900" b="1">
                  <a:solidFill>
                    <a:srgbClr val="00B050"/>
                  </a:solidFill>
                  <a:sym typeface="Wingdings 2" panose="05020102010507070707" pitchFamily="18" charset="2"/>
                </a:rPr>
                <a:t></a:t>
              </a:r>
              <a:r>
                <a:rPr lang="en-AU" sz="900" b="1">
                  <a:solidFill>
                    <a:schemeClr val="tx1"/>
                  </a:solidFill>
                  <a:sym typeface="Wingdings 2" panose="05020102010507070707" pitchFamily="18" charset="2"/>
                </a:rPr>
                <a:t>  </a:t>
              </a:r>
              <a:r>
                <a:rPr lang="en-AU" sz="900">
                  <a:solidFill>
                    <a:schemeClr val="tx1"/>
                  </a:solidFill>
                  <a:sym typeface="Wingdings 2" panose="05020102010507070707" pitchFamily="18" charset="2"/>
                </a:rPr>
                <a:t>Access to administration module</a:t>
              </a:r>
            </a:p>
            <a:p>
              <a:pPr algn="ctr" defTabSz="533400">
                <a:lnSpc>
                  <a:spcPct val="90000"/>
                </a:lnSpc>
                <a:spcAft>
                  <a:spcPct val="35000"/>
                </a:spcAft>
              </a:pPr>
              <a:r>
                <a:rPr lang="en-AU" sz="900" b="1">
                  <a:solidFill>
                    <a:srgbClr val="FF0000"/>
                  </a:solidFill>
                  <a:sym typeface="Wingdings 2" panose="05020102010507070707" pitchFamily="18" charset="2"/>
                </a:rPr>
                <a:t></a:t>
              </a:r>
              <a:r>
                <a:rPr lang="en-AU" sz="900" b="1">
                  <a:sym typeface="Wingdings 2" panose="05020102010507070707" pitchFamily="18" charset="2"/>
                </a:rPr>
                <a:t>  </a:t>
              </a:r>
              <a:r>
                <a:rPr lang="en-AU" sz="900">
                  <a:solidFill>
                    <a:schemeClr val="tx1"/>
                  </a:solidFill>
                  <a:sym typeface="Wingdings 2" panose="05020102010507070707" pitchFamily="18" charset="2"/>
                </a:rPr>
                <a:t>Cannot be a line manager</a:t>
              </a:r>
              <a:endParaRPr lang="en-AU" sz="900">
                <a:solidFill>
                  <a:schemeClr val="tx1"/>
                </a:solidFill>
              </a:endParaRPr>
            </a:p>
          </p:txBody>
        </p:sp>
      </p:grpSp>
    </p:spTree>
    <p:extLst>
      <p:ext uri="{BB962C8B-B14F-4D97-AF65-F5344CB8AC3E}">
        <p14:creationId xmlns:p14="http://schemas.microsoft.com/office/powerpoint/2010/main" val="3765514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1268389"/>
            <a:ext cx="3564396" cy="2437487"/>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100" b="0">
                <a:solidFill>
                  <a:schemeClr val="accent4">
                    <a:lumMod val="50000"/>
                  </a:schemeClr>
                </a:solidFill>
              </a:rPr>
              <a:t>To remove an incident, select </a:t>
            </a:r>
            <a:r>
              <a:rPr lang="en-AU" sz="1100">
                <a:solidFill>
                  <a:schemeClr val="accent4">
                    <a:lumMod val="50000"/>
                  </a:schemeClr>
                </a:solidFill>
              </a:rPr>
              <a:t>Remove</a:t>
            </a:r>
            <a:r>
              <a:rPr lang="en-AU" sz="1100" b="0">
                <a:solidFill>
                  <a:schemeClr val="accent4">
                    <a:lumMod val="50000"/>
                  </a:schemeClr>
                </a:solidFill>
              </a:rPr>
              <a:t>, from the dashboard. A new prompt will ask you to confirm you wish to remove the record. </a:t>
            </a:r>
          </a:p>
          <a:p>
            <a:pPr marL="214313" indent="-214313" algn="just">
              <a:spcAft>
                <a:spcPts val="450"/>
              </a:spcAft>
              <a:buFont typeface="Arial" panose="020B0604020202020204" pitchFamily="34" charset="0"/>
              <a:buChar char="•"/>
            </a:pPr>
            <a:r>
              <a:rPr lang="en-AU" sz="1100" b="0">
                <a:solidFill>
                  <a:schemeClr val="accent4">
                    <a:lumMod val="50000"/>
                  </a:schemeClr>
                </a:solidFill>
              </a:rPr>
              <a:t>All users are prevented from editing removed records. </a:t>
            </a:r>
          </a:p>
          <a:p>
            <a:pPr marL="214313" indent="-214313" algn="just">
              <a:spcAft>
                <a:spcPts val="450"/>
              </a:spcAft>
              <a:buFont typeface="Arial" panose="020B0604020202020204" pitchFamily="34" charset="0"/>
              <a:buChar char="•"/>
            </a:pPr>
            <a:r>
              <a:rPr lang="en-AU" sz="1100" b="0">
                <a:solidFill>
                  <a:schemeClr val="accent4">
                    <a:lumMod val="50000"/>
                  </a:schemeClr>
                </a:solidFill>
              </a:rPr>
              <a:t>To see the details of a removed record, select ‘Export to PDF’. </a:t>
            </a:r>
          </a:p>
          <a:p>
            <a:pPr marL="214313" indent="-214313" algn="just">
              <a:spcAft>
                <a:spcPts val="450"/>
              </a:spcAft>
              <a:buFont typeface="Arial" panose="020B0604020202020204" pitchFamily="34" charset="0"/>
              <a:buChar char="•"/>
            </a:pPr>
            <a:r>
              <a:rPr lang="en-AU" sz="1100" b="0">
                <a:solidFill>
                  <a:schemeClr val="accent4">
                    <a:lumMod val="50000"/>
                  </a:schemeClr>
                </a:solidFill>
              </a:rPr>
              <a:t>‘Related’ will show details of related incidents that have been removed.</a:t>
            </a: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Removing incidents and feedback</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50</a:t>
            </a:fld>
            <a:endParaRPr lang="en-US"/>
          </a:p>
        </p:txBody>
      </p:sp>
      <p:pic>
        <p:nvPicPr>
          <p:cNvPr id="10" name="Picture 9">
            <a:extLst>
              <a:ext uri="{FF2B5EF4-FFF2-40B4-BE49-F238E27FC236}">
                <a16:creationId xmlns:a16="http://schemas.microsoft.com/office/drawing/2014/main" id="{1A6D4D52-59AC-4C45-9C0B-0EA22FC892D9}"/>
              </a:ext>
            </a:extLst>
          </p:cNvPr>
          <p:cNvPicPr>
            <a:picLocks noChangeAspect="1"/>
          </p:cNvPicPr>
          <p:nvPr/>
        </p:nvPicPr>
        <p:blipFill>
          <a:blip r:embed="rId3"/>
          <a:stretch>
            <a:fillRect/>
          </a:stretch>
        </p:blipFill>
        <p:spPr>
          <a:xfrm>
            <a:off x="4238692" y="1701894"/>
            <a:ext cx="4829948" cy="1739713"/>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18327D7A-0662-4478-A727-C1BE875F47E2}"/>
              </a:ext>
            </a:extLst>
          </p:cNvPr>
          <p:cNvSpPr/>
          <p:nvPr/>
        </p:nvSpPr>
        <p:spPr>
          <a:xfrm>
            <a:off x="7546731" y="3225375"/>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9" name="Picture 8">
            <a:extLst>
              <a:ext uri="{FF2B5EF4-FFF2-40B4-BE49-F238E27FC236}">
                <a16:creationId xmlns:a16="http://schemas.microsoft.com/office/drawing/2014/main" id="{A0A19D59-0637-4CED-9365-BE2CFBD2C8EF}"/>
              </a:ext>
            </a:extLst>
          </p:cNvPr>
          <p:cNvPicPr>
            <a:picLocks noChangeAspect="1"/>
          </p:cNvPicPr>
          <p:nvPr/>
        </p:nvPicPr>
        <p:blipFill>
          <a:blip r:embed="rId4"/>
          <a:stretch>
            <a:fillRect/>
          </a:stretch>
        </p:blipFill>
        <p:spPr>
          <a:xfrm>
            <a:off x="1238725" y="3659533"/>
            <a:ext cx="2145143" cy="910439"/>
          </a:xfrm>
          <a:prstGeom prst="rect">
            <a:avLst/>
          </a:prstGeom>
        </p:spPr>
      </p:pic>
    </p:spTree>
    <p:extLst>
      <p:ext uri="{BB962C8B-B14F-4D97-AF65-F5344CB8AC3E}">
        <p14:creationId xmlns:p14="http://schemas.microsoft.com/office/powerpoint/2010/main" val="2619913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F53523-259B-4584-920C-668007907183}"/>
              </a:ext>
            </a:extLst>
          </p:cNvPr>
          <p:cNvPicPr>
            <a:picLocks noChangeAspect="1"/>
          </p:cNvPicPr>
          <p:nvPr/>
        </p:nvPicPr>
        <p:blipFill>
          <a:blip r:embed="rId3"/>
          <a:stretch>
            <a:fillRect/>
          </a:stretch>
        </p:blipFill>
        <p:spPr>
          <a:xfrm>
            <a:off x="4220641" y="1701894"/>
            <a:ext cx="4847999" cy="1739713"/>
          </a:xfrm>
          <a:prstGeom prst="rect">
            <a:avLst/>
          </a:prstGeom>
          <a:ln>
            <a:noFill/>
          </a:ln>
          <a:effectLst>
            <a:outerShdw blurRad="292100" dist="139700" dir="2700000" algn="tl" rotWithShape="0">
              <a:srgbClr val="333333">
                <a:alpha val="65000"/>
              </a:srgbClr>
            </a:outerShdw>
          </a:effectLst>
        </p:spPr>
      </p:pic>
      <p:sp>
        <p:nvSpPr>
          <p:cNvPr id="17" name="Text Placeholder 6">
            <a:extLst>
              <a:ext uri="{FF2B5EF4-FFF2-40B4-BE49-F238E27FC236}">
                <a16:creationId xmlns:a16="http://schemas.microsoft.com/office/drawing/2014/main" id="{8EC15540-CE45-492A-BA74-50A30ACD4118}"/>
              </a:ext>
            </a:extLst>
          </p:cNvPr>
          <p:cNvSpPr txBox="1">
            <a:spLocks/>
          </p:cNvSpPr>
          <p:nvPr/>
        </p:nvSpPr>
        <p:spPr>
          <a:xfrm>
            <a:off x="359532" y="1268388"/>
            <a:ext cx="3384377" cy="335559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To restore a removed incident or feedback record, filter your dashboard to ‘Removed’.</a:t>
            </a:r>
          </a:p>
          <a:p>
            <a:pPr marL="214313" indent="-214313" algn="just">
              <a:spcAft>
                <a:spcPts val="450"/>
              </a:spcAft>
              <a:buFont typeface="Arial" panose="020B0604020202020204" pitchFamily="34" charset="0"/>
              <a:buChar char="•"/>
            </a:pPr>
            <a:r>
              <a:rPr lang="en-AU" sz="1200" b="0">
                <a:solidFill>
                  <a:schemeClr val="accent4">
                    <a:lumMod val="50000"/>
                  </a:schemeClr>
                </a:solidFill>
              </a:rPr>
              <a:t>Select </a:t>
            </a:r>
            <a:r>
              <a:rPr lang="en-AU" sz="1200">
                <a:solidFill>
                  <a:schemeClr val="accent4">
                    <a:lumMod val="50000"/>
                  </a:schemeClr>
                </a:solidFill>
              </a:rPr>
              <a:t>Restore</a:t>
            </a:r>
            <a:r>
              <a:rPr lang="en-AU" sz="1200" b="0">
                <a:solidFill>
                  <a:schemeClr val="accent4">
                    <a:lumMod val="50000"/>
                  </a:schemeClr>
                </a:solidFill>
              </a:rPr>
              <a:t>. </a:t>
            </a:r>
          </a:p>
          <a:p>
            <a:pPr marL="214313" indent="-214313" algn="just">
              <a:spcAft>
                <a:spcPts val="450"/>
              </a:spcAft>
              <a:buFont typeface="Arial" panose="020B0604020202020204" pitchFamily="34" charset="0"/>
              <a:buChar char="•"/>
            </a:pPr>
            <a:r>
              <a:rPr lang="en-AU" sz="1200" b="0">
                <a:solidFill>
                  <a:schemeClr val="accent4">
                    <a:lumMod val="50000"/>
                  </a:schemeClr>
                </a:solidFill>
              </a:rPr>
              <a:t>Restoring an incident/feedback record will make it available again to users for editing. </a:t>
            </a:r>
          </a:p>
          <a:p>
            <a:pPr marL="214313" indent="-214313" algn="just">
              <a:spcAft>
                <a:spcPts val="450"/>
              </a:spcAft>
              <a:buFont typeface="Arial" panose="020B0604020202020204" pitchFamily="34" charset="0"/>
              <a:buChar char="•"/>
            </a:pPr>
            <a:r>
              <a:rPr lang="en-AU" sz="1200" b="0">
                <a:solidFill>
                  <a:schemeClr val="accent4">
                    <a:lumMod val="50000"/>
                  </a:schemeClr>
                </a:solidFill>
                <a:highlight>
                  <a:srgbClr val="FFFFFF"/>
                </a:highlight>
              </a:rPr>
              <a:t>The record will also be restored in reports and full data extracts. NB: the data will refresh overnight so will be available in the extract and reports the following day.</a:t>
            </a:r>
          </a:p>
          <a:p>
            <a:pPr marL="214313" indent="-214313" algn="just">
              <a:spcAft>
                <a:spcPts val="450"/>
              </a:spcAft>
              <a:buFont typeface="Arial" panose="020B0604020202020204" pitchFamily="34" charset="0"/>
              <a:buChar char="•"/>
            </a:pPr>
            <a:r>
              <a:rPr lang="en-AU" sz="1200" b="0">
                <a:solidFill>
                  <a:schemeClr val="accent4">
                    <a:lumMod val="50000"/>
                  </a:schemeClr>
                </a:solidFill>
                <a:highlight>
                  <a:srgbClr val="FFFFFF"/>
                </a:highlight>
              </a:rPr>
              <a:t>The ‘History’ tab will capture when a records has been removed/restored. </a:t>
            </a:r>
          </a:p>
          <a:p>
            <a:pPr algn="just">
              <a:spcAft>
                <a:spcPts val="450"/>
              </a:spcAft>
            </a:pPr>
            <a:endParaRPr lang="en-AU" sz="1200" b="0">
              <a:solidFill>
                <a:schemeClr val="accent4">
                  <a:lumMod val="50000"/>
                </a:schemeClr>
              </a:solidFill>
              <a:highlight>
                <a:srgbClr val="FFFFFF"/>
              </a:highlight>
            </a:endParaRPr>
          </a:p>
        </p:txBody>
      </p:sp>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Restoring incidents and feedback</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51</a:t>
            </a:fld>
            <a:endParaRPr lang="en-US"/>
          </a:p>
        </p:txBody>
      </p:sp>
      <p:sp>
        <p:nvSpPr>
          <p:cNvPr id="8" name="Rectangle 7">
            <a:extLst>
              <a:ext uri="{FF2B5EF4-FFF2-40B4-BE49-F238E27FC236}">
                <a16:creationId xmlns:a16="http://schemas.microsoft.com/office/drawing/2014/main" id="{29A89614-994D-46A3-BCA5-7359C14E1B32}"/>
              </a:ext>
            </a:extLst>
          </p:cNvPr>
          <p:cNvSpPr/>
          <p:nvPr/>
        </p:nvSpPr>
        <p:spPr>
          <a:xfrm>
            <a:off x="7832742" y="3165816"/>
            <a:ext cx="411666" cy="275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Rectangle 9">
            <a:extLst>
              <a:ext uri="{FF2B5EF4-FFF2-40B4-BE49-F238E27FC236}">
                <a16:creationId xmlns:a16="http://schemas.microsoft.com/office/drawing/2014/main" id="{F897CCD0-D889-44DC-81F4-A5E792549E77}"/>
              </a:ext>
            </a:extLst>
          </p:cNvPr>
          <p:cNvSpPr/>
          <p:nvPr/>
        </p:nvSpPr>
        <p:spPr>
          <a:xfrm>
            <a:off x="8118290" y="2571750"/>
            <a:ext cx="411666" cy="275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55482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System reporting</a:t>
            </a:r>
          </a:p>
          <a:p>
            <a:endParaRPr lang="en-AU"/>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52</a:t>
            </a:fld>
            <a:endParaRPr lang="en-US"/>
          </a:p>
        </p:txBody>
      </p:sp>
      <p:sp>
        <p:nvSpPr>
          <p:cNvPr id="5" name="Title 4" hidden="1">
            <a:extLst>
              <a:ext uri="{FF2B5EF4-FFF2-40B4-BE49-F238E27FC236}">
                <a16:creationId xmlns:a16="http://schemas.microsoft.com/office/drawing/2014/main" id="{C4BD309C-9B3A-4BF5-967E-F1E9F1B16E8D}"/>
              </a:ext>
            </a:extLst>
          </p:cNvPr>
          <p:cNvSpPr>
            <a:spLocks noGrp="1"/>
          </p:cNvSpPr>
          <p:nvPr>
            <p:ph type="title" idx="4294967295"/>
          </p:nvPr>
        </p:nvSpPr>
        <p:spPr>
          <a:xfrm>
            <a:off x="0" y="-117475"/>
            <a:ext cx="7199313" cy="809625"/>
          </a:xfrm>
          <a:prstGeom prst="rect">
            <a:avLst/>
          </a:prstGeom>
        </p:spPr>
        <p:txBody>
          <a:bodyPr/>
          <a:lstStyle/>
          <a:p>
            <a:r>
              <a:rPr lang="en-AU"/>
              <a:t>System Reporting </a:t>
            </a:r>
          </a:p>
        </p:txBody>
      </p:sp>
    </p:spTree>
    <p:extLst>
      <p:ext uri="{BB962C8B-B14F-4D97-AF65-F5344CB8AC3E}">
        <p14:creationId xmlns:p14="http://schemas.microsoft.com/office/powerpoint/2010/main" val="1238265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ED6E2D-4C86-4B5D-AD3E-6BB739B0B547}"/>
              </a:ext>
            </a:extLst>
          </p:cNvPr>
          <p:cNvPicPr>
            <a:picLocks noChangeAspect="1"/>
          </p:cNvPicPr>
          <p:nvPr/>
        </p:nvPicPr>
        <p:blipFill>
          <a:blip r:embed="rId3"/>
          <a:stretch>
            <a:fillRect/>
          </a:stretch>
        </p:blipFill>
        <p:spPr>
          <a:xfrm>
            <a:off x="4566926" y="1471738"/>
            <a:ext cx="4481532" cy="2200025"/>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FCCE3FEB-BC58-49D7-9BC1-E589C8DFD78D}"/>
              </a:ext>
            </a:extLst>
          </p:cNvPr>
          <p:cNvSpPr>
            <a:spLocks noGrp="1"/>
          </p:cNvSpPr>
          <p:nvPr>
            <p:ph type="title"/>
          </p:nvPr>
        </p:nvSpPr>
        <p:spPr/>
        <p:txBody>
          <a:bodyPr/>
          <a:lstStyle/>
          <a:p>
            <a:r>
              <a:rPr lang="en-AU"/>
              <a:t>System Reporting</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53</a:t>
            </a:fld>
            <a:endParaRPr lang="en-US"/>
          </a:p>
        </p:txBody>
      </p:sp>
      <p:sp>
        <p:nvSpPr>
          <p:cNvPr id="8" name="Rectangle 7">
            <a:extLst>
              <a:ext uri="{FF2B5EF4-FFF2-40B4-BE49-F238E27FC236}">
                <a16:creationId xmlns:a16="http://schemas.microsoft.com/office/drawing/2014/main" id="{29A89614-994D-46A3-BCA5-7359C14E1B32}"/>
              </a:ext>
            </a:extLst>
          </p:cNvPr>
          <p:cNvSpPr/>
          <p:nvPr/>
        </p:nvSpPr>
        <p:spPr>
          <a:xfrm>
            <a:off x="7920372" y="1599642"/>
            <a:ext cx="505401" cy="1438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9" name="Text Placeholder 6">
            <a:extLst>
              <a:ext uri="{FF2B5EF4-FFF2-40B4-BE49-F238E27FC236}">
                <a16:creationId xmlns:a16="http://schemas.microsoft.com/office/drawing/2014/main" id="{51964A28-BDDE-4BDD-8C87-BE6791021D39}"/>
              </a:ext>
            </a:extLst>
          </p:cNvPr>
          <p:cNvSpPr txBox="1">
            <a:spLocks/>
          </p:cNvSpPr>
          <p:nvPr/>
        </p:nvSpPr>
        <p:spPr>
          <a:xfrm>
            <a:off x="332966" y="728329"/>
            <a:ext cx="8262918" cy="33125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just">
              <a:spcAft>
                <a:spcPts val="450"/>
              </a:spcAft>
            </a:pPr>
            <a:r>
              <a:rPr lang="en-AU" sz="1200" b="0">
                <a:solidFill>
                  <a:schemeClr val="accent4">
                    <a:lumMod val="50000"/>
                  </a:schemeClr>
                </a:solidFill>
                <a:highlight>
                  <a:srgbClr val="FFFFFF"/>
                </a:highlight>
              </a:rPr>
              <a:t>There are multiple ways to extract data for reporting purposes:</a:t>
            </a:r>
          </a:p>
        </p:txBody>
      </p:sp>
      <p:sp>
        <p:nvSpPr>
          <p:cNvPr id="10" name="Rectangle 9">
            <a:extLst>
              <a:ext uri="{FF2B5EF4-FFF2-40B4-BE49-F238E27FC236}">
                <a16:creationId xmlns:a16="http://schemas.microsoft.com/office/drawing/2014/main" id="{A13A8F4A-3F57-4676-B567-E71C0B9ABACF}"/>
              </a:ext>
            </a:extLst>
          </p:cNvPr>
          <p:cNvSpPr/>
          <p:nvPr/>
        </p:nvSpPr>
        <p:spPr>
          <a:xfrm>
            <a:off x="7920372" y="1761660"/>
            <a:ext cx="505401" cy="241732"/>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1" name="Rectangle 10">
            <a:extLst>
              <a:ext uri="{FF2B5EF4-FFF2-40B4-BE49-F238E27FC236}">
                <a16:creationId xmlns:a16="http://schemas.microsoft.com/office/drawing/2014/main" id="{6F713107-6836-4A8F-963F-B54918C06E5A}"/>
              </a:ext>
            </a:extLst>
          </p:cNvPr>
          <p:cNvSpPr/>
          <p:nvPr/>
        </p:nvSpPr>
        <p:spPr>
          <a:xfrm>
            <a:off x="8622450" y="2571750"/>
            <a:ext cx="426008" cy="19872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Oval 5">
            <a:extLst>
              <a:ext uri="{FF2B5EF4-FFF2-40B4-BE49-F238E27FC236}">
                <a16:creationId xmlns:a16="http://schemas.microsoft.com/office/drawing/2014/main" id="{014069A0-33FC-4A10-BFAE-BD4E0ABC7575}"/>
              </a:ext>
            </a:extLst>
          </p:cNvPr>
          <p:cNvSpPr/>
          <p:nvPr/>
        </p:nvSpPr>
        <p:spPr>
          <a:xfrm>
            <a:off x="7743981" y="1573934"/>
            <a:ext cx="162018" cy="1620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900" b="1">
                <a:solidFill>
                  <a:schemeClr val="tx1"/>
                </a:solidFill>
              </a:rPr>
              <a:t>1</a:t>
            </a:r>
          </a:p>
        </p:txBody>
      </p:sp>
      <p:sp>
        <p:nvSpPr>
          <p:cNvPr id="14" name="Oval 13">
            <a:extLst>
              <a:ext uri="{FF2B5EF4-FFF2-40B4-BE49-F238E27FC236}">
                <a16:creationId xmlns:a16="http://schemas.microsoft.com/office/drawing/2014/main" id="{4996B6FC-6752-46D7-834B-603B1AEA5A89}"/>
              </a:ext>
            </a:extLst>
          </p:cNvPr>
          <p:cNvSpPr/>
          <p:nvPr/>
        </p:nvSpPr>
        <p:spPr>
          <a:xfrm>
            <a:off x="7743981" y="1789958"/>
            <a:ext cx="162018" cy="16201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900" b="1">
                <a:solidFill>
                  <a:schemeClr val="tx1"/>
                </a:solidFill>
              </a:rPr>
              <a:t>2</a:t>
            </a:r>
          </a:p>
        </p:txBody>
      </p:sp>
      <p:sp>
        <p:nvSpPr>
          <p:cNvPr id="15" name="Oval 14">
            <a:extLst>
              <a:ext uri="{FF2B5EF4-FFF2-40B4-BE49-F238E27FC236}">
                <a16:creationId xmlns:a16="http://schemas.microsoft.com/office/drawing/2014/main" id="{40911F9A-E010-494E-AB92-F99775CAA634}"/>
              </a:ext>
            </a:extLst>
          </p:cNvPr>
          <p:cNvSpPr/>
          <p:nvPr/>
        </p:nvSpPr>
        <p:spPr>
          <a:xfrm>
            <a:off x="8460432" y="2580700"/>
            <a:ext cx="162018" cy="1620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900" b="1">
                <a:solidFill>
                  <a:schemeClr val="tx1"/>
                </a:solidFill>
              </a:rPr>
              <a:t>3</a:t>
            </a:r>
          </a:p>
        </p:txBody>
      </p:sp>
      <p:sp>
        <p:nvSpPr>
          <p:cNvPr id="19" name="Text Placeholder 6">
            <a:extLst>
              <a:ext uri="{FF2B5EF4-FFF2-40B4-BE49-F238E27FC236}">
                <a16:creationId xmlns:a16="http://schemas.microsoft.com/office/drawing/2014/main" id="{A43475B8-1281-491D-A9B0-028D000589C3}"/>
              </a:ext>
            </a:extLst>
          </p:cNvPr>
          <p:cNvSpPr txBox="1">
            <a:spLocks/>
          </p:cNvSpPr>
          <p:nvPr/>
        </p:nvSpPr>
        <p:spPr>
          <a:xfrm>
            <a:off x="270304" y="1004418"/>
            <a:ext cx="4074443" cy="361840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dirty="0">
                <a:solidFill>
                  <a:schemeClr val="accent4">
                    <a:lumMod val="50000"/>
                  </a:schemeClr>
                </a:solidFill>
                <a:highlight>
                  <a:srgbClr val="FFFFFF"/>
                </a:highlight>
              </a:rPr>
              <a:t>Reports</a:t>
            </a:r>
            <a:r>
              <a:rPr lang="en-AU" sz="1200" b="0" dirty="0">
                <a:solidFill>
                  <a:schemeClr val="accent4">
                    <a:lumMod val="50000"/>
                  </a:schemeClr>
                </a:solidFill>
                <a:highlight>
                  <a:srgbClr val="FFFFFF"/>
                </a:highlight>
              </a:rPr>
              <a:t> </a:t>
            </a:r>
          </a:p>
          <a:p>
            <a:pPr marL="214313" indent="-214313" algn="just">
              <a:spcAft>
                <a:spcPts val="450"/>
              </a:spcAft>
              <a:buFont typeface="Arial" panose="020B0604020202020204" pitchFamily="34" charset="0"/>
              <a:buChar char="•"/>
            </a:pPr>
            <a:r>
              <a:rPr lang="en-AU" sz="1050" b="0" dirty="0">
                <a:solidFill>
                  <a:schemeClr val="accent4">
                    <a:lumMod val="50000"/>
                  </a:schemeClr>
                </a:solidFill>
                <a:highlight>
                  <a:srgbClr val="FFFFFF"/>
                </a:highlight>
              </a:rPr>
              <a:t>Pre-built reports for incidents, events, feedback and actions.</a:t>
            </a:r>
          </a:p>
          <a:p>
            <a:pPr marL="214313" indent="-214313" algn="just">
              <a:spcAft>
                <a:spcPts val="450"/>
              </a:spcAft>
              <a:buFont typeface="Arial" panose="020B0604020202020204" pitchFamily="34" charset="0"/>
              <a:buChar char="•"/>
            </a:pPr>
            <a:r>
              <a:rPr lang="en-AU" sz="1050" b="0" dirty="0">
                <a:solidFill>
                  <a:schemeClr val="accent4">
                    <a:lumMod val="50000"/>
                  </a:schemeClr>
                </a:solidFill>
                <a:highlight>
                  <a:srgbClr val="FFFFFF"/>
                </a:highlight>
              </a:rPr>
              <a:t>Available to all users. </a:t>
            </a:r>
          </a:p>
          <a:p>
            <a:pPr marL="214313" indent="-214313" algn="just">
              <a:spcAft>
                <a:spcPts val="450"/>
              </a:spcAft>
              <a:buFont typeface="Arial" panose="020B0604020202020204" pitchFamily="34" charset="0"/>
              <a:buChar char="•"/>
            </a:pPr>
            <a:endParaRPr lang="en-AU" sz="1050" b="0" dirty="0">
              <a:solidFill>
                <a:schemeClr val="accent4">
                  <a:lumMod val="50000"/>
                </a:schemeClr>
              </a:solidFill>
              <a:highlight>
                <a:srgbClr val="FFFFFF"/>
              </a:highlight>
            </a:endParaRPr>
          </a:p>
          <a:p>
            <a:pPr marL="214313" indent="-214313" algn="just">
              <a:spcAft>
                <a:spcPts val="450"/>
              </a:spcAft>
              <a:buFont typeface="Arial" panose="020B0604020202020204" pitchFamily="34" charset="0"/>
              <a:buChar char="•"/>
            </a:pPr>
            <a:r>
              <a:rPr lang="en-AU" sz="1200" dirty="0">
                <a:solidFill>
                  <a:schemeClr val="accent4">
                    <a:lumMod val="50000"/>
                  </a:schemeClr>
                </a:solidFill>
                <a:highlight>
                  <a:srgbClr val="FFFFFF"/>
                </a:highlight>
              </a:rPr>
              <a:t>Incident/Feedback extract</a:t>
            </a:r>
          </a:p>
          <a:p>
            <a:pPr marL="214313" indent="-214313" algn="just">
              <a:spcAft>
                <a:spcPts val="450"/>
              </a:spcAft>
              <a:buFont typeface="Arial" panose="020B0604020202020204" pitchFamily="34" charset="0"/>
              <a:buChar char="•"/>
            </a:pPr>
            <a:r>
              <a:rPr lang="en-AU" sz="1050" b="0" dirty="0">
                <a:solidFill>
                  <a:schemeClr val="accent4">
                    <a:lumMod val="50000"/>
                  </a:schemeClr>
                </a:solidFill>
                <a:highlight>
                  <a:srgbClr val="FFFFFF"/>
                </a:highlight>
              </a:rPr>
              <a:t>Full data extract of all your organisation’s incident and feedback data. </a:t>
            </a:r>
          </a:p>
          <a:p>
            <a:pPr marL="214313" indent="-214313" algn="just">
              <a:spcAft>
                <a:spcPts val="450"/>
              </a:spcAft>
              <a:buFont typeface="Arial" panose="020B0604020202020204" pitchFamily="34" charset="0"/>
              <a:buChar char="•"/>
            </a:pPr>
            <a:r>
              <a:rPr lang="en-AU" sz="1050" b="0" dirty="0">
                <a:solidFill>
                  <a:schemeClr val="accent4">
                    <a:lumMod val="50000"/>
                  </a:schemeClr>
                </a:solidFill>
                <a:highlight>
                  <a:srgbClr val="FFFFFF"/>
                </a:highlight>
              </a:rPr>
              <a:t>Only available for certain system roles</a:t>
            </a:r>
          </a:p>
          <a:p>
            <a:pPr algn="just">
              <a:spcAft>
                <a:spcPts val="450"/>
              </a:spcAft>
            </a:pPr>
            <a:endParaRPr lang="en-AU" sz="1050" b="0" dirty="0">
              <a:solidFill>
                <a:schemeClr val="accent4">
                  <a:lumMod val="50000"/>
                </a:schemeClr>
              </a:solidFill>
              <a:highlight>
                <a:srgbClr val="FFFFFF"/>
              </a:highlight>
            </a:endParaRPr>
          </a:p>
          <a:p>
            <a:pPr marL="214313" indent="-214313" algn="just">
              <a:spcAft>
                <a:spcPts val="450"/>
              </a:spcAft>
              <a:buFont typeface="Arial" panose="020B0604020202020204" pitchFamily="34" charset="0"/>
              <a:buChar char="•"/>
            </a:pPr>
            <a:r>
              <a:rPr lang="en-AU" sz="1200" dirty="0">
                <a:solidFill>
                  <a:schemeClr val="accent4">
                    <a:lumMod val="50000"/>
                  </a:schemeClr>
                </a:solidFill>
                <a:highlight>
                  <a:srgbClr val="FFFFFF"/>
                </a:highlight>
              </a:rPr>
              <a:t>Dashboard export</a:t>
            </a:r>
          </a:p>
          <a:p>
            <a:pPr marL="214313" indent="-214313" algn="just">
              <a:spcAft>
                <a:spcPts val="450"/>
              </a:spcAft>
              <a:buFont typeface="Arial" panose="020B0604020202020204" pitchFamily="34" charset="0"/>
              <a:buChar char="•"/>
            </a:pPr>
            <a:r>
              <a:rPr lang="en-AU" sz="1050" b="0" dirty="0">
                <a:solidFill>
                  <a:schemeClr val="accent4">
                    <a:lumMod val="50000"/>
                  </a:schemeClr>
                </a:solidFill>
                <a:highlight>
                  <a:srgbClr val="FFFFFF"/>
                </a:highlight>
              </a:rPr>
              <a:t>Export feature available for Incidents, Feedback, and Actions.</a:t>
            </a:r>
          </a:p>
          <a:p>
            <a:pPr marL="214313" indent="-214313" algn="just">
              <a:spcAft>
                <a:spcPts val="450"/>
              </a:spcAft>
              <a:buFont typeface="Arial" panose="020B0604020202020204" pitchFamily="34" charset="0"/>
              <a:buChar char="•"/>
            </a:pPr>
            <a:r>
              <a:rPr lang="en-AU" sz="1050" b="0" dirty="0">
                <a:solidFill>
                  <a:schemeClr val="accent4">
                    <a:lumMod val="50000"/>
                  </a:schemeClr>
                </a:solidFill>
                <a:highlight>
                  <a:srgbClr val="FFFFFF"/>
                </a:highlight>
              </a:rPr>
              <a:t>Will export fields available on dashboard and select other fields. </a:t>
            </a:r>
          </a:p>
          <a:p>
            <a:pPr marL="214313" indent="-214313" algn="just">
              <a:spcAft>
                <a:spcPts val="450"/>
              </a:spcAft>
              <a:buFont typeface="Arial" panose="020B0604020202020204" pitchFamily="34" charset="0"/>
              <a:buChar char="•"/>
            </a:pPr>
            <a:r>
              <a:rPr lang="en-AU" sz="1050" b="0" dirty="0">
                <a:solidFill>
                  <a:schemeClr val="accent4">
                    <a:lumMod val="50000"/>
                  </a:schemeClr>
                </a:solidFill>
                <a:highlight>
                  <a:srgbClr val="FFFFFF"/>
                </a:highlight>
              </a:rPr>
              <a:t>Available to all users but will be limited to what they have permissions to see.</a:t>
            </a:r>
          </a:p>
        </p:txBody>
      </p:sp>
      <p:sp>
        <p:nvSpPr>
          <p:cNvPr id="21" name="Oval 20">
            <a:extLst>
              <a:ext uri="{FF2B5EF4-FFF2-40B4-BE49-F238E27FC236}">
                <a16:creationId xmlns:a16="http://schemas.microsoft.com/office/drawing/2014/main" id="{34A7CCFE-CC10-4DE2-911E-FABEA4DCBD61}"/>
              </a:ext>
            </a:extLst>
          </p:cNvPr>
          <p:cNvSpPr/>
          <p:nvPr/>
        </p:nvSpPr>
        <p:spPr>
          <a:xfrm>
            <a:off x="270304" y="1059583"/>
            <a:ext cx="237987" cy="2418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200" b="1">
                <a:solidFill>
                  <a:schemeClr val="tx1"/>
                </a:solidFill>
              </a:rPr>
              <a:t>1</a:t>
            </a:r>
          </a:p>
        </p:txBody>
      </p:sp>
      <p:sp>
        <p:nvSpPr>
          <p:cNvPr id="22" name="Oval 21">
            <a:extLst>
              <a:ext uri="{FF2B5EF4-FFF2-40B4-BE49-F238E27FC236}">
                <a16:creationId xmlns:a16="http://schemas.microsoft.com/office/drawing/2014/main" id="{6E7F55FD-DA3B-49BB-9B05-21F415E8AC9C}"/>
              </a:ext>
            </a:extLst>
          </p:cNvPr>
          <p:cNvSpPr/>
          <p:nvPr/>
        </p:nvSpPr>
        <p:spPr>
          <a:xfrm>
            <a:off x="270304" y="1951976"/>
            <a:ext cx="237987" cy="2418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200" b="1" dirty="0">
                <a:solidFill>
                  <a:schemeClr val="tx1"/>
                </a:solidFill>
              </a:rPr>
              <a:t>2</a:t>
            </a:r>
          </a:p>
        </p:txBody>
      </p:sp>
      <p:sp>
        <p:nvSpPr>
          <p:cNvPr id="23" name="Oval 22">
            <a:extLst>
              <a:ext uri="{FF2B5EF4-FFF2-40B4-BE49-F238E27FC236}">
                <a16:creationId xmlns:a16="http://schemas.microsoft.com/office/drawing/2014/main" id="{11BEEBF5-21B7-439A-992E-9A1AD98CFD52}"/>
              </a:ext>
            </a:extLst>
          </p:cNvPr>
          <p:cNvSpPr/>
          <p:nvPr/>
        </p:nvSpPr>
        <p:spPr>
          <a:xfrm>
            <a:off x="270303" y="3045530"/>
            <a:ext cx="237987" cy="24186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200" b="1" dirty="0">
                <a:solidFill>
                  <a:schemeClr val="tx1"/>
                </a:solidFill>
              </a:rPr>
              <a:t>3</a:t>
            </a:r>
          </a:p>
        </p:txBody>
      </p:sp>
    </p:spTree>
    <p:extLst>
      <p:ext uri="{BB962C8B-B14F-4D97-AF65-F5344CB8AC3E}">
        <p14:creationId xmlns:p14="http://schemas.microsoft.com/office/powerpoint/2010/main" val="267637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Logging off</a:t>
            </a:r>
          </a:p>
          <a:p>
            <a:endParaRPr lang="en-AU"/>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54</a:t>
            </a:fld>
            <a:endParaRPr lang="en-US"/>
          </a:p>
        </p:txBody>
      </p:sp>
      <p:sp>
        <p:nvSpPr>
          <p:cNvPr id="5" name="Title 4" hidden="1">
            <a:extLst>
              <a:ext uri="{FF2B5EF4-FFF2-40B4-BE49-F238E27FC236}">
                <a16:creationId xmlns:a16="http://schemas.microsoft.com/office/drawing/2014/main" id="{C4BD309C-9B3A-4BF5-967E-F1E9F1B16E8D}"/>
              </a:ext>
            </a:extLst>
          </p:cNvPr>
          <p:cNvSpPr>
            <a:spLocks noGrp="1"/>
          </p:cNvSpPr>
          <p:nvPr>
            <p:ph type="title" idx="4294967295"/>
          </p:nvPr>
        </p:nvSpPr>
        <p:spPr>
          <a:xfrm>
            <a:off x="0" y="-117475"/>
            <a:ext cx="7199313" cy="809625"/>
          </a:xfrm>
          <a:prstGeom prst="rect">
            <a:avLst/>
          </a:prstGeom>
        </p:spPr>
        <p:txBody>
          <a:bodyPr/>
          <a:lstStyle/>
          <a:p>
            <a:r>
              <a:rPr lang="en-AU"/>
              <a:t>Logging off</a:t>
            </a:r>
          </a:p>
        </p:txBody>
      </p:sp>
    </p:spTree>
    <p:extLst>
      <p:ext uri="{BB962C8B-B14F-4D97-AF65-F5344CB8AC3E}">
        <p14:creationId xmlns:p14="http://schemas.microsoft.com/office/powerpoint/2010/main" val="3661383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F9680F-A5D4-43FA-ADE2-09232CC08251}"/>
              </a:ext>
            </a:extLst>
          </p:cNvPr>
          <p:cNvPicPr>
            <a:picLocks noChangeAspect="1"/>
          </p:cNvPicPr>
          <p:nvPr/>
        </p:nvPicPr>
        <p:blipFill>
          <a:blip r:embed="rId3"/>
          <a:stretch>
            <a:fillRect/>
          </a:stretch>
        </p:blipFill>
        <p:spPr>
          <a:xfrm>
            <a:off x="2897972" y="1085170"/>
            <a:ext cx="3402220" cy="2350678"/>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4231FAD5-AAB2-4A32-A6CD-FD3FF844C943}"/>
              </a:ext>
            </a:extLst>
          </p:cNvPr>
          <p:cNvSpPr>
            <a:spLocks noGrp="1"/>
          </p:cNvSpPr>
          <p:nvPr>
            <p:ph type="title"/>
          </p:nvPr>
        </p:nvSpPr>
        <p:spPr/>
        <p:txBody>
          <a:bodyPr/>
          <a:lstStyle/>
          <a:p>
            <a:r>
              <a:rPr lang="en-AU"/>
              <a:t>Logging off</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55</a:t>
            </a:fld>
            <a:endParaRPr lang="en-US"/>
          </a:p>
        </p:txBody>
      </p:sp>
      <p:sp>
        <p:nvSpPr>
          <p:cNvPr id="9" name="Rectangle 8"/>
          <p:cNvSpPr/>
          <p:nvPr/>
        </p:nvSpPr>
        <p:spPr>
          <a:xfrm>
            <a:off x="5544265" y="1562100"/>
            <a:ext cx="755927" cy="2535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5" name="Text Placeholder 4">
            <a:extLst>
              <a:ext uri="{FF2B5EF4-FFF2-40B4-BE49-F238E27FC236}">
                <a16:creationId xmlns:a16="http://schemas.microsoft.com/office/drawing/2014/main" id="{3623F124-6E21-4C23-8669-96F8F7B6418F}"/>
              </a:ext>
            </a:extLst>
          </p:cNvPr>
          <p:cNvSpPr txBox="1">
            <a:spLocks/>
          </p:cNvSpPr>
          <p:nvPr/>
        </p:nvSpPr>
        <p:spPr>
          <a:xfrm>
            <a:off x="359533" y="843558"/>
            <a:ext cx="7992887" cy="81009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Remember to log off the system.</a:t>
            </a:r>
          </a:p>
        </p:txBody>
      </p:sp>
      <p:sp>
        <p:nvSpPr>
          <p:cNvPr id="18" name="Text Placeholder 4">
            <a:extLst>
              <a:ext uri="{FF2B5EF4-FFF2-40B4-BE49-F238E27FC236}">
                <a16:creationId xmlns:a16="http://schemas.microsoft.com/office/drawing/2014/main" id="{99C5DD40-8F85-465B-A102-1E638BB393D3}"/>
              </a:ext>
            </a:extLst>
          </p:cNvPr>
          <p:cNvSpPr txBox="1">
            <a:spLocks/>
          </p:cNvSpPr>
          <p:nvPr/>
        </p:nvSpPr>
        <p:spPr>
          <a:xfrm>
            <a:off x="296634" y="3597864"/>
            <a:ext cx="8487004" cy="81009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If you don’t log off, the next time you attempt to log in, you may need to log out and back in to refresh the session.</a:t>
            </a:r>
          </a:p>
          <a:p>
            <a:pPr>
              <a:spcAft>
                <a:spcPts val="450"/>
              </a:spcAft>
            </a:pPr>
            <a:endParaRPr lang="en-AU" sz="1200" b="0">
              <a:solidFill>
                <a:schemeClr val="accent4">
                  <a:lumMod val="50000"/>
                </a:schemeClr>
              </a:solidFill>
            </a:endParaRPr>
          </a:p>
        </p:txBody>
      </p:sp>
      <p:pic>
        <p:nvPicPr>
          <p:cNvPr id="19" name="Picture 18">
            <a:extLst>
              <a:ext uri="{FF2B5EF4-FFF2-40B4-BE49-F238E27FC236}">
                <a16:creationId xmlns:a16="http://schemas.microsoft.com/office/drawing/2014/main" id="{70666130-2BB4-4C39-8088-BA5093E1FEFC}"/>
              </a:ext>
            </a:extLst>
          </p:cNvPr>
          <p:cNvPicPr>
            <a:picLocks noChangeAspect="1"/>
          </p:cNvPicPr>
          <p:nvPr/>
        </p:nvPicPr>
        <p:blipFill>
          <a:blip r:embed="rId4"/>
          <a:stretch>
            <a:fillRect/>
          </a:stretch>
        </p:blipFill>
        <p:spPr>
          <a:xfrm>
            <a:off x="3118285" y="3916813"/>
            <a:ext cx="2907431" cy="967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510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B715F-0C33-E246-9E6E-B6F8E7833C04}"/>
              </a:ext>
            </a:extLst>
          </p:cNvPr>
          <p:cNvSpPr>
            <a:spLocks noGrp="1"/>
          </p:cNvSpPr>
          <p:nvPr>
            <p:ph idx="1"/>
          </p:nvPr>
        </p:nvSpPr>
        <p:spPr>
          <a:xfrm>
            <a:off x="2744220" y="1123626"/>
            <a:ext cx="4752409" cy="534530"/>
          </a:xfrm>
        </p:spPr>
        <p:txBody>
          <a:bodyPr/>
          <a:lstStyle/>
          <a:p>
            <a:r>
              <a:rPr lang="en-US" sz="3300"/>
              <a:t>For further information</a:t>
            </a:r>
          </a:p>
        </p:txBody>
      </p:sp>
      <p:sp>
        <p:nvSpPr>
          <p:cNvPr id="4" name="Text Placeholder 3">
            <a:extLst>
              <a:ext uri="{FF2B5EF4-FFF2-40B4-BE49-F238E27FC236}">
                <a16:creationId xmlns:a16="http://schemas.microsoft.com/office/drawing/2014/main" id="{5AB2DC40-5C0A-1345-8694-582A317EDEF1}"/>
              </a:ext>
            </a:extLst>
          </p:cNvPr>
          <p:cNvSpPr>
            <a:spLocks noGrp="1"/>
          </p:cNvSpPr>
          <p:nvPr>
            <p:ph type="body" sz="quarter" idx="4294967295"/>
          </p:nvPr>
        </p:nvSpPr>
        <p:spPr>
          <a:xfrm>
            <a:off x="2271488" y="3770844"/>
            <a:ext cx="954805" cy="181239"/>
          </a:xfrm>
        </p:spPr>
        <p:txBody>
          <a:bodyPr/>
          <a:lstStyle/>
          <a:p>
            <a:pPr algn="ctr"/>
            <a:r>
              <a:rPr lang="en-US" sz="1000"/>
              <a:t>1800 848 900</a:t>
            </a:r>
          </a:p>
        </p:txBody>
      </p:sp>
      <p:sp>
        <p:nvSpPr>
          <p:cNvPr id="5" name="Text Placeholder 4">
            <a:extLst>
              <a:ext uri="{FF2B5EF4-FFF2-40B4-BE49-F238E27FC236}">
                <a16:creationId xmlns:a16="http://schemas.microsoft.com/office/drawing/2014/main" id="{97A818F5-83A0-2E4C-B74F-95BD02713033}"/>
              </a:ext>
            </a:extLst>
          </p:cNvPr>
          <p:cNvSpPr>
            <a:spLocks noGrp="1"/>
          </p:cNvSpPr>
          <p:nvPr>
            <p:ph type="body" sz="quarter" idx="4294967295"/>
          </p:nvPr>
        </p:nvSpPr>
        <p:spPr>
          <a:xfrm>
            <a:off x="6530454" y="3770844"/>
            <a:ext cx="2003946" cy="292345"/>
          </a:xfrm>
        </p:spPr>
        <p:txBody>
          <a:bodyPr/>
          <a:lstStyle/>
          <a:p>
            <a:pPr algn="ctr"/>
            <a:r>
              <a:rPr lang="en-US" sz="1000">
                <a:solidFill>
                  <a:schemeClr val="accent4">
                    <a:lumMod val="50000"/>
                  </a:schemeClr>
                </a:solidFill>
                <a:ea typeface="ＭＳ Ｐゴシック"/>
                <a:cs typeface="Arial"/>
                <a:hlinkClick r:id="rId3">
                  <a:extLst>
                    <a:ext uri="{A12FA001-AC4F-418D-AE19-62706E023703}">
                      <ahyp:hlinkClr xmlns:ahyp="http://schemas.microsoft.com/office/drawing/2018/hyperlinkcolor" val="tx"/>
                    </a:ext>
                  </a:extLst>
                </a:hlinkClick>
              </a:rPr>
              <a:t>vhims@support.vic.gov.au</a:t>
            </a:r>
            <a:endParaRPr lang="en-US" sz="1000">
              <a:cs typeface="Arial"/>
            </a:endParaRPr>
          </a:p>
        </p:txBody>
      </p:sp>
      <p:sp>
        <p:nvSpPr>
          <p:cNvPr id="7" name="Title 6" hidden="1">
            <a:extLst>
              <a:ext uri="{FF2B5EF4-FFF2-40B4-BE49-F238E27FC236}">
                <a16:creationId xmlns:a16="http://schemas.microsoft.com/office/drawing/2014/main" id="{0DD2C315-B962-4721-9B0F-B4BDB4FBD8F9}"/>
              </a:ext>
            </a:extLst>
          </p:cNvPr>
          <p:cNvSpPr>
            <a:spLocks noGrp="1"/>
          </p:cNvSpPr>
          <p:nvPr>
            <p:ph type="title"/>
          </p:nvPr>
        </p:nvSpPr>
        <p:spPr>
          <a:prstGeom prst="rect">
            <a:avLst/>
          </a:prstGeom>
        </p:spPr>
        <p:txBody>
          <a:bodyPr/>
          <a:lstStyle/>
          <a:p>
            <a:r>
              <a:rPr lang="en-AU"/>
              <a:t>For further information</a:t>
            </a:r>
          </a:p>
        </p:txBody>
      </p:sp>
      <p:sp>
        <p:nvSpPr>
          <p:cNvPr id="6" name="Text Placeholder 5">
            <a:extLst>
              <a:ext uri="{FF2B5EF4-FFF2-40B4-BE49-F238E27FC236}">
                <a16:creationId xmlns:a16="http://schemas.microsoft.com/office/drawing/2014/main" id="{FD41A34D-5107-8D48-BF12-718F060816E7}"/>
              </a:ext>
            </a:extLst>
          </p:cNvPr>
          <p:cNvSpPr>
            <a:spLocks noGrp="1"/>
          </p:cNvSpPr>
          <p:nvPr>
            <p:ph type="body" sz="quarter" idx="4294967295"/>
          </p:nvPr>
        </p:nvSpPr>
        <p:spPr>
          <a:xfrm>
            <a:off x="3485007" y="3770844"/>
            <a:ext cx="2925513" cy="181239"/>
          </a:xfrm>
        </p:spPr>
        <p:txBody>
          <a:bodyPr/>
          <a:lstStyle/>
          <a:p>
            <a:pPr algn="ctr"/>
            <a:r>
              <a:rPr lang="en-AU" sz="1000" dirty="0">
                <a:solidFill>
                  <a:schemeClr val="accent4">
                    <a:lumMod val="50000"/>
                  </a:schemeClr>
                </a:solidFill>
                <a:hlinkClick r:id="rId4"/>
              </a:rPr>
              <a:t>VHIMS CS education and training resources</a:t>
            </a:r>
            <a:endParaRPr lang="en-US" sz="1000" dirty="0">
              <a:solidFill>
                <a:schemeClr val="accent4">
                  <a:lumMod val="50000"/>
                </a:schemeClr>
              </a:solidFill>
            </a:endParaRPr>
          </a:p>
        </p:txBody>
      </p:sp>
      <p:sp>
        <p:nvSpPr>
          <p:cNvPr id="3" name="Text Placeholder 2">
            <a:extLst>
              <a:ext uri="{FF2B5EF4-FFF2-40B4-BE49-F238E27FC236}">
                <a16:creationId xmlns:a16="http://schemas.microsoft.com/office/drawing/2014/main" id="{81256F45-0BD4-2342-8B7A-3760A0B84DDD}"/>
              </a:ext>
            </a:extLst>
          </p:cNvPr>
          <p:cNvSpPr>
            <a:spLocks noGrp="1"/>
          </p:cNvSpPr>
          <p:nvPr>
            <p:ph type="body" sz="quarter" idx="4294967295"/>
          </p:nvPr>
        </p:nvSpPr>
        <p:spPr>
          <a:xfrm>
            <a:off x="3190747" y="1770888"/>
            <a:ext cx="3514035" cy="1058150"/>
          </a:xfrm>
        </p:spPr>
        <p:txBody>
          <a:bodyPr/>
          <a:lstStyle/>
          <a:p>
            <a:r>
              <a:rPr lang="en-US" sz="1000"/>
              <a:t>Contact your local VHIMS CS administrator </a:t>
            </a:r>
          </a:p>
          <a:p>
            <a:r>
              <a:rPr lang="en-US" sz="1000">
                <a:solidFill>
                  <a:schemeClr val="accent4">
                    <a:lumMod val="50000"/>
                  </a:schemeClr>
                </a:solidFill>
                <a:ea typeface="ＭＳ Ｐゴシック"/>
              </a:rPr>
              <a:t>Contact the VHIMS team: </a:t>
            </a:r>
            <a:r>
              <a:rPr lang="en-US" sz="1000">
                <a:solidFill>
                  <a:schemeClr val="accent4">
                    <a:lumMod val="50000"/>
                  </a:schemeClr>
                </a:solidFill>
                <a:ea typeface="ＭＳ Ｐゴシック"/>
                <a:hlinkClick r:id="rId5">
                  <a:extLst>
                    <a:ext uri="{A12FA001-AC4F-418D-AE19-62706E023703}">
                      <ahyp:hlinkClr xmlns:ahyp="http://schemas.microsoft.com/office/drawing/2018/hyperlinkcolor" val="tx"/>
                    </a:ext>
                  </a:extLst>
                </a:hlinkClick>
              </a:rPr>
              <a:t>vhims2@vahi.vic.gov.au</a:t>
            </a:r>
            <a:endParaRPr lang="en-US" sz="1000">
              <a:solidFill>
                <a:schemeClr val="accent4">
                  <a:lumMod val="50000"/>
                </a:schemeClr>
              </a:solidFill>
              <a:ea typeface="ＭＳ Ｐゴシック"/>
            </a:endParaRPr>
          </a:p>
          <a:p>
            <a:r>
              <a:rPr lang="en-US" sz="1000"/>
              <a:t>Contact VHIMS Support using the details below: </a:t>
            </a:r>
          </a:p>
        </p:txBody>
      </p:sp>
      <p:sp>
        <p:nvSpPr>
          <p:cNvPr id="10" name="Rectangle 9">
            <a:extLst>
              <a:ext uri="{FF2B5EF4-FFF2-40B4-BE49-F238E27FC236}">
                <a16:creationId xmlns:a16="http://schemas.microsoft.com/office/drawing/2014/main" id="{5FA53B9E-7449-CDF4-BD7C-52BE6AC61FAD}"/>
              </a:ext>
            </a:extLst>
          </p:cNvPr>
          <p:cNvSpPr>
            <a:spLocks noGrp="1" noRot="1" noMove="1" noResize="1" noEditPoints="1" noAdjustHandles="1" noChangeArrowheads="1" noChangeShapeType="1"/>
          </p:cNvSpPr>
          <p:nvPr/>
        </p:nvSpPr>
        <p:spPr>
          <a:xfrm>
            <a:off x="0" y="0"/>
            <a:ext cx="9144000" cy="793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D735702-F8D0-F2B5-0B74-2EFE85BD81EA}"/>
              </a:ext>
            </a:extLst>
          </p:cNvPr>
          <p:cNvPicPr>
            <a:picLocks noGrp="1" noRot="1" noChangeAspect="1" noMove="1" noResize="1" noEditPoints="1" noAdjustHandles="1" noChangeArrowheads="1" noChangeShapeType="1" noCrop="1"/>
          </p:cNvPicPr>
          <p:nvPr/>
        </p:nvPicPr>
        <p:blipFill>
          <a:blip r:embed="rId6"/>
          <a:srcRect t="1842"/>
          <a:stretch/>
        </p:blipFill>
        <p:spPr>
          <a:xfrm>
            <a:off x="0" y="0"/>
            <a:ext cx="2391318" cy="5143500"/>
          </a:xfrm>
          <a:prstGeom prst="rect">
            <a:avLst/>
          </a:prstGeom>
        </p:spPr>
      </p:pic>
      <p:pic>
        <p:nvPicPr>
          <p:cNvPr id="12" name="Graphic 11" descr="Telephone with solid fill">
            <a:extLst>
              <a:ext uri="{FF2B5EF4-FFF2-40B4-BE49-F238E27FC236}">
                <a16:creationId xmlns:a16="http://schemas.microsoft.com/office/drawing/2014/main" id="{D3A33A6A-21BF-DAF4-0327-11A2A16884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88890" y="3091141"/>
            <a:ext cx="720000" cy="720000"/>
          </a:xfrm>
          <a:prstGeom prst="rect">
            <a:avLst/>
          </a:prstGeom>
        </p:spPr>
      </p:pic>
      <p:pic>
        <p:nvPicPr>
          <p:cNvPr id="14" name="Graphic 13" descr="Email with solid fill">
            <a:extLst>
              <a:ext uri="{FF2B5EF4-FFF2-40B4-BE49-F238E27FC236}">
                <a16:creationId xmlns:a16="http://schemas.microsoft.com/office/drawing/2014/main" id="{EFC2B8AC-13F1-FE3C-A776-4CC1A7E58B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4357" y="3091141"/>
            <a:ext cx="596140" cy="596140"/>
          </a:xfrm>
          <a:prstGeom prst="rect">
            <a:avLst/>
          </a:prstGeom>
        </p:spPr>
      </p:pic>
      <p:pic>
        <p:nvPicPr>
          <p:cNvPr id="16" name="Graphic 15" descr="Internet with solid fill">
            <a:extLst>
              <a:ext uri="{FF2B5EF4-FFF2-40B4-BE49-F238E27FC236}">
                <a16:creationId xmlns:a16="http://schemas.microsoft.com/office/drawing/2014/main" id="{CB190275-1931-95E7-7B19-1BADB7D961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87763" y="3091141"/>
            <a:ext cx="720000" cy="720000"/>
          </a:xfrm>
          <a:prstGeom prst="rect">
            <a:avLst/>
          </a:prstGeom>
        </p:spPr>
      </p:pic>
    </p:spTree>
    <p:extLst>
      <p:ext uri="{BB962C8B-B14F-4D97-AF65-F5344CB8AC3E}">
        <p14:creationId xmlns:p14="http://schemas.microsoft.com/office/powerpoint/2010/main" val="216421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48E9D4-21D0-4A1D-9D8E-CBBDAE066CE3}"/>
              </a:ext>
            </a:extLst>
          </p:cNvPr>
          <p:cNvSpPr>
            <a:spLocks noGrp="1"/>
          </p:cNvSpPr>
          <p:nvPr>
            <p:ph type="title"/>
          </p:nvPr>
        </p:nvSpPr>
        <p:spPr/>
        <p:txBody>
          <a:bodyPr/>
          <a:lstStyle/>
          <a:p>
            <a:r>
              <a:rPr lang="en-AU"/>
              <a:t>Overview of VHIMS CS roles and permissions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6</a:t>
            </a:fld>
            <a:endParaRPr lang="en-US"/>
          </a:p>
        </p:txBody>
      </p:sp>
      <p:graphicFrame>
        <p:nvGraphicFramePr>
          <p:cNvPr id="7" name="Table 6">
            <a:extLst>
              <a:ext uri="{FF2B5EF4-FFF2-40B4-BE49-F238E27FC236}">
                <a16:creationId xmlns:a16="http://schemas.microsoft.com/office/drawing/2014/main" id="{5117BEF1-4B3E-4A1C-9CAE-409B9E9BD1F5}"/>
              </a:ext>
            </a:extLst>
          </p:cNvPr>
          <p:cNvGraphicFramePr>
            <a:graphicFrameLocks noGrp="1"/>
          </p:cNvGraphicFramePr>
          <p:nvPr>
            <p:extLst>
              <p:ext uri="{D42A27DB-BD31-4B8C-83A1-F6EECF244321}">
                <p14:modId xmlns:p14="http://schemas.microsoft.com/office/powerpoint/2010/main" val="3041686758"/>
              </p:ext>
            </p:extLst>
          </p:nvPr>
        </p:nvGraphicFramePr>
        <p:xfrm>
          <a:off x="317309" y="692058"/>
          <a:ext cx="8325097" cy="4373880"/>
        </p:xfrm>
        <a:graphic>
          <a:graphicData uri="http://schemas.openxmlformats.org/drawingml/2006/table">
            <a:tbl>
              <a:tblPr firstRow="1" bandRow="1">
                <a:tableStyleId>{5C22544A-7EE6-4342-B048-85BDC9FD1C3A}</a:tableStyleId>
              </a:tblPr>
              <a:tblGrid>
                <a:gridCol w="240030">
                  <a:extLst>
                    <a:ext uri="{9D8B030D-6E8A-4147-A177-3AD203B41FA5}">
                      <a16:colId xmlns:a16="http://schemas.microsoft.com/office/drawing/2014/main" val="2712325706"/>
                    </a:ext>
                  </a:extLst>
                </a:gridCol>
                <a:gridCol w="3489960">
                  <a:extLst>
                    <a:ext uri="{9D8B030D-6E8A-4147-A177-3AD203B41FA5}">
                      <a16:colId xmlns:a16="http://schemas.microsoft.com/office/drawing/2014/main" val="3480366284"/>
                    </a:ext>
                  </a:extLst>
                </a:gridCol>
                <a:gridCol w="518160">
                  <a:extLst>
                    <a:ext uri="{9D8B030D-6E8A-4147-A177-3AD203B41FA5}">
                      <a16:colId xmlns:a16="http://schemas.microsoft.com/office/drawing/2014/main" val="1876612619"/>
                    </a:ext>
                  </a:extLst>
                </a:gridCol>
                <a:gridCol w="356142">
                  <a:extLst>
                    <a:ext uri="{9D8B030D-6E8A-4147-A177-3AD203B41FA5}">
                      <a16:colId xmlns:a16="http://schemas.microsoft.com/office/drawing/2014/main" val="3750801164"/>
                    </a:ext>
                  </a:extLst>
                </a:gridCol>
                <a:gridCol w="513398">
                  <a:extLst>
                    <a:ext uri="{9D8B030D-6E8A-4147-A177-3AD203B41FA5}">
                      <a16:colId xmlns:a16="http://schemas.microsoft.com/office/drawing/2014/main" val="2036404975"/>
                    </a:ext>
                  </a:extLst>
                </a:gridCol>
                <a:gridCol w="561704">
                  <a:extLst>
                    <a:ext uri="{9D8B030D-6E8A-4147-A177-3AD203B41FA5}">
                      <a16:colId xmlns:a16="http://schemas.microsoft.com/office/drawing/2014/main" val="1523385305"/>
                    </a:ext>
                  </a:extLst>
                </a:gridCol>
                <a:gridCol w="341948">
                  <a:extLst>
                    <a:ext uri="{9D8B030D-6E8A-4147-A177-3AD203B41FA5}">
                      <a16:colId xmlns:a16="http://schemas.microsoft.com/office/drawing/2014/main" val="4271200657"/>
                    </a:ext>
                  </a:extLst>
                </a:gridCol>
                <a:gridCol w="520847">
                  <a:extLst>
                    <a:ext uri="{9D8B030D-6E8A-4147-A177-3AD203B41FA5}">
                      <a16:colId xmlns:a16="http://schemas.microsoft.com/office/drawing/2014/main" val="4133097571"/>
                    </a:ext>
                  </a:extLst>
                </a:gridCol>
                <a:gridCol w="561023">
                  <a:extLst>
                    <a:ext uri="{9D8B030D-6E8A-4147-A177-3AD203B41FA5}">
                      <a16:colId xmlns:a16="http://schemas.microsoft.com/office/drawing/2014/main" val="1883306818"/>
                    </a:ext>
                  </a:extLst>
                </a:gridCol>
                <a:gridCol w="541973">
                  <a:extLst>
                    <a:ext uri="{9D8B030D-6E8A-4147-A177-3AD203B41FA5}">
                      <a16:colId xmlns:a16="http://schemas.microsoft.com/office/drawing/2014/main" val="2068584508"/>
                    </a:ext>
                  </a:extLst>
                </a:gridCol>
                <a:gridCol w="679912">
                  <a:extLst>
                    <a:ext uri="{9D8B030D-6E8A-4147-A177-3AD203B41FA5}">
                      <a16:colId xmlns:a16="http://schemas.microsoft.com/office/drawing/2014/main" val="960744003"/>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7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Permissions</a:t>
                      </a:r>
                    </a:p>
                  </a:txBody>
                  <a:tcPr marL="68580" marR="68580" marT="34290" marB="34290"/>
                </a:tc>
                <a:tc>
                  <a:txBody>
                    <a:bodyPr/>
                    <a:lstStyle/>
                    <a:p>
                      <a:pPr algn="l"/>
                      <a:r>
                        <a:rPr lang="en-AU" sz="700"/>
                        <a:t>Reporter</a:t>
                      </a:r>
                    </a:p>
                  </a:txBody>
                  <a:tcPr marL="68580" marR="68580" marT="34290" marB="34290"/>
                </a:tc>
                <a:tc>
                  <a:txBody>
                    <a:bodyPr/>
                    <a:lstStyle/>
                    <a:p>
                      <a:pPr algn="l"/>
                      <a:r>
                        <a:rPr lang="en-AU" sz="700"/>
                        <a:t>Staff</a:t>
                      </a:r>
                    </a:p>
                  </a:txBody>
                  <a:tcPr marL="68580" marR="68580" marT="34290" marB="34290"/>
                </a:tc>
                <a:tc>
                  <a:txBody>
                    <a:bodyPr/>
                    <a:lstStyle/>
                    <a:p>
                      <a:pPr algn="l"/>
                      <a:r>
                        <a:rPr lang="en-AU" sz="700"/>
                        <a:t>Manager</a:t>
                      </a:r>
                    </a:p>
                  </a:txBody>
                  <a:tcPr marL="68580" marR="68580" marT="34290" marB="34290"/>
                </a:tc>
                <a:tc>
                  <a:txBody>
                    <a:bodyPr/>
                    <a:lstStyle/>
                    <a:p>
                      <a:pPr algn="ctr"/>
                      <a:r>
                        <a:rPr lang="en-AU" sz="700"/>
                        <a:t>OHS </a:t>
                      </a:r>
                    </a:p>
                    <a:p>
                      <a:pPr algn="ctr"/>
                      <a:r>
                        <a:rPr lang="en-AU" sz="700"/>
                        <a:t>Manager</a:t>
                      </a:r>
                    </a:p>
                  </a:txBody>
                  <a:tcPr marL="68580" marR="68580" marT="34290" marB="34290"/>
                </a:tc>
                <a:tc>
                  <a:txBody>
                    <a:bodyPr/>
                    <a:lstStyle/>
                    <a:p>
                      <a:pPr algn="ctr"/>
                      <a:r>
                        <a:rPr lang="en-AU" sz="700"/>
                        <a:t>CLO</a:t>
                      </a:r>
                    </a:p>
                  </a:txBody>
                  <a:tcPr marL="68580" marR="68580" marT="34290" marB="34290"/>
                </a:tc>
                <a:tc>
                  <a:txBody>
                    <a:bodyPr/>
                    <a:lstStyle/>
                    <a:p>
                      <a:pPr algn="ctr"/>
                      <a:r>
                        <a:rPr lang="en-AU" sz="700"/>
                        <a:t>Risk </a:t>
                      </a:r>
                    </a:p>
                    <a:p>
                      <a:pPr algn="ctr"/>
                      <a:r>
                        <a:rPr lang="en-AU" sz="700"/>
                        <a:t>Manager</a:t>
                      </a:r>
                    </a:p>
                  </a:txBody>
                  <a:tcPr marL="68580" marR="68580" marT="34290" marB="34290"/>
                </a:tc>
                <a:tc>
                  <a:txBody>
                    <a:bodyPr/>
                    <a:lstStyle/>
                    <a:p>
                      <a:pPr algn="ctr"/>
                      <a:r>
                        <a:rPr lang="en-AU" sz="700"/>
                        <a:t>Executive</a:t>
                      </a:r>
                    </a:p>
                  </a:txBody>
                  <a:tcPr marL="68580" marR="68580" marT="34290" marB="34290"/>
                </a:tc>
                <a:tc>
                  <a:txBody>
                    <a:bodyPr/>
                    <a:lstStyle/>
                    <a:p>
                      <a:pPr algn="ctr"/>
                      <a:r>
                        <a:rPr lang="en-AU" sz="700"/>
                        <a:t>Helpdesk</a:t>
                      </a:r>
                    </a:p>
                  </a:txBody>
                  <a:tcPr marL="68580" marR="68580" marT="34290" marB="34290"/>
                </a:tc>
                <a:tc>
                  <a:txBody>
                    <a:bodyPr/>
                    <a:lstStyle/>
                    <a:p>
                      <a:pPr algn="ctr"/>
                      <a:r>
                        <a:rPr lang="en-AU" sz="700"/>
                        <a:t>Organisation Admin</a:t>
                      </a:r>
                    </a:p>
                  </a:txBody>
                  <a:tcPr marL="68580" marR="68580" marT="34290" marB="34290"/>
                </a:tc>
                <a:extLst>
                  <a:ext uri="{0D108BD9-81ED-4DB2-BD59-A6C34878D82A}">
                    <a16:rowId xmlns:a16="http://schemas.microsoft.com/office/drawing/2014/main" val="1719031340"/>
                  </a:ext>
                </a:extLst>
              </a:tr>
              <a:tr h="182880">
                <a:tc rowSpan="9">
                  <a:txBody>
                    <a:bodyPr/>
                    <a:lstStyle/>
                    <a:p>
                      <a:pPr algn="ctr"/>
                      <a:r>
                        <a:rPr lang="en-AU" sz="700" b="1"/>
                        <a:t>INCIDENTS</a:t>
                      </a:r>
                    </a:p>
                  </a:txBody>
                  <a:tcPr marL="68580" marR="68580" marT="34290" marB="34290" vert="vert270" anchor="ctr"/>
                </a:tc>
                <a:tc>
                  <a:txBody>
                    <a:bodyPr/>
                    <a:lstStyle/>
                    <a:p>
                      <a:pPr algn="l"/>
                      <a:r>
                        <a:rPr lang="en-AU" sz="700"/>
                        <a:t>Create Incidents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818694889"/>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View/edit OHS incidents created by another user on my behalf</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236896373"/>
                  </a:ext>
                </a:extLst>
              </a:tr>
              <a:tr h="182880">
                <a:tc vMerge="1">
                  <a:txBody>
                    <a:bodyPr/>
                    <a:lstStyle/>
                    <a:p>
                      <a:endParaRPr lang="en-AU" sz="900"/>
                    </a:p>
                  </a:txBody>
                  <a:tcPr anchor="ctr"/>
                </a:tc>
                <a:tc>
                  <a:txBody>
                    <a:bodyPr/>
                    <a:lstStyle/>
                    <a:p>
                      <a:pPr algn="l"/>
                      <a:r>
                        <a:rPr lang="en-AU" sz="700"/>
                        <a:t>View/edit incidents containing actions that are assigned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96426868"/>
                  </a:ext>
                </a:extLst>
              </a:tr>
              <a:tr h="182880">
                <a:tc vMerge="1">
                  <a:txBody>
                    <a:bodyPr/>
                    <a:lstStyle/>
                    <a:p>
                      <a:endParaRPr lang="en-AU" sz="900"/>
                    </a:p>
                  </a:txBody>
                  <a:tcPr anchor="ctr"/>
                </a:tc>
                <a:tc>
                  <a:txBody>
                    <a:bodyPr/>
                    <a:lstStyle/>
                    <a:p>
                      <a:pPr algn="l"/>
                      <a:r>
                        <a:rPr lang="en-AU" sz="700"/>
                        <a:t>View/edit all incidents as routed by notification rules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30378876"/>
                  </a:ext>
                </a:extLst>
              </a:tr>
              <a:tr h="182880">
                <a:tc vMerge="1">
                  <a:txBody>
                    <a:bodyPr/>
                    <a:lstStyle/>
                    <a:p>
                      <a:endParaRPr lang="en-AU" sz="900"/>
                    </a:p>
                  </a:txBody>
                  <a:tcPr anchor="ctr"/>
                </a:tc>
                <a:tc>
                  <a:txBody>
                    <a:bodyPr/>
                    <a:lstStyle/>
                    <a:p>
                      <a:pPr algn="l"/>
                      <a:r>
                        <a:rPr lang="en-AU" sz="700"/>
                        <a:t>View all ‘clinical’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28323910"/>
                  </a:ext>
                </a:extLst>
              </a:tr>
              <a:tr h="182880">
                <a:tc vMerge="1">
                  <a:txBody>
                    <a:bodyPr/>
                    <a:lstStyle/>
                    <a:p>
                      <a:endParaRPr lang="en-AU" sz="900"/>
                    </a:p>
                  </a:txBody>
                  <a:tcPr anchor="ctr"/>
                </a:tc>
                <a:tc>
                  <a:txBody>
                    <a:bodyPr/>
                    <a:lstStyle/>
                    <a:p>
                      <a:pPr algn="l"/>
                      <a:r>
                        <a:rPr lang="en-AU" sz="700"/>
                        <a:t>View all ‘OHS’ incidents and ‘Hazards’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4087070114"/>
                  </a:ext>
                </a:extLst>
              </a:tr>
              <a:tr h="182880">
                <a:tc vMerge="1">
                  <a:txBody>
                    <a:bodyPr/>
                    <a:lstStyle/>
                    <a:p>
                      <a:endParaRPr lang="en-AU" sz="900"/>
                    </a:p>
                  </a:txBody>
                  <a:tcPr anchor="ctr"/>
                </a:tc>
                <a:tc>
                  <a:txBody>
                    <a:bodyPr/>
                    <a:lstStyle/>
                    <a:p>
                      <a:pPr algn="l"/>
                      <a:r>
                        <a:rPr lang="en-AU" sz="700"/>
                        <a:t>View ALL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390628155"/>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u="none" strike="noStrike" kern="1200" cap="none" spc="0" normalizeH="0" baseline="0" noProof="0">
                          <a:ln>
                            <a:noFill/>
                          </a:ln>
                          <a:solidFill>
                            <a:prstClr val="black"/>
                          </a:solidFill>
                          <a:effectLst/>
                          <a:uLnTx/>
                          <a:uFillTx/>
                        </a:rPr>
                        <a:t>Be a line manager</a:t>
                      </a:r>
                      <a:endParaRPr kumimoji="0" lang="en-AU" sz="7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69440808"/>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Manage incidents (edit Why &amp; How, close / re-open incidents)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24974849"/>
                  </a:ext>
                </a:extLst>
              </a:tr>
              <a:tr h="182880">
                <a:tc rowSpan="4">
                  <a:txBody>
                    <a:bodyPr/>
                    <a:lstStyle/>
                    <a:p>
                      <a:pPr marL="0" algn="ctr" defTabSz="914400" rtl="0" eaLnBrk="1" latinLnBrk="0" hangingPunct="1"/>
                      <a:r>
                        <a:rPr lang="en-AU" sz="700" b="1" kern="1200">
                          <a:solidFill>
                            <a:schemeClr val="dk1"/>
                          </a:solidFill>
                        </a:rPr>
                        <a:t>FEEDBACK</a:t>
                      </a:r>
                      <a:endParaRPr lang="en-AU" sz="700" b="1" kern="1200">
                        <a:solidFill>
                          <a:schemeClr val="dk1"/>
                        </a:solidFill>
                        <a:latin typeface="+mn-lt"/>
                        <a:ea typeface="+mn-ea"/>
                        <a:cs typeface="+mn-cs"/>
                      </a:endParaRPr>
                    </a:p>
                  </a:txBody>
                  <a:tcPr marL="68580" marR="68580" marT="34290" marB="34290" vert="vert270" anchor="ctr"/>
                </a:tc>
                <a:tc>
                  <a:txBody>
                    <a:bodyPr/>
                    <a:lstStyle/>
                    <a:p>
                      <a:pPr algn="l"/>
                      <a:r>
                        <a:rPr lang="en-AU" sz="700"/>
                        <a:t>Create Feedback</a:t>
                      </a:r>
                      <a:endParaRPr lang="en-AU" sz="700" i="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854267707"/>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u="none" strike="noStrike" kern="1200" cap="none" spc="0" normalizeH="0" baseline="0" noProof="0">
                          <a:ln>
                            <a:noFill/>
                          </a:ln>
                          <a:solidFill>
                            <a:prstClr val="black"/>
                          </a:solidFill>
                          <a:effectLst/>
                          <a:uLnTx/>
                          <a:uFillTx/>
                        </a:rPr>
                        <a:t>Manage feedback (close / re-open feedback)</a:t>
                      </a:r>
                      <a:endParaRPr kumimoji="0" lang="en-AU" sz="7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510590571"/>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Remove/ Restore incident and feedback records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978707504"/>
                  </a:ext>
                </a:extLst>
              </a:tr>
              <a:tr h="182880">
                <a:tc vMerge="1">
                  <a:txBody>
                    <a:bodyPr/>
                    <a:lstStyle/>
                    <a:p>
                      <a:endParaRPr lang="en-AU" sz="900"/>
                    </a:p>
                  </a:txBody>
                  <a:tcPr anchor="ctr"/>
                </a:tc>
                <a:tc>
                  <a:txBody>
                    <a:bodyPr/>
                    <a:lstStyle/>
                    <a:p>
                      <a:pPr algn="l"/>
                      <a:r>
                        <a:rPr lang="en-AU" sz="700"/>
                        <a:t>View ALL feedback records within my organisation on my feedback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482563867"/>
                  </a:ext>
                </a:extLst>
              </a:tr>
              <a:tr h="1828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1"/>
                        <a:t>REPORTS</a:t>
                      </a:r>
                      <a:endParaRPr lang="en-AU" sz="700" b="1" i="0"/>
                    </a:p>
                  </a:txBody>
                  <a:tcPr marL="68580" marR="68580" marT="34290" marB="34290" vert="vert270" anchor="c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 Reports</a:t>
                      </a:r>
                      <a:endParaRPr lang="en-AU" sz="700" i="1"/>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4054507740"/>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u="none" strike="noStrike" kern="1200" cap="none" spc="0" normalizeH="0" baseline="0" noProof="0">
                          <a:ln>
                            <a:noFill/>
                          </a:ln>
                          <a:solidFill>
                            <a:prstClr val="black"/>
                          </a:solidFill>
                          <a:effectLst/>
                          <a:uLnTx/>
                          <a:uFillTx/>
                        </a:rPr>
                        <a:t>Access Incident extract (full data extract for Incidents) </a:t>
                      </a:r>
                      <a:endParaRPr kumimoji="0" lang="en-AU" sz="7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109162882"/>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u="none" strike="noStrike" kern="1200" cap="none" spc="0" normalizeH="0" baseline="0" noProof="0">
                          <a:ln>
                            <a:noFill/>
                          </a:ln>
                          <a:solidFill>
                            <a:prstClr val="black"/>
                          </a:solidFill>
                          <a:effectLst/>
                          <a:uLnTx/>
                          <a:uFillTx/>
                        </a:rPr>
                        <a:t>Access Feedback extract (full data extract for feedback)</a:t>
                      </a:r>
                      <a:endParaRPr kumimoji="0" lang="en-AU" sz="7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00B05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762076716"/>
                  </a:ext>
                </a:extLst>
              </a:tr>
              <a:tr h="182880">
                <a:tc rowSpan="5">
                  <a:txBody>
                    <a:bodyPr/>
                    <a:lstStyle/>
                    <a:p>
                      <a:pPr algn="ctr"/>
                      <a:r>
                        <a:rPr lang="en-AU" sz="700" b="1"/>
                        <a:t>OTHER</a:t>
                      </a:r>
                    </a:p>
                  </a:txBody>
                  <a:tcPr marL="68580" marR="68580" marT="34290" marB="34290" vert="vert270" anchor="ctr">
                    <a:solidFill>
                      <a:srgbClr val="E9EDF4"/>
                    </a:solidFill>
                  </a:tcPr>
                </a:tc>
                <a:tc>
                  <a:txBody>
                    <a:bodyPr/>
                    <a:lstStyle/>
                    <a:p>
                      <a:pPr algn="l"/>
                      <a:r>
                        <a:rPr lang="en-AU" sz="700"/>
                        <a:t>Access Actions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dirty="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001075330"/>
                  </a:ext>
                </a:extLst>
              </a:tr>
              <a:tr h="182880">
                <a:tc vMerge="1">
                  <a:txBody>
                    <a:bodyPr/>
                    <a:lstStyle/>
                    <a:p>
                      <a:endParaRPr lang="en-AU" sz="900"/>
                    </a:p>
                  </a:txBody>
                  <a:tcPr anchor="ctr"/>
                </a:tc>
                <a:tc>
                  <a:txBody>
                    <a:bodyPr/>
                    <a:lstStyle/>
                    <a:p>
                      <a:pPr algn="l"/>
                      <a:r>
                        <a:rPr lang="en-AU" sz="700"/>
                        <a:t>View incidents as Read/Unread on Incident, Feedback, and Actions dashboards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756397303"/>
                  </a:ext>
                </a:extLst>
              </a:tr>
              <a:tr h="182880">
                <a:tc vMerge="1">
                  <a:txBody>
                    <a:bodyPr/>
                    <a:lstStyle/>
                    <a:p>
                      <a:endParaRPr lang="en-AU" sz="900"/>
                    </a:p>
                  </a:txBody>
                  <a:tcPr anchor="ctr"/>
                </a:tc>
                <a:tc>
                  <a:txBody>
                    <a:bodyPr/>
                    <a:lstStyle/>
                    <a:p>
                      <a:pPr algn="l"/>
                      <a:r>
                        <a:rPr lang="en-AU" sz="700"/>
                        <a:t>Access My Profile to delegate my permissions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228009708"/>
                  </a:ext>
                </a:extLst>
              </a:tr>
              <a:tr h="182880">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View/edit all incidents that another user has access to, if they have delegated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50158352"/>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Access the Administration module (Users, Teams, Notifications, and Organisation) </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u="none" strike="noStrike" kern="1200" cap="none" spc="0" normalizeH="0" baseline="0" noProof="0">
                          <a:ln>
                            <a:noFill/>
                          </a:ln>
                          <a:solidFill>
                            <a:srgbClr val="FF0000"/>
                          </a:solidFill>
                          <a:effectLst/>
                          <a:uLnTx/>
                          <a:uFillTx/>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627334134"/>
                  </a:ext>
                </a:extLst>
              </a:tr>
            </a:tbl>
          </a:graphicData>
        </a:graphic>
      </p:graphicFrame>
    </p:spTree>
    <p:extLst>
      <p:ext uri="{BB962C8B-B14F-4D97-AF65-F5344CB8AC3E}">
        <p14:creationId xmlns:p14="http://schemas.microsoft.com/office/powerpoint/2010/main" val="214556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System administration roles</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7</a:t>
            </a:fld>
            <a:endParaRPr lang="en-US"/>
          </a:p>
        </p:txBody>
      </p:sp>
      <p:sp>
        <p:nvSpPr>
          <p:cNvPr id="6" name="TextBox 5">
            <a:extLst>
              <a:ext uri="{FF2B5EF4-FFF2-40B4-BE49-F238E27FC236}">
                <a16:creationId xmlns:a16="http://schemas.microsoft.com/office/drawing/2014/main" id="{9423DFCF-EA92-4E45-9075-409519C71EE3}"/>
              </a:ext>
            </a:extLst>
          </p:cNvPr>
          <p:cNvSpPr txBox="1"/>
          <p:nvPr/>
        </p:nvSpPr>
        <p:spPr>
          <a:xfrm>
            <a:off x="260406" y="873826"/>
            <a:ext cx="8289125" cy="1143903"/>
          </a:xfrm>
          <a:prstGeom prst="rect">
            <a:avLst/>
          </a:prstGeom>
          <a:noFill/>
        </p:spPr>
        <p:txBody>
          <a:bodyPr wrap="square" rtlCol="0">
            <a:spAutoFit/>
          </a:bodyPr>
          <a:lstStyle/>
          <a:p>
            <a:pPr marL="257175" indent="-257175" algn="just">
              <a:spcAft>
                <a:spcPts val="450"/>
              </a:spcAft>
              <a:buFont typeface="Arial" panose="020B0604020202020204" pitchFamily="34" charset="0"/>
              <a:buChar char="•"/>
            </a:pPr>
            <a:r>
              <a:rPr lang="en-AU" sz="1200">
                <a:solidFill>
                  <a:schemeClr val="accent4">
                    <a:lumMod val="50000"/>
                  </a:schemeClr>
                </a:solidFill>
              </a:rPr>
              <a:t>The administration module allows you to manage changes to your organisation’s users, teams, notification rules and organisation details. </a:t>
            </a:r>
          </a:p>
          <a:p>
            <a:pPr marL="257175" indent="-257175" algn="just">
              <a:spcAft>
                <a:spcPts val="450"/>
              </a:spcAft>
              <a:buFont typeface="Arial" panose="020B0604020202020204" pitchFamily="34" charset="0"/>
              <a:buChar char="•"/>
            </a:pPr>
            <a:r>
              <a:rPr lang="en-AU" sz="1200">
                <a:solidFill>
                  <a:schemeClr val="accent4">
                    <a:lumMod val="50000"/>
                  </a:schemeClr>
                </a:solidFill>
                <a:cs typeface="Arial" pitchFamily="34" charset="0"/>
              </a:rPr>
              <a:t>There are two types of system roles available which provide access to the administration module: </a:t>
            </a:r>
            <a:r>
              <a:rPr lang="en-AU" sz="1200" b="1">
                <a:solidFill>
                  <a:schemeClr val="accent4">
                    <a:lumMod val="50000"/>
                  </a:schemeClr>
                </a:solidFill>
                <a:cs typeface="Arial" pitchFamily="34" charset="0"/>
              </a:rPr>
              <a:t>Helpdesk</a:t>
            </a:r>
            <a:r>
              <a:rPr lang="en-AU" sz="1200">
                <a:solidFill>
                  <a:schemeClr val="accent4">
                    <a:lumMod val="50000"/>
                  </a:schemeClr>
                </a:solidFill>
                <a:cs typeface="Arial" pitchFamily="34" charset="0"/>
              </a:rPr>
              <a:t> and </a:t>
            </a:r>
            <a:r>
              <a:rPr lang="en-AU" sz="1200" b="1">
                <a:solidFill>
                  <a:schemeClr val="accent4">
                    <a:lumMod val="50000"/>
                  </a:schemeClr>
                </a:solidFill>
                <a:cs typeface="Arial" pitchFamily="34" charset="0"/>
              </a:rPr>
              <a:t>Organisation Admin.</a:t>
            </a:r>
          </a:p>
          <a:p>
            <a:pPr>
              <a:spcAft>
                <a:spcPts val="450"/>
              </a:spcAft>
            </a:pPr>
            <a:endParaRPr lang="en-AU" sz="1200">
              <a:solidFill>
                <a:schemeClr val="accent4">
                  <a:lumMod val="50000"/>
                </a:schemeClr>
              </a:solidFill>
              <a:cs typeface="Arial" pitchFamily="34" charset="0"/>
            </a:endParaRPr>
          </a:p>
        </p:txBody>
      </p:sp>
      <p:graphicFrame>
        <p:nvGraphicFramePr>
          <p:cNvPr id="5" name="Table 4">
            <a:extLst>
              <a:ext uri="{FF2B5EF4-FFF2-40B4-BE49-F238E27FC236}">
                <a16:creationId xmlns:a16="http://schemas.microsoft.com/office/drawing/2014/main" id="{AC6959E8-D1A7-4651-BDA6-063DB8B77936}"/>
              </a:ext>
            </a:extLst>
          </p:cNvPr>
          <p:cNvGraphicFramePr>
            <a:graphicFrameLocks noGrp="1"/>
          </p:cNvGraphicFramePr>
          <p:nvPr>
            <p:extLst>
              <p:ext uri="{D42A27DB-BD31-4B8C-83A1-F6EECF244321}">
                <p14:modId xmlns:p14="http://schemas.microsoft.com/office/powerpoint/2010/main" val="3505642436"/>
              </p:ext>
            </p:extLst>
          </p:nvPr>
        </p:nvGraphicFramePr>
        <p:xfrm>
          <a:off x="949097" y="2031690"/>
          <a:ext cx="7245805" cy="2366010"/>
        </p:xfrm>
        <a:graphic>
          <a:graphicData uri="http://schemas.openxmlformats.org/drawingml/2006/table">
            <a:tbl>
              <a:tblPr firstRow="1" bandRow="1">
                <a:tableStyleId>{3B4B98B0-60AC-42C2-AFA5-B58CD77FA1E5}</a:tableStyleId>
              </a:tblPr>
              <a:tblGrid>
                <a:gridCol w="1672109">
                  <a:extLst>
                    <a:ext uri="{9D8B030D-6E8A-4147-A177-3AD203B41FA5}">
                      <a16:colId xmlns:a16="http://schemas.microsoft.com/office/drawing/2014/main" val="3450882481"/>
                    </a:ext>
                  </a:extLst>
                </a:gridCol>
                <a:gridCol w="5573696">
                  <a:extLst>
                    <a:ext uri="{9D8B030D-6E8A-4147-A177-3AD203B41FA5}">
                      <a16:colId xmlns:a16="http://schemas.microsoft.com/office/drawing/2014/main" val="4011401794"/>
                    </a:ext>
                  </a:extLst>
                </a:gridCol>
              </a:tblGrid>
              <a:tr h="1417320">
                <a:tc>
                  <a:txBody>
                    <a:bodyPr/>
                    <a:lstStyle/>
                    <a:p>
                      <a:pPr marL="0" lvl="1" indent="0" algn="l" defTabSz="914400" rtl="0" eaLnBrk="1" latinLnBrk="0" hangingPunct="1">
                        <a:spcAft>
                          <a:spcPts val="600"/>
                        </a:spcAft>
                        <a:buFont typeface="Arial" panose="020B0604020202020204" pitchFamily="34" charset="0"/>
                        <a:buNone/>
                      </a:pPr>
                      <a:r>
                        <a:rPr lang="en-AU" sz="1200" b="1" kern="1200">
                          <a:solidFill>
                            <a:schemeClr val="tx2">
                              <a:lumMod val="75000"/>
                            </a:schemeClr>
                          </a:solidFill>
                        </a:rPr>
                        <a:t>Helpdesk</a:t>
                      </a:r>
                      <a:endParaRPr lang="en-AU" sz="1200" b="1" kern="1200">
                        <a:solidFill>
                          <a:schemeClr val="tx2">
                            <a:lumMod val="75000"/>
                          </a:schemeClr>
                        </a:solidFill>
                        <a:latin typeface="+mn-lt"/>
                        <a:ea typeface="+mn-ea"/>
                        <a:cs typeface="Arial" pitchFamily="34" charset="0"/>
                      </a:endParaRPr>
                    </a:p>
                  </a:txBody>
                  <a:tcPr marL="68580" marR="68580" marT="34290" marB="34290">
                    <a:solidFill>
                      <a:srgbClr val="E9EDF4"/>
                    </a:solidFill>
                  </a:tcPr>
                </a:tc>
                <a:tc>
                  <a:txBody>
                    <a:bodyPr/>
                    <a:lstStyle/>
                    <a:p>
                      <a:pPr marL="361950" lvl="1" indent="-285750">
                        <a:spcAft>
                          <a:spcPts val="600"/>
                        </a:spcAft>
                        <a:buFont typeface="Arial" panose="020B0604020202020204" pitchFamily="34" charset="0"/>
                        <a:buChar char="•"/>
                      </a:pPr>
                      <a:r>
                        <a:rPr lang="en-AU" sz="1200" b="0">
                          <a:solidFill>
                            <a:schemeClr val="tx2">
                              <a:lumMod val="75000"/>
                            </a:schemeClr>
                          </a:solidFill>
                        </a:rPr>
                        <a:t>Provides access to organisation-wide data in the Incidents, Feedback and Actions sections of your VHIMS CS system.</a:t>
                      </a:r>
                    </a:p>
                    <a:p>
                      <a:pPr marL="361950" lvl="1" indent="-285750">
                        <a:spcAft>
                          <a:spcPts val="600"/>
                        </a:spcAft>
                        <a:buFont typeface="Arial" panose="020B0604020202020204" pitchFamily="34" charset="0"/>
                        <a:buChar char="•"/>
                      </a:pPr>
                      <a:r>
                        <a:rPr lang="en-AU" sz="1200" b="0">
                          <a:solidFill>
                            <a:schemeClr val="tx2">
                              <a:lumMod val="75000"/>
                            </a:schemeClr>
                          </a:solidFill>
                        </a:rPr>
                        <a:t>Provides access to the four administration module sections of: Users, Team, Notifications and Organisation.</a:t>
                      </a:r>
                    </a:p>
                    <a:p>
                      <a:pPr marL="361950" lvl="1" indent="-285750">
                        <a:spcAft>
                          <a:spcPts val="600"/>
                        </a:spcAft>
                        <a:buFont typeface="Arial" panose="020B0604020202020204" pitchFamily="34" charset="0"/>
                        <a:buChar char="•"/>
                        <a:tabLst>
                          <a:tab pos="361950" algn="l"/>
                        </a:tabLst>
                      </a:pPr>
                      <a:r>
                        <a:rPr lang="en-AU" sz="1200" b="0">
                          <a:solidFill>
                            <a:schemeClr val="tx2">
                              <a:lumMod val="75000"/>
                            </a:schemeClr>
                          </a:solidFill>
                        </a:rPr>
                        <a:t>This role does not allow the user to have subordinates (users in this role cannot be line managers).</a:t>
                      </a:r>
                      <a:endParaRPr lang="en-AU" sz="1200" b="0">
                        <a:solidFill>
                          <a:schemeClr val="tx2">
                            <a:lumMod val="75000"/>
                          </a:schemeClr>
                        </a:solidFill>
                        <a:cs typeface="Arial" pitchFamily="34" charset="0"/>
                      </a:endParaRPr>
                    </a:p>
                  </a:txBody>
                  <a:tcPr marL="68580" marR="68580" marT="34290" marB="34290">
                    <a:solidFill>
                      <a:srgbClr val="E9EDF4"/>
                    </a:solidFill>
                  </a:tcPr>
                </a:tc>
                <a:extLst>
                  <a:ext uri="{0D108BD9-81ED-4DB2-BD59-A6C34878D82A}">
                    <a16:rowId xmlns:a16="http://schemas.microsoft.com/office/drawing/2014/main" val="1312564417"/>
                  </a:ext>
                </a:extLst>
              </a:tr>
              <a:tr h="948690">
                <a:tc>
                  <a:txBody>
                    <a:bodyPr/>
                    <a:lstStyle/>
                    <a:p>
                      <a:r>
                        <a:rPr lang="en-AU" sz="1200" b="1" kern="1200">
                          <a:solidFill>
                            <a:schemeClr val="tx2">
                              <a:lumMod val="75000"/>
                            </a:schemeClr>
                          </a:solidFill>
                        </a:rPr>
                        <a:t>Organisation Admin</a:t>
                      </a:r>
                      <a:endParaRPr lang="en-AU" sz="1200" b="1" kern="1200">
                        <a:solidFill>
                          <a:schemeClr val="tx2">
                            <a:lumMod val="75000"/>
                          </a:schemeClr>
                        </a:solidFill>
                        <a:latin typeface="+mn-lt"/>
                        <a:ea typeface="+mn-ea"/>
                        <a:cs typeface="Arial" pitchFamily="34" charset="0"/>
                      </a:endParaRPr>
                    </a:p>
                  </a:txBody>
                  <a:tcPr marL="68580" marR="68580" marT="34290" marB="34290"/>
                </a:tc>
                <a:tc>
                  <a:txBody>
                    <a:bodyPr/>
                    <a:lstStyle/>
                    <a:p>
                      <a:pPr marL="361950" lvl="1" indent="-285750">
                        <a:spcAft>
                          <a:spcPts val="600"/>
                        </a:spcAft>
                        <a:buFont typeface="Arial" panose="020B0604020202020204" pitchFamily="34" charset="0"/>
                        <a:buChar char="•"/>
                      </a:pPr>
                      <a:r>
                        <a:rPr lang="en-AU" sz="1200" b="0">
                          <a:solidFill>
                            <a:schemeClr val="tx2">
                              <a:lumMod val="75000"/>
                            </a:schemeClr>
                          </a:solidFill>
                        </a:rPr>
                        <a:t>Provides access to the four administration module sections of: Users, Team, Notifications and Organisation.</a:t>
                      </a:r>
                    </a:p>
                    <a:p>
                      <a:pPr marL="361950" lvl="1" indent="-285750">
                        <a:spcAft>
                          <a:spcPts val="600"/>
                        </a:spcAft>
                        <a:buFont typeface="Arial" panose="020B0604020202020204" pitchFamily="34" charset="0"/>
                        <a:buChar char="•"/>
                        <a:tabLst>
                          <a:tab pos="361950" algn="l"/>
                        </a:tabLst>
                      </a:pPr>
                      <a:r>
                        <a:rPr lang="en-AU" sz="1200">
                          <a:solidFill>
                            <a:schemeClr val="tx2">
                              <a:lumMod val="75000"/>
                            </a:schemeClr>
                          </a:solidFill>
                        </a:rPr>
                        <a:t>This role provides no access to create or manage incidents or feedback, it is purely a system administration role.</a:t>
                      </a:r>
                    </a:p>
                  </a:txBody>
                  <a:tcPr marL="68580" marR="68580" marT="34290" marB="34290"/>
                </a:tc>
                <a:extLst>
                  <a:ext uri="{0D108BD9-81ED-4DB2-BD59-A6C34878D82A}">
                    <a16:rowId xmlns:a16="http://schemas.microsoft.com/office/drawing/2014/main" val="1499950178"/>
                  </a:ext>
                </a:extLst>
              </a:tr>
            </a:tbl>
          </a:graphicData>
        </a:graphic>
      </p:graphicFrame>
    </p:spTree>
    <p:extLst>
      <p:ext uri="{BB962C8B-B14F-4D97-AF65-F5344CB8AC3E}">
        <p14:creationId xmlns:p14="http://schemas.microsoft.com/office/powerpoint/2010/main" val="326517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AU"/>
              <a:t>Administration module dashboard</a:t>
            </a:r>
          </a:p>
        </p:txBody>
      </p:sp>
      <p:sp>
        <p:nvSpPr>
          <p:cNvPr id="2" name="Slide Number Placeholder 1"/>
          <p:cNvSpPr>
            <a:spLocks noGrp="1"/>
          </p:cNvSpPr>
          <p:nvPr>
            <p:ph type="sldNum" sz="quarter" idx="4294967295"/>
          </p:nvPr>
        </p:nvSpPr>
        <p:spPr>
          <a:xfrm>
            <a:off x="8604250" y="4905375"/>
            <a:ext cx="539750" cy="280988"/>
          </a:xfrm>
        </p:spPr>
        <p:txBody>
          <a:bodyPr/>
          <a:lstStyle/>
          <a:p>
            <a:fld id="{9E9F96A1-AF88-AB4F-B31E-D7FDBED0BD95}" type="slidenum">
              <a:rPr lang="en-US" smtClean="0"/>
              <a:pPr/>
              <a:t>8</a:t>
            </a:fld>
            <a:endParaRPr lang="en-US"/>
          </a:p>
        </p:txBody>
      </p:sp>
      <p:sp>
        <p:nvSpPr>
          <p:cNvPr id="5" name="Title 4" hidden="1">
            <a:extLst>
              <a:ext uri="{FF2B5EF4-FFF2-40B4-BE49-F238E27FC236}">
                <a16:creationId xmlns:a16="http://schemas.microsoft.com/office/drawing/2014/main" id="{588CB0DF-AAE2-4C54-A2FF-F58100A16DD1}"/>
              </a:ext>
            </a:extLst>
          </p:cNvPr>
          <p:cNvSpPr>
            <a:spLocks noGrp="1"/>
          </p:cNvSpPr>
          <p:nvPr>
            <p:ph type="title" idx="4294967295"/>
          </p:nvPr>
        </p:nvSpPr>
        <p:spPr>
          <a:xfrm>
            <a:off x="0" y="-117475"/>
            <a:ext cx="7199313" cy="809625"/>
          </a:xfrm>
          <a:prstGeom prst="rect">
            <a:avLst/>
          </a:prstGeom>
        </p:spPr>
        <p:txBody>
          <a:bodyPr/>
          <a:lstStyle/>
          <a:p>
            <a:r>
              <a:rPr lang="en-AU"/>
              <a:t>Administration module dashboard</a:t>
            </a:r>
          </a:p>
        </p:txBody>
      </p:sp>
    </p:spTree>
    <p:extLst>
      <p:ext uri="{BB962C8B-B14F-4D97-AF65-F5344CB8AC3E}">
        <p14:creationId xmlns:p14="http://schemas.microsoft.com/office/powerpoint/2010/main" val="293776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A4A30B-522B-4F3D-B849-FCD767693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878" y="1491631"/>
            <a:ext cx="4155456" cy="159015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AU"/>
              <a:t>Administration module dashboard</a:t>
            </a:r>
          </a:p>
        </p:txBody>
      </p:sp>
      <p:sp>
        <p:nvSpPr>
          <p:cNvPr id="5" name="Text Placeholder 4"/>
          <p:cNvSpPr>
            <a:spLocks noGrp="1"/>
          </p:cNvSpPr>
          <p:nvPr>
            <p:ph idx="1"/>
          </p:nvPr>
        </p:nvSpPr>
        <p:spPr>
          <a:xfrm>
            <a:off x="296666" y="1068632"/>
            <a:ext cx="4032250" cy="2861730"/>
          </a:xfrm>
        </p:spPr>
        <p:txBody>
          <a:bodyPr/>
          <a:lstStyle/>
          <a:p>
            <a:pPr marL="214313" indent="-214313">
              <a:spcAft>
                <a:spcPts val="450"/>
              </a:spcAft>
              <a:buFont typeface="Arial" panose="020B0604020202020204" pitchFamily="34" charset="0"/>
              <a:buChar char="•"/>
            </a:pPr>
            <a:r>
              <a:rPr lang="en-AU" b="0">
                <a:solidFill>
                  <a:schemeClr val="accent4">
                    <a:lumMod val="50000"/>
                  </a:schemeClr>
                </a:solidFill>
                <a:cs typeface="+mn-cs"/>
              </a:rPr>
              <a:t>If you have a system administration role, you will see these tabs when you log in to your VHIMS CS system: </a:t>
            </a:r>
          </a:p>
          <a:p>
            <a:pPr marL="807244" indent="-214313">
              <a:spcBef>
                <a:spcPts val="0"/>
              </a:spcBef>
              <a:spcAft>
                <a:spcPts val="600"/>
              </a:spcAft>
              <a:buFont typeface="Courier New" panose="02070309020205020404" pitchFamily="49" charset="0"/>
              <a:buChar char="o"/>
              <a:tabLst>
                <a:tab pos="671513" algn="l"/>
              </a:tabLst>
            </a:pPr>
            <a:r>
              <a:rPr lang="en-AU" b="0">
                <a:solidFill>
                  <a:schemeClr val="accent4">
                    <a:lumMod val="50000"/>
                  </a:schemeClr>
                </a:solidFill>
                <a:cs typeface="+mn-cs"/>
              </a:rPr>
              <a:t>Users </a:t>
            </a:r>
          </a:p>
          <a:p>
            <a:pPr marL="807244" indent="-214313">
              <a:spcBef>
                <a:spcPts val="0"/>
              </a:spcBef>
              <a:spcAft>
                <a:spcPts val="600"/>
              </a:spcAft>
              <a:buFont typeface="Courier New" panose="02070309020205020404" pitchFamily="49" charset="0"/>
              <a:buChar char="o"/>
              <a:tabLst>
                <a:tab pos="671513" algn="l"/>
              </a:tabLst>
            </a:pPr>
            <a:r>
              <a:rPr lang="en-AU" b="0">
                <a:solidFill>
                  <a:schemeClr val="accent4">
                    <a:lumMod val="50000"/>
                  </a:schemeClr>
                </a:solidFill>
                <a:cs typeface="+mn-cs"/>
              </a:rPr>
              <a:t>Teams </a:t>
            </a:r>
          </a:p>
          <a:p>
            <a:pPr marL="807244" indent="-214313">
              <a:spcBef>
                <a:spcPts val="0"/>
              </a:spcBef>
              <a:spcAft>
                <a:spcPts val="600"/>
              </a:spcAft>
              <a:buFont typeface="Courier New" panose="02070309020205020404" pitchFamily="49" charset="0"/>
              <a:buChar char="o"/>
              <a:tabLst>
                <a:tab pos="671513" algn="l"/>
              </a:tabLst>
            </a:pPr>
            <a:r>
              <a:rPr lang="en-AU" b="0">
                <a:solidFill>
                  <a:schemeClr val="accent4">
                    <a:lumMod val="50000"/>
                  </a:schemeClr>
                </a:solidFill>
                <a:cs typeface="+mn-cs"/>
              </a:rPr>
              <a:t>Notifications</a:t>
            </a:r>
          </a:p>
          <a:p>
            <a:pPr marL="807244" indent="-214313">
              <a:spcBef>
                <a:spcPts val="0"/>
              </a:spcBef>
              <a:spcAft>
                <a:spcPts val="600"/>
              </a:spcAft>
              <a:buFont typeface="Courier New" panose="02070309020205020404" pitchFamily="49" charset="0"/>
              <a:buChar char="o"/>
              <a:tabLst>
                <a:tab pos="671513" algn="l"/>
              </a:tabLst>
            </a:pPr>
            <a:r>
              <a:rPr lang="en-AU" b="0">
                <a:solidFill>
                  <a:schemeClr val="accent4">
                    <a:lumMod val="50000"/>
                  </a:schemeClr>
                </a:solidFill>
                <a:cs typeface="+mn-cs"/>
              </a:rPr>
              <a:t>Organisations</a:t>
            </a:r>
          </a:p>
          <a:p>
            <a:pPr marL="214313" indent="-214313">
              <a:spcAft>
                <a:spcPts val="450"/>
              </a:spcAft>
              <a:buFont typeface="Arial" panose="020B0604020202020204" pitchFamily="34" charset="0"/>
              <a:buChar char="•"/>
            </a:pPr>
            <a:r>
              <a:rPr lang="en-AU" b="0">
                <a:solidFill>
                  <a:schemeClr val="accent4">
                    <a:lumMod val="50000"/>
                  </a:schemeClr>
                </a:solidFill>
                <a:cs typeface="+mn-cs"/>
              </a:rPr>
              <a:t>These administration sections allow you to make changes to your users, team structures, notification rules, and organisational set up within your VHIMS CS system.</a:t>
            </a:r>
          </a:p>
        </p:txBody>
      </p:sp>
      <p:sp>
        <p:nvSpPr>
          <p:cNvPr id="4" name="Footer Placeholder 3"/>
          <p:cNvSpPr>
            <a:spLocks noGrp="1"/>
          </p:cNvSpPr>
          <p:nvPr>
            <p:ph type="ftr" sz="quarter" idx="11"/>
          </p:nvPr>
        </p:nvSpPr>
        <p:spPr/>
        <p:txBody>
          <a:bodyPr/>
          <a:lstStyle/>
          <a:p>
            <a:r>
              <a:rPr lang="en-US"/>
              <a:t>VHIMS CS end user training – System Management | December 2024</a:t>
            </a:r>
          </a:p>
        </p:txBody>
      </p:sp>
      <p:sp>
        <p:nvSpPr>
          <p:cNvPr id="3" name="Slide Number Placeholder 2"/>
          <p:cNvSpPr>
            <a:spLocks noGrp="1"/>
          </p:cNvSpPr>
          <p:nvPr>
            <p:ph type="sldNum" sz="quarter" idx="12"/>
          </p:nvPr>
        </p:nvSpPr>
        <p:spPr/>
        <p:txBody>
          <a:bodyPr/>
          <a:lstStyle/>
          <a:p>
            <a:fld id="{9E9F96A1-AF88-AB4F-B31E-D7FDBED0BD95}" type="slidenum">
              <a:rPr lang="en-US" smtClean="0"/>
              <a:pPr/>
              <a:t>9</a:t>
            </a:fld>
            <a:endParaRPr lang="en-US"/>
          </a:p>
        </p:txBody>
      </p:sp>
      <p:sp>
        <p:nvSpPr>
          <p:cNvPr id="8" name="Rectangle 7">
            <a:extLst>
              <a:ext uri="{FF2B5EF4-FFF2-40B4-BE49-F238E27FC236}">
                <a16:creationId xmlns:a16="http://schemas.microsoft.com/office/drawing/2014/main" id="{321626DC-0B3E-441F-9B07-E05F4E93299C}"/>
              </a:ext>
            </a:extLst>
          </p:cNvPr>
          <p:cNvSpPr/>
          <p:nvPr/>
        </p:nvSpPr>
        <p:spPr>
          <a:xfrm>
            <a:off x="4950042" y="2532538"/>
            <a:ext cx="3652026" cy="417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aphicFrame>
        <p:nvGraphicFramePr>
          <p:cNvPr id="10" name="Table 9">
            <a:extLst>
              <a:ext uri="{FF2B5EF4-FFF2-40B4-BE49-F238E27FC236}">
                <a16:creationId xmlns:a16="http://schemas.microsoft.com/office/drawing/2014/main" id="{1E0F5799-D59A-40AB-8172-B1797A0B6F37}"/>
              </a:ext>
            </a:extLst>
          </p:cNvPr>
          <p:cNvGraphicFramePr>
            <a:graphicFrameLocks noGrp="1"/>
          </p:cNvGraphicFramePr>
          <p:nvPr>
            <p:extLst>
              <p:ext uri="{D42A27DB-BD31-4B8C-83A1-F6EECF244321}">
                <p14:modId xmlns:p14="http://schemas.microsoft.com/office/powerpoint/2010/main" val="3300566481"/>
              </p:ext>
            </p:extLst>
          </p:nvPr>
        </p:nvGraphicFramePr>
        <p:xfrm>
          <a:off x="1007605" y="3970545"/>
          <a:ext cx="7128791" cy="594066"/>
        </p:xfrm>
        <a:graphic>
          <a:graphicData uri="http://schemas.openxmlformats.org/drawingml/2006/table">
            <a:tbl>
              <a:tblPr firstRow="1" bandRow="1">
                <a:tableStyleId>{93296810-A885-4BE3-A3E7-6D5BEEA58F35}</a:tableStyleId>
              </a:tblPr>
              <a:tblGrid>
                <a:gridCol w="547100">
                  <a:extLst>
                    <a:ext uri="{9D8B030D-6E8A-4147-A177-3AD203B41FA5}">
                      <a16:colId xmlns:a16="http://schemas.microsoft.com/office/drawing/2014/main" val="3504109914"/>
                    </a:ext>
                  </a:extLst>
                </a:gridCol>
                <a:gridCol w="6581691">
                  <a:extLst>
                    <a:ext uri="{9D8B030D-6E8A-4147-A177-3AD203B41FA5}">
                      <a16:colId xmlns:a16="http://schemas.microsoft.com/office/drawing/2014/main" val="2439419981"/>
                    </a:ext>
                  </a:extLst>
                </a:gridCol>
              </a:tblGrid>
              <a:tr h="5940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If your system role is Helpdesk, you will also see tabs for Incidents, Feedback, and Actions, in addition to these four administration sections.</a:t>
                      </a:r>
                      <a:endParaRPr lang="en-AU" sz="1400" i="0">
                        <a:solidFill>
                          <a:schemeClr val="bg1"/>
                        </a:solidFill>
                      </a:endParaRP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2588378627"/>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navy 16x9 presentation" id="{312240A0-3964-F146-A3AA-9400C51E8E33}" vid="{E9F1A43C-0529-7049-8811-907806253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DAFCC2F2D10C4FBFD5DDCC2D0E0513" ma:contentTypeVersion="18" ma:contentTypeDescription="Create a new document." ma:contentTypeScope="" ma:versionID="cb8f8d26b57b5d250c0c7bf553e18c95">
  <xsd:schema xmlns:xsd="http://www.w3.org/2001/XMLSchema" xmlns:xs="http://www.w3.org/2001/XMLSchema" xmlns:p="http://schemas.microsoft.com/office/2006/metadata/properties" xmlns:ns2="2b66fba0-a484-45f7-a583-8d60ea0a579a" xmlns:ns3="f20e25a9-4870-4aa0-b3e6-af2a04bad4d0" xmlns:ns4="5ce0f2b5-5be5-4508-bce9-d7011ece0659" targetNamespace="http://schemas.microsoft.com/office/2006/metadata/properties" ma:root="true" ma:fieldsID="7cbf83102019bfdcc1f88673ddf5bbc9" ns2:_="" ns3:_="" ns4:_="">
    <xsd:import namespace="2b66fba0-a484-45f7-a583-8d60ea0a579a"/>
    <xsd:import namespace="f20e25a9-4870-4aa0-b3e6-af2a04bad4d0"/>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Comme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6fba0-a484-45f7-a583-8d60ea0a5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format="Dropdown" ma:internalName="Comments">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e25a9-4870-4aa0-b3e6-af2a04bad4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a03ddc2-f703-47a4-9919-8231582f135f}" ma:internalName="TaxCatchAll" ma:showField="CatchAllData" ma:web="f20e25a9-4870-4aa0-b3e6-af2a04bad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66fba0-a484-45f7-a583-8d60ea0a579a">
      <Terms xmlns="http://schemas.microsoft.com/office/infopath/2007/PartnerControls"/>
    </lcf76f155ced4ddcb4097134ff3c332f>
    <TaxCatchAll xmlns="5ce0f2b5-5be5-4508-bce9-d7011ece0659" xsi:nil="true"/>
    <Comments xmlns="2b66fba0-a484-45f7-a583-8d60ea0a579a" xsi:nil="true"/>
  </documentManagement>
</p:properties>
</file>

<file path=customXml/itemProps1.xml><?xml version="1.0" encoding="utf-8"?>
<ds:datastoreItem xmlns:ds="http://schemas.openxmlformats.org/officeDocument/2006/customXml" ds:itemID="{20FE6E1A-EDA4-4D59-A597-F7FD0F405E45}">
  <ds:schemaRefs>
    <ds:schemaRef ds:uri="2b66fba0-a484-45f7-a583-8d60ea0a579a"/>
    <ds:schemaRef ds:uri="5ce0f2b5-5be5-4508-bce9-d7011ece0659"/>
    <ds:schemaRef ds:uri="f20e25a9-4870-4aa0-b3e6-af2a04bad4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91B802-60EA-4571-8319-7988F23637C6}">
  <ds:schemaRefs>
    <ds:schemaRef ds:uri="http://schemas.microsoft.com/sharepoint/v3/contenttype/forms"/>
  </ds:schemaRefs>
</ds:datastoreItem>
</file>

<file path=customXml/itemProps3.xml><?xml version="1.0" encoding="utf-8"?>
<ds:datastoreItem xmlns:ds="http://schemas.openxmlformats.org/officeDocument/2006/customXml" ds:itemID="{D4016C18-AB14-4AA5-A143-7C2883BF9343}">
  <ds:schemaRefs>
    <ds:schemaRef ds:uri="http://purl.org/dc/elements/1.1/"/>
    <ds:schemaRef ds:uri="http://schemas.openxmlformats.org/package/2006/metadata/core-properties"/>
    <ds:schemaRef ds:uri="http://purl.org/dc/dcmitype/"/>
    <ds:schemaRef ds:uri="http://schemas.microsoft.com/office/infopath/2007/PartnerControls"/>
    <ds:schemaRef ds:uri="5ce0f2b5-5be5-4508-bce9-d7011ece0659"/>
    <ds:schemaRef ds:uri="http://purl.org/dc/terms/"/>
    <ds:schemaRef ds:uri="http://schemas.microsoft.com/office/2006/metadata/properties"/>
    <ds:schemaRef ds:uri="http://schemas.microsoft.com/office/2006/documentManagement/types"/>
    <ds:schemaRef ds:uri="2b66fba0-a484-45f7-a583-8d60ea0a579a"/>
    <ds:schemaRef ds:uri="f20e25a9-4870-4aa0-b3e6-af2a04bad4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DH navy 16x9 presentation</Template>
  <TotalTime>65</TotalTime>
  <Words>4916</Words>
  <Application>Microsoft Office PowerPoint</Application>
  <PresentationFormat>On-screen Show (16:9)</PresentationFormat>
  <Paragraphs>820</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Arial Black</vt:lpstr>
      <vt:lpstr>Calibri</vt:lpstr>
      <vt:lpstr>Courier New</vt:lpstr>
      <vt:lpstr>Wingdings 2</vt:lpstr>
      <vt:lpstr>Body</vt:lpstr>
      <vt:lpstr>VHIMS Central Solution </vt:lpstr>
      <vt:lpstr>Table of contents</vt:lpstr>
      <vt:lpstr>Roles and permissions</vt:lpstr>
      <vt:lpstr>Understanding VHIMS CS system roles and permissions</vt:lpstr>
      <vt:lpstr>Most common VHIMS CS roles</vt:lpstr>
      <vt:lpstr>Overview of VHIMS CS roles and permissions</vt:lpstr>
      <vt:lpstr>System administration roles</vt:lpstr>
      <vt:lpstr>Administration module dashboard</vt:lpstr>
      <vt:lpstr>Administration module dashboard</vt:lpstr>
      <vt:lpstr>Users</vt:lpstr>
      <vt:lpstr>Accessing users</vt:lpstr>
      <vt:lpstr>Users – transferring subordinates</vt:lpstr>
      <vt:lpstr>Users – edit a user</vt:lpstr>
      <vt:lpstr>Users – edit a user</vt:lpstr>
      <vt:lpstr>Users –  managing line managers</vt:lpstr>
      <vt:lpstr>Users – linking user accounts</vt:lpstr>
      <vt:lpstr>Users - profile delegation</vt:lpstr>
      <vt:lpstr>Users - profile delegation</vt:lpstr>
      <vt:lpstr>Users - profile delegation</vt:lpstr>
      <vt:lpstr>Users – deactivate / reactivate a user</vt:lpstr>
      <vt:lpstr>Users – adding a new user</vt:lpstr>
      <vt:lpstr>Teams</vt:lpstr>
      <vt:lpstr>Accessing teams</vt:lpstr>
      <vt:lpstr>Teams – edit a team</vt:lpstr>
      <vt:lpstr>Teams – edit a team</vt:lpstr>
      <vt:lpstr>Teams – deactivate / reactivate a team</vt:lpstr>
      <vt:lpstr>Teams – adding a new team</vt:lpstr>
      <vt:lpstr>Teams – adding a new team</vt:lpstr>
      <vt:lpstr>Notifications</vt:lpstr>
      <vt:lpstr>Accessing notifications</vt:lpstr>
      <vt:lpstr>Accessing notifications</vt:lpstr>
      <vt:lpstr>Notifications – edit a notification rule</vt:lpstr>
      <vt:lpstr>Notifications – edit a notification rule </vt:lpstr>
      <vt:lpstr>Notifications – deactivate / reactivate a notification rule</vt:lpstr>
      <vt:lpstr>Notifications – adding a new notification rule</vt:lpstr>
      <vt:lpstr>Notifications – adding a new notification</vt:lpstr>
      <vt:lpstr>Organisation tab</vt:lpstr>
      <vt:lpstr>Organisations – managing organisation details</vt:lpstr>
      <vt:lpstr>Organisations – authorising officers</vt:lpstr>
      <vt:lpstr>Organisations – managing campus details</vt:lpstr>
      <vt:lpstr>Organisations – managing wards/locations</vt:lpstr>
      <vt:lpstr>Organisations – adding a new ward/location</vt:lpstr>
      <vt:lpstr>Organisations – editing wards/locations</vt:lpstr>
      <vt:lpstr>Organisations – adding a new specialty/unit</vt:lpstr>
      <vt:lpstr>Organisations – editing specialties/units</vt:lpstr>
      <vt:lpstr>Organisations – editing programs</vt:lpstr>
      <vt:lpstr>Organisations – adding a program</vt:lpstr>
      <vt:lpstr>Remove/Restore incidents and feedback</vt:lpstr>
      <vt:lpstr>Removing and restoring incidents and feedback</vt:lpstr>
      <vt:lpstr>Removing incidents and feedback</vt:lpstr>
      <vt:lpstr>Restoring incidents and feedback</vt:lpstr>
      <vt:lpstr>System Reporting </vt:lpstr>
      <vt:lpstr>System Reporting</vt:lpstr>
      <vt:lpstr>Logging off</vt:lpstr>
      <vt:lpstr>Logging off</vt:lpstr>
      <vt:lpstr>For further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Penny Meddings (Health)</dc:creator>
  <cp:keywords/>
  <dc:description/>
  <cp:lastModifiedBy>Louise Shanahan-McKenna (Health)</cp:lastModifiedBy>
  <cp:revision>1</cp:revision>
  <dcterms:created xsi:type="dcterms:W3CDTF">2024-11-26T02:08:30Z</dcterms:created>
  <dcterms:modified xsi:type="dcterms:W3CDTF">2024-12-09T04:57:39Z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0x01010093DAFCC2F2D10C4FBFD5DDCC2D0E0513</vt:lpwstr>
  </property>
  <property fmtid="{D5CDD505-2E9C-101B-9397-08002B2CF9AE}" pid="12" name="MediaServiceImageTags">
    <vt:lpwstr/>
  </property>
</Properties>
</file>