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5C_C37B9C4F.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1B0_FB0CF869.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omments/modernComment_1B4_E424E3FF.xml" ContentType="application/vnd.ms-powerpoint.comment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8"/>
  </p:notesMasterIdLst>
  <p:sldIdLst>
    <p:sldId id="485" r:id="rId5"/>
    <p:sldId id="471" r:id="rId6"/>
    <p:sldId id="343" r:id="rId7"/>
    <p:sldId id="348" r:id="rId8"/>
    <p:sldId id="349" r:id="rId9"/>
    <p:sldId id="422" r:id="rId10"/>
    <p:sldId id="420" r:id="rId11"/>
    <p:sldId id="467" r:id="rId12"/>
    <p:sldId id="344" r:id="rId13"/>
    <p:sldId id="461" r:id="rId14"/>
    <p:sldId id="302" r:id="rId15"/>
    <p:sldId id="304" r:id="rId16"/>
    <p:sldId id="385" r:id="rId17"/>
    <p:sldId id="462" r:id="rId18"/>
    <p:sldId id="305" r:id="rId19"/>
    <p:sldId id="384" r:id="rId20"/>
    <p:sldId id="486" r:id="rId21"/>
    <p:sldId id="430" r:id="rId22"/>
    <p:sldId id="431" r:id="rId23"/>
    <p:sldId id="345" r:id="rId24"/>
    <p:sldId id="307" r:id="rId25"/>
    <p:sldId id="311" r:id="rId26"/>
    <p:sldId id="310" r:id="rId27"/>
    <p:sldId id="312" r:id="rId28"/>
    <p:sldId id="487" r:id="rId29"/>
    <p:sldId id="313" r:id="rId30"/>
    <p:sldId id="466" r:id="rId31"/>
    <p:sldId id="314" r:id="rId32"/>
    <p:sldId id="315" r:id="rId33"/>
    <p:sldId id="316" r:id="rId34"/>
    <p:sldId id="317" r:id="rId35"/>
    <p:sldId id="338" r:id="rId36"/>
    <p:sldId id="340" r:id="rId37"/>
    <p:sldId id="432" r:id="rId38"/>
    <p:sldId id="460" r:id="rId39"/>
    <p:sldId id="341" r:id="rId40"/>
    <p:sldId id="346" r:id="rId41"/>
    <p:sldId id="324" r:id="rId42"/>
    <p:sldId id="325" r:id="rId43"/>
    <p:sldId id="326" r:id="rId44"/>
    <p:sldId id="434" r:id="rId45"/>
    <p:sldId id="433" r:id="rId46"/>
    <p:sldId id="427" r:id="rId47"/>
    <p:sldId id="329" r:id="rId48"/>
    <p:sldId id="435" r:id="rId49"/>
    <p:sldId id="475" r:id="rId50"/>
    <p:sldId id="353" r:id="rId51"/>
    <p:sldId id="354" r:id="rId52"/>
    <p:sldId id="355" r:id="rId53"/>
    <p:sldId id="331" r:id="rId54"/>
    <p:sldId id="332" r:id="rId55"/>
    <p:sldId id="347" r:id="rId56"/>
    <p:sldId id="320" r:id="rId57"/>
    <p:sldId id="463" r:id="rId58"/>
    <p:sldId id="464" r:id="rId59"/>
    <p:sldId id="322" r:id="rId60"/>
    <p:sldId id="377" r:id="rId61"/>
    <p:sldId id="378" r:id="rId62"/>
    <p:sldId id="436" r:id="rId63"/>
    <p:sldId id="410" r:id="rId64"/>
    <p:sldId id="473" r:id="rId65"/>
    <p:sldId id="409" r:id="rId66"/>
    <p:sldId id="474" r:id="rId67"/>
    <p:sldId id="482" r:id="rId68"/>
    <p:sldId id="483" r:id="rId69"/>
    <p:sldId id="484" r:id="rId70"/>
    <p:sldId id="379" r:id="rId71"/>
    <p:sldId id="425" r:id="rId72"/>
    <p:sldId id="416" r:id="rId73"/>
    <p:sldId id="480" r:id="rId74"/>
    <p:sldId id="358" r:id="rId75"/>
    <p:sldId id="359" r:id="rId76"/>
    <p:sldId id="287" r:id="rId77"/>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Cover" id="{D97762E0-F512-4654-A68D-122F12046569}">
          <p14:sldIdLst>
            <p14:sldId id="485"/>
          </p14:sldIdLst>
        </p14:section>
        <p14:section name="Table of contents" id="{DFFF2D0F-27C1-4A1A-B36C-82F9D0FE4358}">
          <p14:sldIdLst>
            <p14:sldId id="471"/>
          </p14:sldIdLst>
        </p14:section>
        <p14:section name="System Access" id="{99A973A8-B29A-4DD7-96B7-498EB73252A4}">
          <p14:sldIdLst>
            <p14:sldId id="343"/>
            <p14:sldId id="348"/>
            <p14:sldId id="349"/>
          </p14:sldIdLst>
        </p14:section>
        <p14:section name="System roles and permissions" id="{C061ED92-79A0-4FF5-9827-AB772CC30396}">
          <p14:sldIdLst>
            <p14:sldId id="422"/>
            <p14:sldId id="420"/>
            <p14:sldId id="467"/>
          </p14:sldIdLst>
        </p14:section>
        <p14:section name="Incident dashboard" id="{72F6B17F-E20E-4CBD-A3DC-A29D77BE242A}">
          <p14:sldIdLst>
            <p14:sldId id="344"/>
            <p14:sldId id="461"/>
            <p14:sldId id="302"/>
            <p14:sldId id="304"/>
            <p14:sldId id="385"/>
            <p14:sldId id="462"/>
            <p14:sldId id="305"/>
            <p14:sldId id="384"/>
            <p14:sldId id="486"/>
            <p14:sldId id="430"/>
            <p14:sldId id="431"/>
          </p14:sldIdLst>
        </p14:section>
        <p14:section name="Entering a new incident" id="{3BA70C3A-3D46-4CBB-B2E1-8DEBD1E8088E}">
          <p14:sldIdLst>
            <p14:sldId id="345"/>
            <p14:sldId id="307"/>
            <p14:sldId id="311"/>
            <p14:sldId id="310"/>
            <p14:sldId id="312"/>
            <p14:sldId id="487"/>
            <p14:sldId id="313"/>
            <p14:sldId id="466"/>
            <p14:sldId id="314"/>
            <p14:sldId id="315"/>
            <p14:sldId id="316"/>
            <p14:sldId id="317"/>
            <p14:sldId id="338"/>
            <p14:sldId id="340"/>
            <p14:sldId id="432"/>
            <p14:sldId id="460"/>
            <p14:sldId id="341"/>
          </p14:sldIdLst>
        </p14:section>
        <p14:section name="Managing incidents" id="{24BE8C6B-FC1E-43AE-B79A-FEAB6CA5A308}">
          <p14:sldIdLst>
            <p14:sldId id="346"/>
            <p14:sldId id="324"/>
            <p14:sldId id="325"/>
            <p14:sldId id="326"/>
            <p14:sldId id="434"/>
            <p14:sldId id="433"/>
            <p14:sldId id="427"/>
            <p14:sldId id="329"/>
            <p14:sldId id="435"/>
            <p14:sldId id="475"/>
            <p14:sldId id="353"/>
            <p14:sldId id="354"/>
            <p14:sldId id="355"/>
            <p14:sldId id="331"/>
            <p14:sldId id="332"/>
          </p14:sldIdLst>
        </p14:section>
        <p14:section name="Actions dashboard" id="{13036A32-80CD-4C5F-A35B-7FF70916891F}">
          <p14:sldIdLst>
            <p14:sldId id="347"/>
            <p14:sldId id="320"/>
            <p14:sldId id="463"/>
            <p14:sldId id="464"/>
            <p14:sldId id="322"/>
          </p14:sldIdLst>
        </p14:section>
        <p14:section name="Reports" id="{FF9715EB-78AA-4BC9-B50E-5A356A650D17}">
          <p14:sldIdLst>
            <p14:sldId id="377"/>
            <p14:sldId id="378"/>
            <p14:sldId id="436"/>
            <p14:sldId id="410"/>
            <p14:sldId id="473"/>
            <p14:sldId id="409"/>
            <p14:sldId id="474"/>
          </p14:sldIdLst>
        </p14:section>
        <p14:section name="Cloning incidents" id="{353500B8-5640-46D4-8A2F-6D143628064D}">
          <p14:sldIdLst>
            <p14:sldId id="482"/>
            <p14:sldId id="483"/>
            <p14:sldId id="484"/>
          </p14:sldIdLst>
        </p14:section>
        <p14:section name="Profile delegation" id="{9DDA4673-824B-4558-AC5D-EEB744CEEC56}">
          <p14:sldIdLst>
            <p14:sldId id="379"/>
            <p14:sldId id="425"/>
            <p14:sldId id="416"/>
            <p14:sldId id="480"/>
          </p14:sldIdLst>
        </p14:section>
        <p14:section name="Logging off" id="{A6A53015-0861-4684-8393-07F3977C1DDB}">
          <p14:sldIdLst>
            <p14:sldId id="358"/>
            <p14:sldId id="359"/>
          </p14:sldIdLst>
        </p14:section>
        <p14:section name="For further information" id="{A48F40B5-DB36-46D1-942A-D1D3D5026C1E}">
          <p14:sldIdLst>
            <p14:sldId id="28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50101B-5749-63A1-E5C6-5C053AFA6C27}" name="Penny Meddings (Health)" initials="PM" userId="S::penny.meddings@health.vic.gov.au::f942a480-4399-4aba-b0ed-0db233993f31" providerId="AD"/>
  <p188:author id="{25DFDC3C-30ED-190E-FA2F-22E0CCF824B2}" name="Louise Shanahan-McKenna (Health)" initials="LS" userId="S::Louise.Shanahan-McKenna@health.vic.gov.au::212d7edf-c2e9-4a42-b376-45ac23aabf9d" providerId="AD"/>
  <p188:author id="{A397ABFA-E7DF-388E-4FD0-D3AC1AB2FB83}" name="Lauren Jordan (Health)" initials="LJ" userId="S::Lauren.Jordan@health.vic.gov.au::bd9e29b4-658f-42bb-8a8e-fd6adb16ff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01547"/>
    <a:srgbClr val="AF272F"/>
    <a:srgbClr val="53565A"/>
    <a:srgbClr val="87189D"/>
    <a:srgbClr val="D50032"/>
    <a:srgbClr val="007B4B"/>
    <a:srgbClr val="DA372E"/>
    <a:srgbClr val="00895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74657-F050-445F-8F96-02A92C42E8C8}" v="83" dt="2025-04-28T23:46:06.195"/>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5" d="100"/>
          <a:sy n="95" d="100"/>
        </p:scale>
        <p:origin x="1050" y="7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Shanahan-McKenna (Health)" userId="212d7edf-c2e9-4a42-b376-45ac23aabf9d" providerId="ADAL" clId="{38394842-FB27-43D6-968C-D2342629BCEC}"/>
    <pc:docChg chg="undo redo custSel modSld modMainMaster">
      <pc:chgData name="Louise Shanahan-McKenna (Health)" userId="212d7edf-c2e9-4a42-b376-45ac23aabf9d" providerId="ADAL" clId="{38394842-FB27-43D6-968C-D2342629BCEC}" dt="2025-04-29T00:27:42.683" v="497" actId="1076"/>
      <pc:docMkLst>
        <pc:docMk/>
      </pc:docMkLst>
      <pc:sldChg chg="modSp mod">
        <pc:chgData name="Louise Shanahan-McKenna (Health)" userId="212d7edf-c2e9-4a42-b376-45ac23aabf9d" providerId="ADAL" clId="{38394842-FB27-43D6-968C-D2342629BCEC}" dt="2025-04-28T23:50:51.440" v="104" actId="20577"/>
        <pc:sldMkLst>
          <pc:docMk/>
          <pc:sldMk cId="369171595" sldId="302"/>
        </pc:sldMkLst>
        <pc:spChg chg="mod">
          <ac:chgData name="Louise Shanahan-McKenna (Health)" userId="212d7edf-c2e9-4a42-b376-45ac23aabf9d" providerId="ADAL" clId="{38394842-FB27-43D6-968C-D2342629BCEC}" dt="2025-04-28T23:50:51.440" v="104" actId="20577"/>
          <ac:spMkLst>
            <pc:docMk/>
            <pc:sldMk cId="369171595" sldId="302"/>
            <ac:spMk id="4" creationId="{00000000-0000-0000-0000-000000000000}"/>
          </ac:spMkLst>
        </pc:spChg>
      </pc:sldChg>
      <pc:sldChg chg="modSp mod">
        <pc:chgData name="Louise Shanahan-McKenna (Health)" userId="212d7edf-c2e9-4a42-b376-45ac23aabf9d" providerId="ADAL" clId="{38394842-FB27-43D6-968C-D2342629BCEC}" dt="2025-04-28T23:50:59.948" v="114" actId="20577"/>
        <pc:sldMkLst>
          <pc:docMk/>
          <pc:sldMk cId="1464692189" sldId="304"/>
        </pc:sldMkLst>
        <pc:spChg chg="mod">
          <ac:chgData name="Louise Shanahan-McKenna (Health)" userId="212d7edf-c2e9-4a42-b376-45ac23aabf9d" providerId="ADAL" clId="{38394842-FB27-43D6-968C-D2342629BCEC}" dt="2025-04-28T23:50:59.948" v="114" actId="20577"/>
          <ac:spMkLst>
            <pc:docMk/>
            <pc:sldMk cId="1464692189" sldId="304"/>
            <ac:spMk id="4" creationId="{00000000-0000-0000-0000-000000000000}"/>
          </ac:spMkLst>
        </pc:spChg>
      </pc:sldChg>
      <pc:sldChg chg="modSp mod">
        <pc:chgData name="Louise Shanahan-McKenna (Health)" userId="212d7edf-c2e9-4a42-b376-45ac23aabf9d" providerId="ADAL" clId="{38394842-FB27-43D6-968C-D2342629BCEC}" dt="2025-04-28T23:51:36.017" v="146" actId="20577"/>
        <pc:sldMkLst>
          <pc:docMk/>
          <pc:sldMk cId="2835693349" sldId="305"/>
        </pc:sldMkLst>
        <pc:spChg chg="mod">
          <ac:chgData name="Louise Shanahan-McKenna (Health)" userId="212d7edf-c2e9-4a42-b376-45ac23aabf9d" providerId="ADAL" clId="{38394842-FB27-43D6-968C-D2342629BCEC}" dt="2025-04-28T23:51:36.017" v="146" actId="20577"/>
          <ac:spMkLst>
            <pc:docMk/>
            <pc:sldMk cId="2835693349" sldId="305"/>
            <ac:spMk id="4" creationId="{00000000-0000-0000-0000-000000000000}"/>
          </ac:spMkLst>
        </pc:spChg>
      </pc:sldChg>
      <pc:sldChg chg="modSp mod">
        <pc:chgData name="Louise Shanahan-McKenna (Health)" userId="212d7edf-c2e9-4a42-b376-45ac23aabf9d" providerId="ADAL" clId="{38394842-FB27-43D6-968C-D2342629BCEC}" dt="2025-04-28T23:52:35.024" v="197" actId="20577"/>
        <pc:sldMkLst>
          <pc:docMk/>
          <pc:sldMk cId="1197394028" sldId="307"/>
        </pc:sldMkLst>
        <pc:spChg chg="mod">
          <ac:chgData name="Louise Shanahan-McKenna (Health)" userId="212d7edf-c2e9-4a42-b376-45ac23aabf9d" providerId="ADAL" clId="{38394842-FB27-43D6-968C-D2342629BCEC}" dt="2025-04-28T23:52:35.024" v="197" actId="20577"/>
          <ac:spMkLst>
            <pc:docMk/>
            <pc:sldMk cId="1197394028" sldId="307"/>
            <ac:spMk id="4" creationId="{00000000-0000-0000-0000-000000000000}"/>
          </ac:spMkLst>
        </pc:spChg>
      </pc:sldChg>
      <pc:sldChg chg="modSp mod">
        <pc:chgData name="Louise Shanahan-McKenna (Health)" userId="212d7edf-c2e9-4a42-b376-45ac23aabf9d" providerId="ADAL" clId="{38394842-FB27-43D6-968C-D2342629BCEC}" dt="2025-04-28T23:52:53.093" v="218" actId="20577"/>
        <pc:sldMkLst>
          <pc:docMk/>
          <pc:sldMk cId="4094450608" sldId="310"/>
        </pc:sldMkLst>
        <pc:spChg chg="mod">
          <ac:chgData name="Louise Shanahan-McKenna (Health)" userId="212d7edf-c2e9-4a42-b376-45ac23aabf9d" providerId="ADAL" clId="{38394842-FB27-43D6-968C-D2342629BCEC}" dt="2025-04-28T23:52:53.093" v="218" actId="20577"/>
          <ac:spMkLst>
            <pc:docMk/>
            <pc:sldMk cId="4094450608" sldId="310"/>
            <ac:spMk id="4" creationId="{00000000-0000-0000-0000-000000000000}"/>
          </ac:spMkLst>
        </pc:spChg>
      </pc:sldChg>
      <pc:sldChg chg="modSp mod">
        <pc:chgData name="Louise Shanahan-McKenna (Health)" userId="212d7edf-c2e9-4a42-b376-45ac23aabf9d" providerId="ADAL" clId="{38394842-FB27-43D6-968C-D2342629BCEC}" dt="2025-04-28T23:52:43.342" v="208" actId="20577"/>
        <pc:sldMkLst>
          <pc:docMk/>
          <pc:sldMk cId="880372902" sldId="311"/>
        </pc:sldMkLst>
        <pc:spChg chg="mod">
          <ac:chgData name="Louise Shanahan-McKenna (Health)" userId="212d7edf-c2e9-4a42-b376-45ac23aabf9d" providerId="ADAL" clId="{38394842-FB27-43D6-968C-D2342629BCEC}" dt="2025-04-28T23:52:43.342" v="208" actId="20577"/>
          <ac:spMkLst>
            <pc:docMk/>
            <pc:sldMk cId="880372902" sldId="311"/>
            <ac:spMk id="4" creationId="{00000000-0000-0000-0000-000000000000}"/>
          </ac:spMkLst>
        </pc:spChg>
      </pc:sldChg>
      <pc:sldChg chg="modSp mod">
        <pc:chgData name="Louise Shanahan-McKenna (Health)" userId="212d7edf-c2e9-4a42-b376-45ac23aabf9d" providerId="ADAL" clId="{38394842-FB27-43D6-968C-D2342629BCEC}" dt="2025-04-28T23:53:02.556" v="228" actId="20577"/>
        <pc:sldMkLst>
          <pc:docMk/>
          <pc:sldMk cId="2898465817" sldId="312"/>
        </pc:sldMkLst>
        <pc:spChg chg="mod">
          <ac:chgData name="Louise Shanahan-McKenna (Health)" userId="212d7edf-c2e9-4a42-b376-45ac23aabf9d" providerId="ADAL" clId="{38394842-FB27-43D6-968C-D2342629BCEC}" dt="2025-04-28T23:53:02.556" v="228" actId="20577"/>
          <ac:spMkLst>
            <pc:docMk/>
            <pc:sldMk cId="2898465817" sldId="312"/>
            <ac:spMk id="4" creationId="{00000000-0000-0000-0000-000000000000}"/>
          </ac:spMkLst>
        </pc:spChg>
      </pc:sldChg>
      <pc:sldChg chg="modSp mod">
        <pc:chgData name="Louise Shanahan-McKenna (Health)" userId="212d7edf-c2e9-4a42-b376-45ac23aabf9d" providerId="ADAL" clId="{38394842-FB27-43D6-968C-D2342629BCEC}" dt="2025-04-28T23:53:47.275" v="277" actId="6549"/>
        <pc:sldMkLst>
          <pc:docMk/>
          <pc:sldMk cId="3475970146" sldId="313"/>
        </pc:sldMkLst>
        <pc:spChg chg="mod">
          <ac:chgData name="Louise Shanahan-McKenna (Health)" userId="212d7edf-c2e9-4a42-b376-45ac23aabf9d" providerId="ADAL" clId="{38394842-FB27-43D6-968C-D2342629BCEC}" dt="2025-04-28T23:53:47.275" v="277" actId="6549"/>
          <ac:spMkLst>
            <pc:docMk/>
            <pc:sldMk cId="3475970146" sldId="313"/>
            <ac:spMk id="4" creationId="{00000000-0000-0000-0000-000000000000}"/>
          </ac:spMkLst>
        </pc:spChg>
      </pc:sldChg>
      <pc:sldChg chg="modSp mod">
        <pc:chgData name="Louise Shanahan-McKenna (Health)" userId="212d7edf-c2e9-4a42-b376-45ac23aabf9d" providerId="ADAL" clId="{38394842-FB27-43D6-968C-D2342629BCEC}" dt="2025-04-28T23:54:20.035" v="302" actId="20577"/>
        <pc:sldMkLst>
          <pc:docMk/>
          <pc:sldMk cId="3614771012" sldId="314"/>
        </pc:sldMkLst>
        <pc:spChg chg="mod">
          <ac:chgData name="Louise Shanahan-McKenna (Health)" userId="212d7edf-c2e9-4a42-b376-45ac23aabf9d" providerId="ADAL" clId="{38394842-FB27-43D6-968C-D2342629BCEC}" dt="2025-04-28T23:54:20.035" v="302" actId="20577"/>
          <ac:spMkLst>
            <pc:docMk/>
            <pc:sldMk cId="3614771012" sldId="314"/>
            <ac:spMk id="4" creationId="{00000000-0000-0000-0000-000000000000}"/>
          </ac:spMkLst>
        </pc:spChg>
      </pc:sldChg>
      <pc:sldChg chg="modSp mod">
        <pc:chgData name="Louise Shanahan-McKenna (Health)" userId="212d7edf-c2e9-4a42-b376-45ac23aabf9d" providerId="ADAL" clId="{38394842-FB27-43D6-968C-D2342629BCEC}" dt="2025-04-28T23:54:29.244" v="312" actId="20577"/>
        <pc:sldMkLst>
          <pc:docMk/>
          <pc:sldMk cId="2370215375" sldId="315"/>
        </pc:sldMkLst>
        <pc:spChg chg="mod">
          <ac:chgData name="Louise Shanahan-McKenna (Health)" userId="212d7edf-c2e9-4a42-b376-45ac23aabf9d" providerId="ADAL" clId="{38394842-FB27-43D6-968C-D2342629BCEC}" dt="2025-04-28T23:54:29.244" v="312" actId="20577"/>
          <ac:spMkLst>
            <pc:docMk/>
            <pc:sldMk cId="2370215375" sldId="315"/>
            <ac:spMk id="4" creationId="{00000000-0000-0000-0000-000000000000}"/>
          </ac:spMkLst>
        </pc:spChg>
      </pc:sldChg>
      <pc:sldChg chg="modSp mod">
        <pc:chgData name="Louise Shanahan-McKenna (Health)" userId="212d7edf-c2e9-4a42-b376-45ac23aabf9d" providerId="ADAL" clId="{38394842-FB27-43D6-968C-D2342629BCEC}" dt="2025-04-28T23:54:37.542" v="322" actId="20577"/>
        <pc:sldMkLst>
          <pc:docMk/>
          <pc:sldMk cId="3972093616" sldId="316"/>
        </pc:sldMkLst>
        <pc:spChg chg="mod">
          <ac:chgData name="Louise Shanahan-McKenna (Health)" userId="212d7edf-c2e9-4a42-b376-45ac23aabf9d" providerId="ADAL" clId="{38394842-FB27-43D6-968C-D2342629BCEC}" dt="2025-04-28T23:54:37.542" v="322" actId="20577"/>
          <ac:spMkLst>
            <pc:docMk/>
            <pc:sldMk cId="3972093616" sldId="316"/>
            <ac:spMk id="4" creationId="{00000000-0000-0000-0000-000000000000}"/>
          </ac:spMkLst>
        </pc:spChg>
      </pc:sldChg>
      <pc:sldChg chg="modSp mod">
        <pc:chgData name="Louise Shanahan-McKenna (Health)" userId="212d7edf-c2e9-4a42-b376-45ac23aabf9d" providerId="ADAL" clId="{38394842-FB27-43D6-968C-D2342629BCEC}" dt="2025-04-28T23:54:46.090" v="332" actId="20577"/>
        <pc:sldMkLst>
          <pc:docMk/>
          <pc:sldMk cId="1382982887" sldId="317"/>
        </pc:sldMkLst>
        <pc:spChg chg="mod">
          <ac:chgData name="Louise Shanahan-McKenna (Health)" userId="212d7edf-c2e9-4a42-b376-45ac23aabf9d" providerId="ADAL" clId="{38394842-FB27-43D6-968C-D2342629BCEC}" dt="2025-04-28T23:54:46.090" v="332" actId="20577"/>
          <ac:spMkLst>
            <pc:docMk/>
            <pc:sldMk cId="1382982887" sldId="317"/>
            <ac:spMk id="4" creationId="{00000000-0000-0000-0000-000000000000}"/>
          </ac:spMkLst>
        </pc:spChg>
      </pc:sldChg>
      <pc:sldChg chg="modSp mod">
        <pc:chgData name="Louise Shanahan-McKenna (Health)" userId="212d7edf-c2e9-4a42-b376-45ac23aabf9d" providerId="ADAL" clId="{38394842-FB27-43D6-968C-D2342629BCEC}" dt="2025-04-28T23:58:32.359" v="448"/>
        <pc:sldMkLst>
          <pc:docMk/>
          <pc:sldMk cId="1659826754" sldId="320"/>
        </pc:sldMkLst>
        <pc:spChg chg="mod">
          <ac:chgData name="Louise Shanahan-McKenna (Health)" userId="212d7edf-c2e9-4a42-b376-45ac23aabf9d" providerId="ADAL" clId="{38394842-FB27-43D6-968C-D2342629BCEC}" dt="2025-04-28T23:58:32.359" v="448"/>
          <ac:spMkLst>
            <pc:docMk/>
            <pc:sldMk cId="1659826754" sldId="320"/>
            <ac:spMk id="4" creationId="{00000000-0000-0000-0000-000000000000}"/>
          </ac:spMkLst>
        </pc:spChg>
      </pc:sldChg>
      <pc:sldChg chg="modSp mod">
        <pc:chgData name="Louise Shanahan-McKenna (Health)" userId="212d7edf-c2e9-4a42-b376-45ac23aabf9d" providerId="ADAL" clId="{38394842-FB27-43D6-968C-D2342629BCEC}" dt="2025-04-28T23:58:54.103" v="451"/>
        <pc:sldMkLst>
          <pc:docMk/>
          <pc:sldMk cId="261447278" sldId="322"/>
        </pc:sldMkLst>
        <pc:spChg chg="mod">
          <ac:chgData name="Louise Shanahan-McKenna (Health)" userId="212d7edf-c2e9-4a42-b376-45ac23aabf9d" providerId="ADAL" clId="{38394842-FB27-43D6-968C-D2342629BCEC}" dt="2025-04-28T23:58:54.103" v="451"/>
          <ac:spMkLst>
            <pc:docMk/>
            <pc:sldMk cId="261447278" sldId="322"/>
            <ac:spMk id="4" creationId="{00000000-0000-0000-0000-000000000000}"/>
          </ac:spMkLst>
        </pc:spChg>
      </pc:sldChg>
      <pc:sldChg chg="modSp mod">
        <pc:chgData name="Louise Shanahan-McKenna (Health)" userId="212d7edf-c2e9-4a42-b376-45ac23aabf9d" providerId="ADAL" clId="{38394842-FB27-43D6-968C-D2342629BCEC}" dt="2025-04-28T23:56:12.569" v="423" actId="6549"/>
        <pc:sldMkLst>
          <pc:docMk/>
          <pc:sldMk cId="3598959394" sldId="324"/>
        </pc:sldMkLst>
        <pc:spChg chg="mod">
          <ac:chgData name="Louise Shanahan-McKenna (Health)" userId="212d7edf-c2e9-4a42-b376-45ac23aabf9d" providerId="ADAL" clId="{38394842-FB27-43D6-968C-D2342629BCEC}" dt="2025-04-28T23:56:12.569" v="423" actId="6549"/>
          <ac:spMkLst>
            <pc:docMk/>
            <pc:sldMk cId="3598959394" sldId="324"/>
            <ac:spMk id="4" creationId="{00000000-0000-0000-0000-000000000000}"/>
          </ac:spMkLst>
        </pc:spChg>
      </pc:sldChg>
      <pc:sldChg chg="modSp mod">
        <pc:chgData name="Louise Shanahan-McKenna (Health)" userId="212d7edf-c2e9-4a42-b376-45ac23aabf9d" providerId="ADAL" clId="{38394842-FB27-43D6-968C-D2342629BCEC}" dt="2025-04-28T23:56:20.340" v="433" actId="20577"/>
        <pc:sldMkLst>
          <pc:docMk/>
          <pc:sldMk cId="226487488" sldId="325"/>
        </pc:sldMkLst>
        <pc:spChg chg="mod">
          <ac:chgData name="Louise Shanahan-McKenna (Health)" userId="212d7edf-c2e9-4a42-b376-45ac23aabf9d" providerId="ADAL" clId="{38394842-FB27-43D6-968C-D2342629BCEC}" dt="2025-04-28T23:56:20.340" v="433" actId="20577"/>
          <ac:spMkLst>
            <pc:docMk/>
            <pc:sldMk cId="226487488" sldId="325"/>
            <ac:spMk id="4" creationId="{00000000-0000-0000-0000-000000000000}"/>
          </ac:spMkLst>
        </pc:spChg>
      </pc:sldChg>
      <pc:sldChg chg="modSp mod">
        <pc:chgData name="Louise Shanahan-McKenna (Health)" userId="212d7edf-c2e9-4a42-b376-45ac23aabf9d" providerId="ADAL" clId="{38394842-FB27-43D6-968C-D2342629BCEC}" dt="2025-04-28T23:56:34.712" v="434"/>
        <pc:sldMkLst>
          <pc:docMk/>
          <pc:sldMk cId="3110082864" sldId="326"/>
        </pc:sldMkLst>
        <pc:spChg chg="mod">
          <ac:chgData name="Louise Shanahan-McKenna (Health)" userId="212d7edf-c2e9-4a42-b376-45ac23aabf9d" providerId="ADAL" clId="{38394842-FB27-43D6-968C-D2342629BCEC}" dt="2025-04-28T23:56:34.712" v="434"/>
          <ac:spMkLst>
            <pc:docMk/>
            <pc:sldMk cId="3110082864" sldId="326"/>
            <ac:spMk id="4" creationId="{00000000-0000-0000-0000-000000000000}"/>
          </ac:spMkLst>
        </pc:spChg>
      </pc:sldChg>
      <pc:sldChg chg="modSp mod">
        <pc:chgData name="Louise Shanahan-McKenna (Health)" userId="212d7edf-c2e9-4a42-b376-45ac23aabf9d" providerId="ADAL" clId="{38394842-FB27-43D6-968C-D2342629BCEC}" dt="2025-04-29T00:04:08.624" v="461" actId="6549"/>
        <pc:sldMkLst>
          <pc:docMk/>
          <pc:sldMk cId="1272246355" sldId="329"/>
        </pc:sldMkLst>
        <pc:spChg chg="mod">
          <ac:chgData name="Louise Shanahan-McKenna (Health)" userId="212d7edf-c2e9-4a42-b376-45ac23aabf9d" providerId="ADAL" clId="{38394842-FB27-43D6-968C-D2342629BCEC}" dt="2025-04-29T00:04:08.624" v="461" actId="6549"/>
          <ac:spMkLst>
            <pc:docMk/>
            <pc:sldMk cId="1272246355" sldId="329"/>
            <ac:spMk id="4" creationId="{00000000-0000-0000-0000-000000000000}"/>
          </ac:spMkLst>
        </pc:spChg>
      </pc:sldChg>
      <pc:sldChg chg="modSp mod">
        <pc:chgData name="Louise Shanahan-McKenna (Health)" userId="212d7edf-c2e9-4a42-b376-45ac23aabf9d" providerId="ADAL" clId="{38394842-FB27-43D6-968C-D2342629BCEC}" dt="2025-04-28T23:58:19.404" v="446"/>
        <pc:sldMkLst>
          <pc:docMk/>
          <pc:sldMk cId="3410016017" sldId="331"/>
        </pc:sldMkLst>
        <pc:spChg chg="mod">
          <ac:chgData name="Louise Shanahan-McKenna (Health)" userId="212d7edf-c2e9-4a42-b376-45ac23aabf9d" providerId="ADAL" clId="{38394842-FB27-43D6-968C-D2342629BCEC}" dt="2025-04-28T23:58:19.404" v="446"/>
          <ac:spMkLst>
            <pc:docMk/>
            <pc:sldMk cId="3410016017" sldId="331"/>
            <ac:spMk id="4" creationId="{00000000-0000-0000-0000-000000000000}"/>
          </ac:spMkLst>
        </pc:spChg>
      </pc:sldChg>
      <pc:sldChg chg="modSp mod">
        <pc:chgData name="Louise Shanahan-McKenna (Health)" userId="212d7edf-c2e9-4a42-b376-45ac23aabf9d" providerId="ADAL" clId="{38394842-FB27-43D6-968C-D2342629BCEC}" dt="2025-04-28T23:58:25.113" v="447"/>
        <pc:sldMkLst>
          <pc:docMk/>
          <pc:sldMk cId="3496718484" sldId="332"/>
        </pc:sldMkLst>
        <pc:spChg chg="mod">
          <ac:chgData name="Louise Shanahan-McKenna (Health)" userId="212d7edf-c2e9-4a42-b376-45ac23aabf9d" providerId="ADAL" clId="{38394842-FB27-43D6-968C-D2342629BCEC}" dt="2025-04-28T23:58:25.113" v="447"/>
          <ac:spMkLst>
            <pc:docMk/>
            <pc:sldMk cId="3496718484" sldId="332"/>
            <ac:spMk id="4" creationId="{00000000-0000-0000-0000-000000000000}"/>
          </ac:spMkLst>
        </pc:spChg>
      </pc:sldChg>
      <pc:sldChg chg="modSp mod">
        <pc:chgData name="Louise Shanahan-McKenna (Health)" userId="212d7edf-c2e9-4a42-b376-45ac23aabf9d" providerId="ADAL" clId="{38394842-FB27-43D6-968C-D2342629BCEC}" dt="2025-04-29T00:04:43.190" v="463" actId="20577"/>
        <pc:sldMkLst>
          <pc:docMk/>
          <pc:sldMk cId="462796439" sldId="338"/>
        </pc:sldMkLst>
        <pc:spChg chg="mod">
          <ac:chgData name="Louise Shanahan-McKenna (Health)" userId="212d7edf-c2e9-4a42-b376-45ac23aabf9d" providerId="ADAL" clId="{38394842-FB27-43D6-968C-D2342629BCEC}" dt="2025-04-29T00:04:43.190" v="463" actId="20577"/>
          <ac:spMkLst>
            <pc:docMk/>
            <pc:sldMk cId="462796439" sldId="338"/>
            <ac:spMk id="4" creationId="{00000000-0000-0000-0000-000000000000}"/>
          </ac:spMkLst>
        </pc:spChg>
      </pc:sldChg>
      <pc:sldChg chg="modSp mod">
        <pc:chgData name="Louise Shanahan-McKenna (Health)" userId="212d7edf-c2e9-4a42-b376-45ac23aabf9d" providerId="ADAL" clId="{38394842-FB27-43D6-968C-D2342629BCEC}" dt="2025-04-28T23:55:27.577" v="374" actId="20577"/>
        <pc:sldMkLst>
          <pc:docMk/>
          <pc:sldMk cId="1709556638" sldId="340"/>
        </pc:sldMkLst>
        <pc:spChg chg="mod">
          <ac:chgData name="Louise Shanahan-McKenna (Health)" userId="212d7edf-c2e9-4a42-b376-45ac23aabf9d" providerId="ADAL" clId="{38394842-FB27-43D6-968C-D2342629BCEC}" dt="2025-04-28T23:55:27.577" v="374" actId="20577"/>
          <ac:spMkLst>
            <pc:docMk/>
            <pc:sldMk cId="1709556638" sldId="340"/>
            <ac:spMk id="4" creationId="{00000000-0000-0000-0000-000000000000}"/>
          </ac:spMkLst>
        </pc:spChg>
      </pc:sldChg>
      <pc:sldChg chg="modSp mod">
        <pc:chgData name="Louise Shanahan-McKenna (Health)" userId="212d7edf-c2e9-4a42-b376-45ac23aabf9d" providerId="ADAL" clId="{38394842-FB27-43D6-968C-D2342629BCEC}" dt="2025-04-28T23:55:55.041" v="409" actId="20577"/>
        <pc:sldMkLst>
          <pc:docMk/>
          <pc:sldMk cId="921923897" sldId="341"/>
        </pc:sldMkLst>
        <pc:spChg chg="mod">
          <ac:chgData name="Louise Shanahan-McKenna (Health)" userId="212d7edf-c2e9-4a42-b376-45ac23aabf9d" providerId="ADAL" clId="{38394842-FB27-43D6-968C-D2342629BCEC}" dt="2025-04-28T23:55:55.041" v="409" actId="20577"/>
          <ac:spMkLst>
            <pc:docMk/>
            <pc:sldMk cId="921923897" sldId="341"/>
            <ac:spMk id="4" creationId="{00000000-0000-0000-0000-000000000000}"/>
          </ac:spMkLst>
        </pc:spChg>
      </pc:sldChg>
      <pc:sldChg chg="modSp mod">
        <pc:chgData name="Louise Shanahan-McKenna (Health)" userId="212d7edf-c2e9-4a42-b376-45ac23aabf9d" providerId="ADAL" clId="{38394842-FB27-43D6-968C-D2342629BCEC}" dt="2025-04-28T23:48:41.255" v="52" actId="20577"/>
        <pc:sldMkLst>
          <pc:docMk/>
          <pc:sldMk cId="3279658063" sldId="348"/>
        </pc:sldMkLst>
        <pc:spChg chg="mod">
          <ac:chgData name="Louise Shanahan-McKenna (Health)" userId="212d7edf-c2e9-4a42-b376-45ac23aabf9d" providerId="ADAL" clId="{38394842-FB27-43D6-968C-D2342629BCEC}" dt="2025-04-28T23:48:41.255" v="52" actId="20577"/>
          <ac:spMkLst>
            <pc:docMk/>
            <pc:sldMk cId="3279658063" sldId="348"/>
            <ac:spMk id="4" creationId="{00000000-0000-0000-0000-000000000000}"/>
          </ac:spMkLst>
        </pc:spChg>
      </pc:sldChg>
      <pc:sldChg chg="modSp mod">
        <pc:chgData name="Louise Shanahan-McKenna (Health)" userId="212d7edf-c2e9-4a42-b376-45ac23aabf9d" providerId="ADAL" clId="{38394842-FB27-43D6-968C-D2342629BCEC}" dt="2025-04-28T23:49:19.168" v="62" actId="20577"/>
        <pc:sldMkLst>
          <pc:docMk/>
          <pc:sldMk cId="2893149552" sldId="349"/>
        </pc:sldMkLst>
        <pc:spChg chg="mod">
          <ac:chgData name="Louise Shanahan-McKenna (Health)" userId="212d7edf-c2e9-4a42-b376-45ac23aabf9d" providerId="ADAL" clId="{38394842-FB27-43D6-968C-D2342629BCEC}" dt="2025-04-28T23:49:19.168" v="62" actId="20577"/>
          <ac:spMkLst>
            <pc:docMk/>
            <pc:sldMk cId="2893149552" sldId="349"/>
            <ac:spMk id="4" creationId="{00000000-0000-0000-0000-000000000000}"/>
          </ac:spMkLst>
        </pc:spChg>
      </pc:sldChg>
      <pc:sldChg chg="modSp mod">
        <pc:chgData name="Louise Shanahan-McKenna (Health)" userId="212d7edf-c2e9-4a42-b376-45ac23aabf9d" providerId="ADAL" clId="{38394842-FB27-43D6-968C-D2342629BCEC}" dt="2025-04-28T23:57:57.275" v="443"/>
        <pc:sldMkLst>
          <pc:docMk/>
          <pc:sldMk cId="1009452693" sldId="353"/>
        </pc:sldMkLst>
        <pc:spChg chg="mod">
          <ac:chgData name="Louise Shanahan-McKenna (Health)" userId="212d7edf-c2e9-4a42-b376-45ac23aabf9d" providerId="ADAL" clId="{38394842-FB27-43D6-968C-D2342629BCEC}" dt="2025-04-28T23:57:57.275" v="443"/>
          <ac:spMkLst>
            <pc:docMk/>
            <pc:sldMk cId="1009452693" sldId="353"/>
            <ac:spMk id="4" creationId="{00000000-0000-0000-0000-000000000000}"/>
          </ac:spMkLst>
        </pc:spChg>
      </pc:sldChg>
      <pc:sldChg chg="modSp mod">
        <pc:chgData name="Louise Shanahan-McKenna (Health)" userId="212d7edf-c2e9-4a42-b376-45ac23aabf9d" providerId="ADAL" clId="{38394842-FB27-43D6-968C-D2342629BCEC}" dt="2025-04-28T23:58:07.738" v="444"/>
        <pc:sldMkLst>
          <pc:docMk/>
          <pc:sldMk cId="1628808835" sldId="354"/>
        </pc:sldMkLst>
        <pc:spChg chg="mod">
          <ac:chgData name="Louise Shanahan-McKenna (Health)" userId="212d7edf-c2e9-4a42-b376-45ac23aabf9d" providerId="ADAL" clId="{38394842-FB27-43D6-968C-D2342629BCEC}" dt="2025-04-28T23:58:07.738" v="444"/>
          <ac:spMkLst>
            <pc:docMk/>
            <pc:sldMk cId="1628808835" sldId="354"/>
            <ac:spMk id="4" creationId="{00000000-0000-0000-0000-000000000000}"/>
          </ac:spMkLst>
        </pc:spChg>
      </pc:sldChg>
      <pc:sldChg chg="modSp mod">
        <pc:chgData name="Louise Shanahan-McKenna (Health)" userId="212d7edf-c2e9-4a42-b376-45ac23aabf9d" providerId="ADAL" clId="{38394842-FB27-43D6-968C-D2342629BCEC}" dt="2025-04-28T23:58:13.478" v="445"/>
        <pc:sldMkLst>
          <pc:docMk/>
          <pc:sldMk cId="1726502569" sldId="355"/>
        </pc:sldMkLst>
        <pc:spChg chg="mod">
          <ac:chgData name="Louise Shanahan-McKenna (Health)" userId="212d7edf-c2e9-4a42-b376-45ac23aabf9d" providerId="ADAL" clId="{38394842-FB27-43D6-968C-D2342629BCEC}" dt="2025-04-28T23:58:13.478" v="445"/>
          <ac:spMkLst>
            <pc:docMk/>
            <pc:sldMk cId="1726502569" sldId="355"/>
            <ac:spMk id="4" creationId="{00000000-0000-0000-0000-000000000000}"/>
          </ac:spMkLst>
        </pc:spChg>
      </pc:sldChg>
      <pc:sldChg chg="modSp mod">
        <pc:chgData name="Louise Shanahan-McKenna (Health)" userId="212d7edf-c2e9-4a42-b376-45ac23aabf9d" providerId="ADAL" clId="{38394842-FB27-43D6-968C-D2342629BCEC}" dt="2025-04-29T00:02:38.220" v="457" actId="6549"/>
        <pc:sldMkLst>
          <pc:docMk/>
          <pc:sldMk cId="2094510432" sldId="359"/>
        </pc:sldMkLst>
        <pc:spChg chg="mod">
          <ac:chgData name="Louise Shanahan-McKenna (Health)" userId="212d7edf-c2e9-4a42-b376-45ac23aabf9d" providerId="ADAL" clId="{38394842-FB27-43D6-968C-D2342629BCEC}" dt="2025-04-29T00:02:38.220" v="457" actId="6549"/>
          <ac:spMkLst>
            <pc:docMk/>
            <pc:sldMk cId="2094510432" sldId="359"/>
            <ac:spMk id="4" creationId="{00000000-0000-0000-0000-000000000000}"/>
          </ac:spMkLst>
        </pc:spChg>
      </pc:sldChg>
      <pc:sldChg chg="modSp mod">
        <pc:chgData name="Louise Shanahan-McKenna (Health)" userId="212d7edf-c2e9-4a42-b376-45ac23aabf9d" providerId="ADAL" clId="{38394842-FB27-43D6-968C-D2342629BCEC}" dt="2025-04-28T23:59:22.843" v="452"/>
        <pc:sldMkLst>
          <pc:docMk/>
          <pc:sldMk cId="1882343091" sldId="378"/>
        </pc:sldMkLst>
        <pc:spChg chg="mod">
          <ac:chgData name="Louise Shanahan-McKenna (Health)" userId="212d7edf-c2e9-4a42-b376-45ac23aabf9d" providerId="ADAL" clId="{38394842-FB27-43D6-968C-D2342629BCEC}" dt="2025-04-28T23:59:22.843" v="452"/>
          <ac:spMkLst>
            <pc:docMk/>
            <pc:sldMk cId="1882343091" sldId="378"/>
            <ac:spMk id="4" creationId="{00000000-0000-0000-0000-000000000000}"/>
          </ac:spMkLst>
        </pc:spChg>
      </pc:sldChg>
      <pc:sldChg chg="modSp mod">
        <pc:chgData name="Louise Shanahan-McKenna (Health)" userId="212d7edf-c2e9-4a42-b376-45ac23aabf9d" providerId="ADAL" clId="{38394842-FB27-43D6-968C-D2342629BCEC}" dt="2025-04-28T23:51:45.764" v="156" actId="20577"/>
        <pc:sldMkLst>
          <pc:docMk/>
          <pc:sldMk cId="111914324" sldId="384"/>
        </pc:sldMkLst>
        <pc:spChg chg="mod">
          <ac:chgData name="Louise Shanahan-McKenna (Health)" userId="212d7edf-c2e9-4a42-b376-45ac23aabf9d" providerId="ADAL" clId="{38394842-FB27-43D6-968C-D2342629BCEC}" dt="2025-04-28T23:51:45.764" v="156" actId="20577"/>
          <ac:spMkLst>
            <pc:docMk/>
            <pc:sldMk cId="111914324" sldId="384"/>
            <ac:spMk id="4" creationId="{00000000-0000-0000-0000-000000000000}"/>
          </ac:spMkLst>
        </pc:spChg>
      </pc:sldChg>
      <pc:sldChg chg="modSp mod">
        <pc:chgData name="Louise Shanahan-McKenna (Health)" userId="212d7edf-c2e9-4a42-b376-45ac23aabf9d" providerId="ADAL" clId="{38394842-FB27-43D6-968C-D2342629BCEC}" dt="2025-04-28T23:51:07.670" v="124" actId="20577"/>
        <pc:sldMkLst>
          <pc:docMk/>
          <pc:sldMk cId="1182124154" sldId="385"/>
        </pc:sldMkLst>
        <pc:spChg chg="mod">
          <ac:chgData name="Louise Shanahan-McKenna (Health)" userId="212d7edf-c2e9-4a42-b376-45ac23aabf9d" providerId="ADAL" clId="{38394842-FB27-43D6-968C-D2342629BCEC}" dt="2025-04-28T23:51:07.670" v="124" actId="20577"/>
          <ac:spMkLst>
            <pc:docMk/>
            <pc:sldMk cId="1182124154" sldId="385"/>
            <ac:spMk id="4" creationId="{00000000-0000-0000-0000-000000000000}"/>
          </ac:spMkLst>
        </pc:spChg>
      </pc:sldChg>
      <pc:sldChg chg="modSp mod">
        <pc:chgData name="Louise Shanahan-McKenna (Health)" userId="212d7edf-c2e9-4a42-b376-45ac23aabf9d" providerId="ADAL" clId="{38394842-FB27-43D6-968C-D2342629BCEC}" dt="2025-04-29T00:02:31.183" v="456" actId="20577"/>
        <pc:sldMkLst>
          <pc:docMk/>
          <pc:sldMk cId="4011331027" sldId="416"/>
        </pc:sldMkLst>
        <pc:spChg chg="mod">
          <ac:chgData name="Louise Shanahan-McKenna (Health)" userId="212d7edf-c2e9-4a42-b376-45ac23aabf9d" providerId="ADAL" clId="{38394842-FB27-43D6-968C-D2342629BCEC}" dt="2025-04-29T00:02:31.183" v="456" actId="20577"/>
          <ac:spMkLst>
            <pc:docMk/>
            <pc:sldMk cId="4011331027" sldId="416"/>
            <ac:spMk id="4" creationId="{00000000-0000-0000-0000-000000000000}"/>
          </ac:spMkLst>
        </pc:spChg>
      </pc:sldChg>
      <pc:sldChg chg="modSp mod">
        <pc:chgData name="Louise Shanahan-McKenna (Health)" userId="212d7edf-c2e9-4a42-b376-45ac23aabf9d" providerId="ADAL" clId="{38394842-FB27-43D6-968C-D2342629BCEC}" dt="2025-04-28T23:50:06.814" v="82" actId="20577"/>
        <pc:sldMkLst>
          <pc:docMk/>
          <pc:sldMk cId="344529577" sldId="420"/>
        </pc:sldMkLst>
        <pc:spChg chg="mod">
          <ac:chgData name="Louise Shanahan-McKenna (Health)" userId="212d7edf-c2e9-4a42-b376-45ac23aabf9d" providerId="ADAL" clId="{38394842-FB27-43D6-968C-D2342629BCEC}" dt="2025-04-28T23:50:06.814" v="82" actId="20577"/>
          <ac:spMkLst>
            <pc:docMk/>
            <pc:sldMk cId="344529577" sldId="420"/>
            <ac:spMk id="4" creationId="{00000000-0000-0000-0000-000000000000}"/>
          </ac:spMkLst>
        </pc:spChg>
      </pc:sldChg>
      <pc:sldChg chg="modSp mod">
        <pc:chgData name="Louise Shanahan-McKenna (Health)" userId="212d7edf-c2e9-4a42-b376-45ac23aabf9d" providerId="ADAL" clId="{38394842-FB27-43D6-968C-D2342629BCEC}" dt="2025-04-29T00:02:55.458" v="458"/>
        <pc:sldMkLst>
          <pc:docMk/>
          <pc:sldMk cId="3695017570" sldId="425"/>
        </pc:sldMkLst>
        <pc:spChg chg="mod">
          <ac:chgData name="Louise Shanahan-McKenna (Health)" userId="212d7edf-c2e9-4a42-b376-45ac23aabf9d" providerId="ADAL" clId="{38394842-FB27-43D6-968C-D2342629BCEC}" dt="2025-04-29T00:02:55.458" v="458"/>
          <ac:spMkLst>
            <pc:docMk/>
            <pc:sldMk cId="3695017570" sldId="425"/>
            <ac:spMk id="4" creationId="{00000000-0000-0000-0000-000000000000}"/>
          </ac:spMkLst>
        </pc:spChg>
      </pc:sldChg>
      <pc:sldChg chg="modSp mod">
        <pc:chgData name="Louise Shanahan-McKenna (Health)" userId="212d7edf-c2e9-4a42-b376-45ac23aabf9d" providerId="ADAL" clId="{38394842-FB27-43D6-968C-D2342629BCEC}" dt="2025-04-28T23:57:05.735" v="436"/>
        <pc:sldMkLst>
          <pc:docMk/>
          <pc:sldMk cId="1941851477" sldId="427"/>
        </pc:sldMkLst>
        <pc:spChg chg="mod">
          <ac:chgData name="Louise Shanahan-McKenna (Health)" userId="212d7edf-c2e9-4a42-b376-45ac23aabf9d" providerId="ADAL" clId="{38394842-FB27-43D6-968C-D2342629BCEC}" dt="2025-04-28T23:57:05.735" v="436"/>
          <ac:spMkLst>
            <pc:docMk/>
            <pc:sldMk cId="1941851477" sldId="427"/>
            <ac:spMk id="4" creationId="{00000000-0000-0000-0000-000000000000}"/>
          </ac:spMkLst>
        </pc:spChg>
      </pc:sldChg>
      <pc:sldChg chg="modSp mod">
        <pc:chgData name="Louise Shanahan-McKenna (Health)" userId="212d7edf-c2e9-4a42-b376-45ac23aabf9d" providerId="ADAL" clId="{38394842-FB27-43D6-968C-D2342629BCEC}" dt="2025-04-28T23:52:11.469" v="177" actId="20577"/>
        <pc:sldMkLst>
          <pc:docMk/>
          <pc:sldMk cId="1027799956" sldId="430"/>
        </pc:sldMkLst>
        <pc:spChg chg="mod">
          <ac:chgData name="Louise Shanahan-McKenna (Health)" userId="212d7edf-c2e9-4a42-b376-45ac23aabf9d" providerId="ADAL" clId="{38394842-FB27-43D6-968C-D2342629BCEC}" dt="2025-04-28T23:52:11.469" v="177" actId="20577"/>
          <ac:spMkLst>
            <pc:docMk/>
            <pc:sldMk cId="1027799956" sldId="430"/>
            <ac:spMk id="4" creationId="{00000000-0000-0000-0000-000000000000}"/>
          </ac:spMkLst>
        </pc:spChg>
      </pc:sldChg>
      <pc:sldChg chg="modSp mod">
        <pc:chgData name="Louise Shanahan-McKenna (Health)" userId="212d7edf-c2e9-4a42-b376-45ac23aabf9d" providerId="ADAL" clId="{38394842-FB27-43D6-968C-D2342629BCEC}" dt="2025-04-28T23:52:22.966" v="187" actId="20577"/>
        <pc:sldMkLst>
          <pc:docMk/>
          <pc:sldMk cId="2648322757" sldId="431"/>
        </pc:sldMkLst>
        <pc:spChg chg="mod">
          <ac:chgData name="Louise Shanahan-McKenna (Health)" userId="212d7edf-c2e9-4a42-b376-45ac23aabf9d" providerId="ADAL" clId="{38394842-FB27-43D6-968C-D2342629BCEC}" dt="2025-04-28T23:52:22.966" v="187" actId="20577"/>
          <ac:spMkLst>
            <pc:docMk/>
            <pc:sldMk cId="2648322757" sldId="431"/>
            <ac:spMk id="4" creationId="{00000000-0000-0000-0000-000000000000}"/>
          </ac:spMkLst>
        </pc:spChg>
      </pc:sldChg>
      <pc:sldChg chg="modSp mod">
        <pc:chgData name="Louise Shanahan-McKenna (Health)" userId="212d7edf-c2e9-4a42-b376-45ac23aabf9d" providerId="ADAL" clId="{38394842-FB27-43D6-968C-D2342629BCEC}" dt="2025-04-28T23:55:36.294" v="385" actId="20577"/>
        <pc:sldMkLst>
          <pc:docMk/>
          <pc:sldMk cId="4211931241" sldId="432"/>
        </pc:sldMkLst>
        <pc:spChg chg="mod">
          <ac:chgData name="Louise Shanahan-McKenna (Health)" userId="212d7edf-c2e9-4a42-b376-45ac23aabf9d" providerId="ADAL" clId="{38394842-FB27-43D6-968C-D2342629BCEC}" dt="2025-04-28T23:55:36.294" v="385" actId="20577"/>
          <ac:spMkLst>
            <pc:docMk/>
            <pc:sldMk cId="4211931241" sldId="432"/>
            <ac:spMk id="4" creationId="{00000000-0000-0000-0000-000000000000}"/>
          </ac:spMkLst>
        </pc:spChg>
      </pc:sldChg>
      <pc:sldChg chg="modSp mod">
        <pc:chgData name="Louise Shanahan-McKenna (Health)" userId="212d7edf-c2e9-4a42-b376-45ac23aabf9d" providerId="ADAL" clId="{38394842-FB27-43D6-968C-D2342629BCEC}" dt="2025-04-29T00:04:15.423" v="462"/>
        <pc:sldMkLst>
          <pc:docMk/>
          <pc:sldMk cId="1290404200" sldId="433"/>
        </pc:sldMkLst>
        <pc:spChg chg="mod">
          <ac:chgData name="Louise Shanahan-McKenna (Health)" userId="212d7edf-c2e9-4a42-b376-45ac23aabf9d" providerId="ADAL" clId="{38394842-FB27-43D6-968C-D2342629BCEC}" dt="2025-04-29T00:04:15.423" v="462"/>
          <ac:spMkLst>
            <pc:docMk/>
            <pc:sldMk cId="1290404200" sldId="433"/>
            <ac:spMk id="4" creationId="{00000000-0000-0000-0000-000000000000}"/>
          </ac:spMkLst>
        </pc:spChg>
      </pc:sldChg>
      <pc:sldChg chg="addSp delSp modSp mod">
        <pc:chgData name="Louise Shanahan-McKenna (Health)" userId="212d7edf-c2e9-4a42-b376-45ac23aabf9d" providerId="ADAL" clId="{38394842-FB27-43D6-968C-D2342629BCEC}" dt="2025-04-29T00:27:42.683" v="497" actId="1076"/>
        <pc:sldMkLst>
          <pc:docMk/>
          <pc:sldMk cId="3510404830" sldId="434"/>
        </pc:sldMkLst>
        <pc:spChg chg="mod">
          <ac:chgData name="Louise Shanahan-McKenna (Health)" userId="212d7edf-c2e9-4a42-b376-45ac23aabf9d" providerId="ADAL" clId="{38394842-FB27-43D6-968C-D2342629BCEC}" dt="2025-04-28T23:56:55.501" v="435"/>
          <ac:spMkLst>
            <pc:docMk/>
            <pc:sldMk cId="3510404830" sldId="434"/>
            <ac:spMk id="4" creationId="{00000000-0000-0000-0000-000000000000}"/>
          </ac:spMkLst>
        </pc:spChg>
        <pc:spChg chg="mod">
          <ac:chgData name="Louise Shanahan-McKenna (Health)" userId="212d7edf-c2e9-4a42-b376-45ac23aabf9d" providerId="ADAL" clId="{38394842-FB27-43D6-968C-D2342629BCEC}" dt="2025-04-29T00:27:25.984" v="496" actId="948"/>
          <ac:spMkLst>
            <pc:docMk/>
            <pc:sldMk cId="3510404830" sldId="434"/>
            <ac:spMk id="7" creationId="{00000000-0000-0000-0000-000000000000}"/>
          </ac:spMkLst>
        </pc:spChg>
        <pc:picChg chg="add del mod">
          <ac:chgData name="Louise Shanahan-McKenna (Health)" userId="212d7edf-c2e9-4a42-b376-45ac23aabf9d" providerId="ADAL" clId="{38394842-FB27-43D6-968C-D2342629BCEC}" dt="2025-04-29T00:23:43.564" v="481" actId="22"/>
          <ac:picMkLst>
            <pc:docMk/>
            <pc:sldMk cId="3510404830" sldId="434"/>
            <ac:picMk id="5" creationId="{730DD287-E535-A6C5-B34D-678F40A76072}"/>
          </ac:picMkLst>
        </pc:picChg>
        <pc:picChg chg="add del mod">
          <ac:chgData name="Louise Shanahan-McKenna (Health)" userId="212d7edf-c2e9-4a42-b376-45ac23aabf9d" providerId="ADAL" clId="{38394842-FB27-43D6-968C-D2342629BCEC}" dt="2025-04-29T00:24:54.572" v="484" actId="21"/>
          <ac:picMkLst>
            <pc:docMk/>
            <pc:sldMk cId="3510404830" sldId="434"/>
            <ac:picMk id="6" creationId="{599F0535-A969-2CFF-932E-75E090D18E65}"/>
          </ac:picMkLst>
        </pc:picChg>
        <pc:picChg chg="del">
          <ac:chgData name="Louise Shanahan-McKenna (Health)" userId="212d7edf-c2e9-4a42-b376-45ac23aabf9d" providerId="ADAL" clId="{38394842-FB27-43D6-968C-D2342629BCEC}" dt="2025-04-29T00:25:31.456" v="488" actId="21"/>
          <ac:picMkLst>
            <pc:docMk/>
            <pc:sldMk cId="3510404830" sldId="434"/>
            <ac:picMk id="10" creationId="{9C388199-F199-4A15-C0EF-9424E62AB839}"/>
          </ac:picMkLst>
        </pc:picChg>
        <pc:picChg chg="add mod">
          <ac:chgData name="Louise Shanahan-McKenna (Health)" userId="212d7edf-c2e9-4a42-b376-45ac23aabf9d" providerId="ADAL" clId="{38394842-FB27-43D6-968C-D2342629BCEC}" dt="2025-04-29T00:25:01.050" v="485" actId="1076"/>
          <ac:picMkLst>
            <pc:docMk/>
            <pc:sldMk cId="3510404830" sldId="434"/>
            <ac:picMk id="11" creationId="{0142D14C-4B51-5D0E-1DDF-BAF36A83911A}"/>
          </ac:picMkLst>
        </pc:picChg>
        <pc:picChg chg="add mod">
          <ac:chgData name="Louise Shanahan-McKenna (Health)" userId="212d7edf-c2e9-4a42-b376-45ac23aabf9d" providerId="ADAL" clId="{38394842-FB27-43D6-968C-D2342629BCEC}" dt="2025-04-29T00:27:42.683" v="497" actId="1076"/>
          <ac:picMkLst>
            <pc:docMk/>
            <pc:sldMk cId="3510404830" sldId="434"/>
            <ac:picMk id="14" creationId="{0736580B-303F-FF87-C518-75753BFD8C0D}"/>
          </ac:picMkLst>
        </pc:picChg>
      </pc:sldChg>
      <pc:sldChg chg="modSp mod">
        <pc:chgData name="Louise Shanahan-McKenna (Health)" userId="212d7edf-c2e9-4a42-b376-45ac23aabf9d" providerId="ADAL" clId="{38394842-FB27-43D6-968C-D2342629BCEC}" dt="2025-04-29T00:04:00.674" v="460"/>
        <pc:sldMkLst>
          <pc:docMk/>
          <pc:sldMk cId="3996549305" sldId="435"/>
        </pc:sldMkLst>
        <pc:spChg chg="mod">
          <ac:chgData name="Louise Shanahan-McKenna (Health)" userId="212d7edf-c2e9-4a42-b376-45ac23aabf9d" providerId="ADAL" clId="{38394842-FB27-43D6-968C-D2342629BCEC}" dt="2025-04-29T00:04:00.674" v="460"/>
          <ac:spMkLst>
            <pc:docMk/>
            <pc:sldMk cId="3996549305" sldId="435"/>
            <ac:spMk id="4" creationId="{00000000-0000-0000-0000-000000000000}"/>
          </ac:spMkLst>
        </pc:spChg>
      </pc:sldChg>
      <pc:sldChg chg="modSp mod">
        <pc:chgData name="Louise Shanahan-McKenna (Health)" userId="212d7edf-c2e9-4a42-b376-45ac23aabf9d" providerId="ADAL" clId="{38394842-FB27-43D6-968C-D2342629BCEC}" dt="2025-04-29T00:03:26.074" v="459"/>
        <pc:sldMkLst>
          <pc:docMk/>
          <pc:sldMk cId="3827622911" sldId="436"/>
        </pc:sldMkLst>
        <pc:spChg chg="mod">
          <ac:chgData name="Louise Shanahan-McKenna (Health)" userId="212d7edf-c2e9-4a42-b376-45ac23aabf9d" providerId="ADAL" clId="{38394842-FB27-43D6-968C-D2342629BCEC}" dt="2025-04-29T00:03:26.074" v="459"/>
          <ac:spMkLst>
            <pc:docMk/>
            <pc:sldMk cId="3827622911" sldId="436"/>
            <ac:spMk id="4" creationId="{00000000-0000-0000-0000-000000000000}"/>
          </ac:spMkLst>
        </pc:spChg>
      </pc:sldChg>
      <pc:sldChg chg="modSp mod">
        <pc:chgData name="Louise Shanahan-McKenna (Health)" userId="212d7edf-c2e9-4a42-b376-45ac23aabf9d" providerId="ADAL" clId="{38394842-FB27-43D6-968C-D2342629BCEC}" dt="2025-04-28T23:55:45.832" v="399" actId="20577"/>
        <pc:sldMkLst>
          <pc:docMk/>
          <pc:sldMk cId="1379967976" sldId="460"/>
        </pc:sldMkLst>
        <pc:spChg chg="mod">
          <ac:chgData name="Louise Shanahan-McKenna (Health)" userId="212d7edf-c2e9-4a42-b376-45ac23aabf9d" providerId="ADAL" clId="{38394842-FB27-43D6-968C-D2342629BCEC}" dt="2025-04-28T23:55:45.832" v="399" actId="20577"/>
          <ac:spMkLst>
            <pc:docMk/>
            <pc:sldMk cId="1379967976" sldId="460"/>
            <ac:spMk id="4" creationId="{00000000-0000-0000-0000-000000000000}"/>
          </ac:spMkLst>
        </pc:spChg>
      </pc:sldChg>
      <pc:sldChg chg="modSp mod">
        <pc:chgData name="Louise Shanahan-McKenna (Health)" userId="212d7edf-c2e9-4a42-b376-45ac23aabf9d" providerId="ADAL" clId="{38394842-FB27-43D6-968C-D2342629BCEC}" dt="2025-04-28T23:50:42.218" v="94" actId="20577"/>
        <pc:sldMkLst>
          <pc:docMk/>
          <pc:sldMk cId="1822372803" sldId="461"/>
        </pc:sldMkLst>
        <pc:spChg chg="mod">
          <ac:chgData name="Louise Shanahan-McKenna (Health)" userId="212d7edf-c2e9-4a42-b376-45ac23aabf9d" providerId="ADAL" clId="{38394842-FB27-43D6-968C-D2342629BCEC}" dt="2025-04-28T23:50:42.218" v="94" actId="20577"/>
          <ac:spMkLst>
            <pc:docMk/>
            <pc:sldMk cId="1822372803" sldId="461"/>
            <ac:spMk id="4" creationId="{00000000-0000-0000-0000-000000000000}"/>
          </ac:spMkLst>
        </pc:spChg>
      </pc:sldChg>
      <pc:sldChg chg="modSp mod">
        <pc:chgData name="Louise Shanahan-McKenna (Health)" userId="212d7edf-c2e9-4a42-b376-45ac23aabf9d" providerId="ADAL" clId="{38394842-FB27-43D6-968C-D2342629BCEC}" dt="2025-04-28T23:51:19.922" v="134" actId="20577"/>
        <pc:sldMkLst>
          <pc:docMk/>
          <pc:sldMk cId="1853967503" sldId="462"/>
        </pc:sldMkLst>
        <pc:spChg chg="mod">
          <ac:chgData name="Louise Shanahan-McKenna (Health)" userId="212d7edf-c2e9-4a42-b376-45ac23aabf9d" providerId="ADAL" clId="{38394842-FB27-43D6-968C-D2342629BCEC}" dt="2025-04-28T23:51:19.922" v="134" actId="20577"/>
          <ac:spMkLst>
            <pc:docMk/>
            <pc:sldMk cId="1853967503" sldId="462"/>
            <ac:spMk id="4" creationId="{00000000-0000-0000-0000-000000000000}"/>
          </ac:spMkLst>
        </pc:spChg>
      </pc:sldChg>
      <pc:sldChg chg="modSp mod">
        <pc:chgData name="Louise Shanahan-McKenna (Health)" userId="212d7edf-c2e9-4a42-b376-45ac23aabf9d" providerId="ADAL" clId="{38394842-FB27-43D6-968C-D2342629BCEC}" dt="2025-04-28T23:58:39.054" v="449"/>
        <pc:sldMkLst>
          <pc:docMk/>
          <pc:sldMk cId="3979680102" sldId="463"/>
        </pc:sldMkLst>
        <pc:spChg chg="mod">
          <ac:chgData name="Louise Shanahan-McKenna (Health)" userId="212d7edf-c2e9-4a42-b376-45ac23aabf9d" providerId="ADAL" clId="{38394842-FB27-43D6-968C-D2342629BCEC}" dt="2025-04-28T23:58:39.054" v="449"/>
          <ac:spMkLst>
            <pc:docMk/>
            <pc:sldMk cId="3979680102" sldId="463"/>
            <ac:spMk id="4" creationId="{00000000-0000-0000-0000-000000000000}"/>
          </ac:spMkLst>
        </pc:spChg>
      </pc:sldChg>
      <pc:sldChg chg="modSp mod">
        <pc:chgData name="Louise Shanahan-McKenna (Health)" userId="212d7edf-c2e9-4a42-b376-45ac23aabf9d" providerId="ADAL" clId="{38394842-FB27-43D6-968C-D2342629BCEC}" dt="2025-04-28T23:58:49.008" v="450"/>
        <pc:sldMkLst>
          <pc:docMk/>
          <pc:sldMk cId="1486432638" sldId="464"/>
        </pc:sldMkLst>
        <pc:spChg chg="mod">
          <ac:chgData name="Louise Shanahan-McKenna (Health)" userId="212d7edf-c2e9-4a42-b376-45ac23aabf9d" providerId="ADAL" clId="{38394842-FB27-43D6-968C-D2342629BCEC}" dt="2025-04-28T23:58:49.008" v="450"/>
          <ac:spMkLst>
            <pc:docMk/>
            <pc:sldMk cId="1486432638" sldId="464"/>
            <ac:spMk id="4" creationId="{00000000-0000-0000-0000-000000000000}"/>
          </ac:spMkLst>
        </pc:spChg>
      </pc:sldChg>
      <pc:sldChg chg="modSp mod">
        <pc:chgData name="Louise Shanahan-McKenna (Health)" userId="212d7edf-c2e9-4a42-b376-45ac23aabf9d" providerId="ADAL" clId="{38394842-FB27-43D6-968C-D2342629BCEC}" dt="2025-04-28T23:53:56.065" v="288" actId="20577"/>
        <pc:sldMkLst>
          <pc:docMk/>
          <pc:sldMk cId="3944076345" sldId="466"/>
        </pc:sldMkLst>
        <pc:spChg chg="mod">
          <ac:chgData name="Louise Shanahan-McKenna (Health)" userId="212d7edf-c2e9-4a42-b376-45ac23aabf9d" providerId="ADAL" clId="{38394842-FB27-43D6-968C-D2342629BCEC}" dt="2025-04-28T23:53:56.065" v="288" actId="20577"/>
          <ac:spMkLst>
            <pc:docMk/>
            <pc:sldMk cId="3944076345" sldId="466"/>
            <ac:spMk id="4" creationId="{00000000-0000-0000-0000-000000000000}"/>
          </ac:spMkLst>
        </pc:spChg>
      </pc:sldChg>
      <pc:sldChg chg="modSp mod">
        <pc:chgData name="Louise Shanahan-McKenna (Health)" userId="212d7edf-c2e9-4a42-b376-45ac23aabf9d" providerId="ADAL" clId="{38394842-FB27-43D6-968C-D2342629BCEC}" dt="2025-04-29T00:06:37.045" v="469" actId="1076"/>
        <pc:sldMkLst>
          <pc:docMk/>
          <pc:sldMk cId="2871614729" sldId="467"/>
        </pc:sldMkLst>
        <pc:spChg chg="mod">
          <ac:chgData name="Louise Shanahan-McKenna (Health)" userId="212d7edf-c2e9-4a42-b376-45ac23aabf9d" providerId="ADAL" clId="{38394842-FB27-43D6-968C-D2342629BCEC}" dt="2025-04-29T00:05:41.106" v="465"/>
          <ac:spMkLst>
            <pc:docMk/>
            <pc:sldMk cId="2871614729" sldId="467"/>
            <ac:spMk id="8" creationId="{E06768DC-0BA5-494F-8B8D-FB5D4DD9BB5D}"/>
          </ac:spMkLst>
        </pc:spChg>
        <pc:graphicFrameChg chg="mod modGraphic">
          <ac:chgData name="Louise Shanahan-McKenna (Health)" userId="212d7edf-c2e9-4a42-b376-45ac23aabf9d" providerId="ADAL" clId="{38394842-FB27-43D6-968C-D2342629BCEC}" dt="2025-04-29T00:06:37.045" v="469" actId="1076"/>
          <ac:graphicFrameMkLst>
            <pc:docMk/>
            <pc:sldMk cId="2871614729" sldId="467"/>
            <ac:graphicFrameMk id="7" creationId="{65F509E1-7927-48E7-9A13-D86C083BC13F}"/>
          </ac:graphicFrameMkLst>
        </pc:graphicFrameChg>
      </pc:sldChg>
      <pc:sldChg chg="modSp mod">
        <pc:chgData name="Louise Shanahan-McKenna (Health)" userId="212d7edf-c2e9-4a42-b376-45ac23aabf9d" providerId="ADAL" clId="{38394842-FB27-43D6-968C-D2342629BCEC}" dt="2025-04-28T23:49:37.074" v="72" actId="20577"/>
        <pc:sldMkLst>
          <pc:docMk/>
          <pc:sldMk cId="3657504415" sldId="471"/>
        </pc:sldMkLst>
        <pc:spChg chg="mod">
          <ac:chgData name="Louise Shanahan-McKenna (Health)" userId="212d7edf-c2e9-4a42-b376-45ac23aabf9d" providerId="ADAL" clId="{38394842-FB27-43D6-968C-D2342629BCEC}" dt="2025-04-28T23:49:37.074" v="72" actId="20577"/>
          <ac:spMkLst>
            <pc:docMk/>
            <pc:sldMk cId="3657504415" sldId="471"/>
            <ac:spMk id="60" creationId="{301125B0-EF35-2930-EC0F-FAFB15D4D1CA}"/>
          </ac:spMkLst>
        </pc:spChg>
      </pc:sldChg>
      <pc:sldChg chg="modSp mod">
        <pc:chgData name="Louise Shanahan-McKenna (Health)" userId="212d7edf-c2e9-4a42-b376-45ac23aabf9d" providerId="ADAL" clId="{38394842-FB27-43D6-968C-D2342629BCEC}" dt="2025-04-28T23:57:46.063" v="442"/>
        <pc:sldMkLst>
          <pc:docMk/>
          <pc:sldMk cId="769419938" sldId="475"/>
        </pc:sldMkLst>
        <pc:spChg chg="mod">
          <ac:chgData name="Louise Shanahan-McKenna (Health)" userId="212d7edf-c2e9-4a42-b376-45ac23aabf9d" providerId="ADAL" clId="{38394842-FB27-43D6-968C-D2342629BCEC}" dt="2025-04-28T23:57:46.063" v="442"/>
          <ac:spMkLst>
            <pc:docMk/>
            <pc:sldMk cId="769419938" sldId="475"/>
            <ac:spMk id="4" creationId="{00000000-0000-0000-0000-000000000000}"/>
          </ac:spMkLst>
        </pc:spChg>
      </pc:sldChg>
      <pc:sldChg chg="modSp mod">
        <pc:chgData name="Louise Shanahan-McKenna (Health)" userId="212d7edf-c2e9-4a42-b376-45ac23aabf9d" providerId="ADAL" clId="{38394842-FB27-43D6-968C-D2342629BCEC}" dt="2025-04-29T00:02:25.041" v="455"/>
        <pc:sldMkLst>
          <pc:docMk/>
          <pc:sldMk cId="2266423732" sldId="480"/>
        </pc:sldMkLst>
        <pc:spChg chg="mod">
          <ac:chgData name="Louise Shanahan-McKenna (Health)" userId="212d7edf-c2e9-4a42-b376-45ac23aabf9d" providerId="ADAL" clId="{38394842-FB27-43D6-968C-D2342629BCEC}" dt="2025-04-29T00:02:25.041" v="455"/>
          <ac:spMkLst>
            <pc:docMk/>
            <pc:sldMk cId="2266423732" sldId="480"/>
            <ac:spMk id="4" creationId="{00000000-0000-0000-0000-000000000000}"/>
          </ac:spMkLst>
        </pc:spChg>
      </pc:sldChg>
      <pc:sldChg chg="modSp mod">
        <pc:chgData name="Louise Shanahan-McKenna (Health)" userId="212d7edf-c2e9-4a42-b376-45ac23aabf9d" providerId="ADAL" clId="{38394842-FB27-43D6-968C-D2342629BCEC}" dt="2025-04-28T23:51:57.684" v="167" actId="20577"/>
        <pc:sldMkLst>
          <pc:docMk/>
          <pc:sldMk cId="1242817008" sldId="486"/>
        </pc:sldMkLst>
        <pc:spChg chg="mod">
          <ac:chgData name="Louise Shanahan-McKenna (Health)" userId="212d7edf-c2e9-4a42-b376-45ac23aabf9d" providerId="ADAL" clId="{38394842-FB27-43D6-968C-D2342629BCEC}" dt="2025-04-28T23:51:57.684" v="167" actId="20577"/>
          <ac:spMkLst>
            <pc:docMk/>
            <pc:sldMk cId="1242817008" sldId="486"/>
            <ac:spMk id="4" creationId="{00000000-0000-0000-0000-000000000000}"/>
          </ac:spMkLst>
        </pc:spChg>
      </pc:sldChg>
      <pc:sldChg chg="modSp mod">
        <pc:chgData name="Louise Shanahan-McKenna (Health)" userId="212d7edf-c2e9-4a42-b376-45ac23aabf9d" providerId="ADAL" clId="{38394842-FB27-43D6-968C-D2342629BCEC}" dt="2025-04-28T23:53:11.636" v="238" actId="20577"/>
        <pc:sldMkLst>
          <pc:docMk/>
          <pc:sldMk cId="109520859" sldId="487"/>
        </pc:sldMkLst>
        <pc:spChg chg="mod">
          <ac:chgData name="Louise Shanahan-McKenna (Health)" userId="212d7edf-c2e9-4a42-b376-45ac23aabf9d" providerId="ADAL" clId="{38394842-FB27-43D6-968C-D2342629BCEC}" dt="2025-04-28T23:53:11.636" v="238" actId="20577"/>
          <ac:spMkLst>
            <pc:docMk/>
            <pc:sldMk cId="109520859" sldId="487"/>
            <ac:spMk id="4" creationId="{00000000-0000-0000-0000-000000000000}"/>
          </ac:spMkLst>
        </pc:spChg>
      </pc:sldChg>
      <pc:sldMasterChg chg="modSp mod modSldLayout">
        <pc:chgData name="Louise Shanahan-McKenna (Health)" userId="212d7edf-c2e9-4a42-b376-45ac23aabf9d" providerId="ADAL" clId="{38394842-FB27-43D6-968C-D2342629BCEC}" dt="2025-04-28T23:48:13.502" v="19" actId="20577"/>
        <pc:sldMasterMkLst>
          <pc:docMk/>
          <pc:sldMasterMk cId="0" sldId="2147483875"/>
        </pc:sldMasterMkLst>
        <pc:spChg chg="mod">
          <ac:chgData name="Louise Shanahan-McKenna (Health)" userId="212d7edf-c2e9-4a42-b376-45ac23aabf9d" providerId="ADAL" clId="{38394842-FB27-43D6-968C-D2342629BCEC}" dt="2025-04-28T23:48:13.502" v="19" actId="20577"/>
          <ac:spMkLst>
            <pc:docMk/>
            <pc:sldMasterMk cId="0" sldId="2147483875"/>
            <ac:spMk id="3" creationId="{00000000-0000-0000-0000-000000000000}"/>
          </ac:spMkLst>
        </pc:spChg>
        <pc:sldLayoutChg chg="modSp mod">
          <pc:chgData name="Louise Shanahan-McKenna (Health)" userId="212d7edf-c2e9-4a42-b376-45ac23aabf9d" providerId="ADAL" clId="{38394842-FB27-43D6-968C-D2342629BCEC}" dt="2025-04-28T23:47:32.233" v="9" actId="20577"/>
          <pc:sldLayoutMkLst>
            <pc:docMk/>
            <pc:sldMasterMk cId="0" sldId="2147483648"/>
            <pc:sldLayoutMk cId="4242618407" sldId="2147483873"/>
          </pc:sldLayoutMkLst>
          <pc:spChg chg="mod">
            <ac:chgData name="Louise Shanahan-McKenna (Health)" userId="212d7edf-c2e9-4a42-b376-45ac23aabf9d" providerId="ADAL" clId="{38394842-FB27-43D6-968C-D2342629BCEC}" dt="2025-04-28T23:47:32.233" v="9" actId="20577"/>
            <ac:spMkLst>
              <pc:docMk/>
              <pc:sldMasterMk cId="0" sldId="2147483648"/>
              <pc:sldLayoutMk cId="4242618407" sldId="2147483873"/>
              <ac:spMk id="11" creationId="{FCEF514A-54E8-376A-8875-EEC3FEF9DF5D}"/>
            </ac:spMkLst>
          </pc:spChg>
        </pc:sldLayoutChg>
      </pc:sldMasterChg>
    </pc:docChg>
  </pc:docChgLst>
  <pc:docChgLst>
    <pc:chgData name="Louise Shanahan-McKenna (Health)" userId="S::louise.shanahan-mckenna@health.vic.gov.au::212d7edf-c2e9-4a42-b376-45ac23aabf9d" providerId="AD" clId="Web-{A4A74657-F050-445F-8F96-02A92C42E8C8}"/>
    <pc:docChg chg="modSld">
      <pc:chgData name="Louise Shanahan-McKenna (Health)" userId="S::louise.shanahan-mckenna@health.vic.gov.au::212d7edf-c2e9-4a42-b376-45ac23aabf9d" providerId="AD" clId="Web-{A4A74657-F050-445F-8F96-02A92C42E8C8}" dt="2025-04-28T23:46:06.195" v="82" actId="1076"/>
      <pc:docMkLst>
        <pc:docMk/>
      </pc:docMkLst>
      <pc:sldChg chg="modSp">
        <pc:chgData name="Louise Shanahan-McKenna (Health)" userId="S::louise.shanahan-mckenna@health.vic.gov.au::212d7edf-c2e9-4a42-b376-45ac23aabf9d" providerId="AD" clId="Web-{A4A74657-F050-445F-8F96-02A92C42E8C8}" dt="2025-04-28T23:46:06.195" v="82" actId="1076"/>
        <pc:sldMkLst>
          <pc:docMk/>
          <pc:sldMk cId="3510404830" sldId="434"/>
        </pc:sldMkLst>
        <pc:spChg chg="mod">
          <ac:chgData name="Louise Shanahan-McKenna (Health)" userId="S::louise.shanahan-mckenna@health.vic.gov.au::212d7edf-c2e9-4a42-b376-45ac23aabf9d" providerId="AD" clId="Web-{A4A74657-F050-445F-8F96-02A92C42E8C8}" dt="2025-04-28T23:46:06.195" v="82" actId="1076"/>
          <ac:spMkLst>
            <pc:docMk/>
            <pc:sldMk cId="3510404830" sldId="434"/>
            <ac:spMk id="7" creationId="{00000000-0000-0000-0000-000000000000}"/>
          </ac:spMkLst>
        </pc:spChg>
        <pc:picChg chg="mod">
          <ac:chgData name="Louise Shanahan-McKenna (Health)" userId="S::louise.shanahan-mckenna@health.vic.gov.au::212d7edf-c2e9-4a42-b376-45ac23aabf9d" providerId="AD" clId="Web-{A4A74657-F050-445F-8F96-02A92C42E8C8}" dt="2025-04-28T23:45:46.788" v="81" actId="1076"/>
          <ac:picMkLst>
            <pc:docMk/>
            <pc:sldMk cId="3510404830" sldId="434"/>
            <ac:picMk id="10" creationId="{9C388199-F199-4A15-C0EF-9424E62AB839}"/>
          </ac:picMkLst>
        </pc:picChg>
      </pc:sldChg>
    </pc:docChg>
  </pc:docChgLst>
</pc:chgInfo>
</file>

<file path=ppt/comments/modernComment_15C_C37B9C4F.xml><?xml version="1.0" encoding="utf-8"?>
<p188:cmLst xmlns:a="http://schemas.openxmlformats.org/drawingml/2006/main" xmlns:r="http://schemas.openxmlformats.org/officeDocument/2006/relationships" xmlns:p188="http://schemas.microsoft.com/office/powerpoint/2018/8/main">
  <p188:cm id="{7BD4F6C7-8F39-4288-9796-E0000C55F095}" authorId="{25DFDC3C-30ED-190E-FA2F-22E0CCF824B2}" created="2024-12-02T05:22:20.022">
    <pc:sldMkLst xmlns:pc="http://schemas.microsoft.com/office/powerpoint/2013/main/command">
      <pc:docMk/>
      <pc:sldMk cId="3279658063" sldId="348"/>
    </pc:sldMkLst>
    <p188:txBody>
      <a:bodyPr/>
      <a:lstStyle/>
      <a:p>
        <a:r>
          <a:rPr lang="en-AU"/>
          <a:t>Awaiting confirmation from VHIMS Support that the email is still relevant</a:t>
        </a:r>
      </a:p>
    </p188:txBody>
  </p188:cm>
</p188:cmLst>
</file>

<file path=ppt/comments/modernComment_1B0_FB0CF869.xml><?xml version="1.0" encoding="utf-8"?>
<p188:cmLst xmlns:a="http://schemas.openxmlformats.org/drawingml/2006/main" xmlns:r="http://schemas.openxmlformats.org/officeDocument/2006/relationships" xmlns:p188="http://schemas.microsoft.com/office/powerpoint/2018/8/main">
  <p188:cm id="{3C5F3B70-68F0-40E5-8366-0E574108A847}" authorId="{4F50101B-5749-63A1-E5C6-5C053AFA6C27}" created="2024-11-27T05:35:04.947">
    <pc:sldMkLst xmlns:pc="http://schemas.microsoft.com/office/powerpoint/2013/main/command">
      <pc:docMk/>
      <pc:sldMk cId="4211931241" sldId="432"/>
    </pc:sldMkLst>
    <p188:txBody>
      <a:bodyPr/>
      <a:lstStyle/>
      <a:p>
        <a:r>
          <a:rPr lang="en-GB"/>
          <a:t>I could not make the system find a screen like this.</a:t>
        </a:r>
      </a:p>
    </p188:txBody>
  </p188:cm>
</p188:cmLst>
</file>

<file path=ppt/comments/modernComment_1B4_E424E3FF.xml><?xml version="1.0" encoding="utf-8"?>
<p188:cmLst xmlns:a="http://schemas.openxmlformats.org/drawingml/2006/main" xmlns:r="http://schemas.openxmlformats.org/officeDocument/2006/relationships" xmlns:p188="http://schemas.microsoft.com/office/powerpoint/2018/8/main">
  <p188:cm id="{878BAF19-D69C-4483-A40F-5B48CBC57F78}" authorId="{25DFDC3C-30ED-190E-FA2F-22E0CCF824B2}" created="2024-12-02T19:50:08.965">
    <ac:deMkLst xmlns:ac="http://schemas.microsoft.com/office/drawing/2013/main/command">
      <pc:docMk xmlns:pc="http://schemas.microsoft.com/office/powerpoint/2013/main/command"/>
      <pc:sldMk xmlns:pc="http://schemas.microsoft.com/office/powerpoint/2013/main/command" cId="3827622911" sldId="436"/>
      <ac:picMk id="2" creationId="{8CCEBA4B-49E2-41D7-911A-7FB588DC8FEE}"/>
    </ac:deMkLst>
    <p188:txBody>
      <a:bodyPr/>
      <a:lstStyle/>
      <a:p>
        <a:r>
          <a:rPr lang="en-AU"/>
          <a:t>Needs new screenshot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29/04/2025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082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10</a:t>
            </a:fld>
            <a:endParaRPr lang="en-AU"/>
          </a:p>
        </p:txBody>
      </p:sp>
    </p:spTree>
    <p:extLst>
      <p:ext uri="{BB962C8B-B14F-4D97-AF65-F5344CB8AC3E}">
        <p14:creationId xmlns:p14="http://schemas.microsoft.com/office/powerpoint/2010/main" val="2405731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11</a:t>
            </a:fld>
            <a:endParaRPr lang="en-AU"/>
          </a:p>
        </p:txBody>
      </p:sp>
    </p:spTree>
    <p:extLst>
      <p:ext uri="{BB962C8B-B14F-4D97-AF65-F5344CB8AC3E}">
        <p14:creationId xmlns:p14="http://schemas.microsoft.com/office/powerpoint/2010/main" val="340888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12</a:t>
            </a:fld>
            <a:endParaRPr lang="en-AU"/>
          </a:p>
        </p:txBody>
      </p:sp>
    </p:spTree>
    <p:extLst>
      <p:ext uri="{BB962C8B-B14F-4D97-AF65-F5344CB8AC3E}">
        <p14:creationId xmlns:p14="http://schemas.microsoft.com/office/powerpoint/2010/main" val="3959137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13</a:t>
            </a:fld>
            <a:endParaRPr lang="en-AU"/>
          </a:p>
        </p:txBody>
      </p:sp>
    </p:spTree>
    <p:extLst>
      <p:ext uri="{BB962C8B-B14F-4D97-AF65-F5344CB8AC3E}">
        <p14:creationId xmlns:p14="http://schemas.microsoft.com/office/powerpoint/2010/main" val="2519697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a:p>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14</a:t>
            </a:fld>
            <a:endParaRPr lang="en-AU"/>
          </a:p>
        </p:txBody>
      </p:sp>
    </p:spTree>
    <p:extLst>
      <p:ext uri="{BB962C8B-B14F-4D97-AF65-F5344CB8AC3E}">
        <p14:creationId xmlns:p14="http://schemas.microsoft.com/office/powerpoint/2010/main" val="36214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a:p>
        </p:txBody>
      </p:sp>
      <p:sp>
        <p:nvSpPr>
          <p:cNvPr id="4" name="Slide Number Placeholder 3"/>
          <p:cNvSpPr>
            <a:spLocks noGrp="1"/>
          </p:cNvSpPr>
          <p:nvPr>
            <p:ph type="sldNum" sz="quarter" idx="10"/>
          </p:nvPr>
        </p:nvSpPr>
        <p:spPr/>
        <p:txBody>
          <a:bodyPr/>
          <a:lstStyle/>
          <a:p>
            <a:fld id="{D5A593CC-2149-4E6C-BC3C-0044C280ECB2}" type="slidenum">
              <a:rPr lang="en-AU" smtClean="0"/>
              <a:pPr/>
              <a:t>15</a:t>
            </a:fld>
            <a:endParaRPr lang="en-AU"/>
          </a:p>
        </p:txBody>
      </p:sp>
    </p:spTree>
    <p:extLst>
      <p:ext uri="{BB962C8B-B14F-4D97-AF65-F5344CB8AC3E}">
        <p14:creationId xmlns:p14="http://schemas.microsoft.com/office/powerpoint/2010/main" val="1010021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16</a:t>
            </a:fld>
            <a:endParaRPr lang="en-AU"/>
          </a:p>
        </p:txBody>
      </p:sp>
    </p:spTree>
    <p:extLst>
      <p:ext uri="{BB962C8B-B14F-4D97-AF65-F5344CB8AC3E}">
        <p14:creationId xmlns:p14="http://schemas.microsoft.com/office/powerpoint/2010/main" val="3279572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17</a:t>
            </a:fld>
            <a:endParaRPr lang="en-AU"/>
          </a:p>
        </p:txBody>
      </p:sp>
    </p:spTree>
    <p:extLst>
      <p:ext uri="{BB962C8B-B14F-4D97-AF65-F5344CB8AC3E}">
        <p14:creationId xmlns:p14="http://schemas.microsoft.com/office/powerpoint/2010/main" val="135621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18</a:t>
            </a:fld>
            <a:endParaRPr lang="en-AU"/>
          </a:p>
        </p:txBody>
      </p:sp>
    </p:spTree>
    <p:extLst>
      <p:ext uri="{BB962C8B-B14F-4D97-AF65-F5344CB8AC3E}">
        <p14:creationId xmlns:p14="http://schemas.microsoft.com/office/powerpoint/2010/main" val="183669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19</a:t>
            </a:fld>
            <a:endParaRPr lang="en-AU"/>
          </a:p>
        </p:txBody>
      </p:sp>
    </p:spTree>
    <p:extLst>
      <p:ext uri="{BB962C8B-B14F-4D97-AF65-F5344CB8AC3E}">
        <p14:creationId xmlns:p14="http://schemas.microsoft.com/office/powerpoint/2010/main" val="3650778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a:t>
            </a:fld>
            <a:endParaRPr lang="en-AU"/>
          </a:p>
        </p:txBody>
      </p:sp>
    </p:spTree>
    <p:extLst>
      <p:ext uri="{BB962C8B-B14F-4D97-AF65-F5344CB8AC3E}">
        <p14:creationId xmlns:p14="http://schemas.microsoft.com/office/powerpoint/2010/main" val="481502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20</a:t>
            </a:fld>
            <a:endParaRPr lang="en-AU"/>
          </a:p>
        </p:txBody>
      </p:sp>
    </p:spTree>
    <p:extLst>
      <p:ext uri="{BB962C8B-B14F-4D97-AF65-F5344CB8AC3E}">
        <p14:creationId xmlns:p14="http://schemas.microsoft.com/office/powerpoint/2010/main" val="2940250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21</a:t>
            </a:fld>
            <a:endParaRPr lang="en-AU"/>
          </a:p>
        </p:txBody>
      </p:sp>
    </p:spTree>
    <p:extLst>
      <p:ext uri="{BB962C8B-B14F-4D97-AF65-F5344CB8AC3E}">
        <p14:creationId xmlns:p14="http://schemas.microsoft.com/office/powerpoint/2010/main" val="1602087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22</a:t>
            </a:fld>
            <a:endParaRPr lang="en-AU"/>
          </a:p>
        </p:txBody>
      </p:sp>
    </p:spTree>
    <p:extLst>
      <p:ext uri="{BB962C8B-B14F-4D97-AF65-F5344CB8AC3E}">
        <p14:creationId xmlns:p14="http://schemas.microsoft.com/office/powerpoint/2010/main" val="525992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23</a:t>
            </a:fld>
            <a:endParaRPr lang="en-AU"/>
          </a:p>
        </p:txBody>
      </p:sp>
    </p:spTree>
    <p:extLst>
      <p:ext uri="{BB962C8B-B14F-4D97-AF65-F5344CB8AC3E}">
        <p14:creationId xmlns:p14="http://schemas.microsoft.com/office/powerpoint/2010/main" val="408711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24</a:t>
            </a:fld>
            <a:endParaRPr lang="en-AU"/>
          </a:p>
        </p:txBody>
      </p:sp>
    </p:spTree>
    <p:extLst>
      <p:ext uri="{BB962C8B-B14F-4D97-AF65-F5344CB8AC3E}">
        <p14:creationId xmlns:p14="http://schemas.microsoft.com/office/powerpoint/2010/main" val="1560775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25</a:t>
            </a:fld>
            <a:endParaRPr lang="en-AU"/>
          </a:p>
        </p:txBody>
      </p:sp>
    </p:spTree>
    <p:extLst>
      <p:ext uri="{BB962C8B-B14F-4D97-AF65-F5344CB8AC3E}">
        <p14:creationId xmlns:p14="http://schemas.microsoft.com/office/powerpoint/2010/main" val="1266194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26</a:t>
            </a:fld>
            <a:endParaRPr lang="en-AU"/>
          </a:p>
        </p:txBody>
      </p:sp>
    </p:spTree>
    <p:extLst>
      <p:ext uri="{BB962C8B-B14F-4D97-AF65-F5344CB8AC3E}">
        <p14:creationId xmlns:p14="http://schemas.microsoft.com/office/powerpoint/2010/main" val="1422312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27</a:t>
            </a:fld>
            <a:endParaRPr lang="en-AU"/>
          </a:p>
        </p:txBody>
      </p:sp>
    </p:spTree>
    <p:extLst>
      <p:ext uri="{BB962C8B-B14F-4D97-AF65-F5344CB8AC3E}">
        <p14:creationId xmlns:p14="http://schemas.microsoft.com/office/powerpoint/2010/main" val="2181445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28</a:t>
            </a:fld>
            <a:endParaRPr lang="en-AU"/>
          </a:p>
        </p:txBody>
      </p:sp>
    </p:spTree>
    <p:extLst>
      <p:ext uri="{BB962C8B-B14F-4D97-AF65-F5344CB8AC3E}">
        <p14:creationId xmlns:p14="http://schemas.microsoft.com/office/powerpoint/2010/main" val="4234582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29</a:t>
            </a:fld>
            <a:endParaRPr lang="en-AU"/>
          </a:p>
        </p:txBody>
      </p:sp>
    </p:spTree>
    <p:extLst>
      <p:ext uri="{BB962C8B-B14F-4D97-AF65-F5344CB8AC3E}">
        <p14:creationId xmlns:p14="http://schemas.microsoft.com/office/powerpoint/2010/main" val="298052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3</a:t>
            </a:fld>
            <a:endParaRPr lang="en-AU"/>
          </a:p>
        </p:txBody>
      </p:sp>
    </p:spTree>
    <p:extLst>
      <p:ext uri="{BB962C8B-B14F-4D97-AF65-F5344CB8AC3E}">
        <p14:creationId xmlns:p14="http://schemas.microsoft.com/office/powerpoint/2010/main" val="386690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1" i="1"/>
          </a:p>
        </p:txBody>
      </p:sp>
      <p:sp>
        <p:nvSpPr>
          <p:cNvPr id="4" name="Slide Number Placeholder 3"/>
          <p:cNvSpPr>
            <a:spLocks noGrp="1"/>
          </p:cNvSpPr>
          <p:nvPr>
            <p:ph type="sldNum" sz="quarter" idx="10"/>
          </p:nvPr>
        </p:nvSpPr>
        <p:spPr/>
        <p:txBody>
          <a:bodyPr/>
          <a:lstStyle/>
          <a:p>
            <a:fld id="{D5A593CC-2149-4E6C-BC3C-0044C280ECB2}" type="slidenum">
              <a:rPr lang="en-AU" smtClean="0"/>
              <a:pPr/>
              <a:t>30</a:t>
            </a:fld>
            <a:endParaRPr lang="en-AU"/>
          </a:p>
        </p:txBody>
      </p:sp>
    </p:spTree>
    <p:extLst>
      <p:ext uri="{BB962C8B-B14F-4D97-AF65-F5344CB8AC3E}">
        <p14:creationId xmlns:p14="http://schemas.microsoft.com/office/powerpoint/2010/main" val="262456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31</a:t>
            </a:fld>
            <a:endParaRPr lang="en-AU"/>
          </a:p>
        </p:txBody>
      </p:sp>
    </p:spTree>
    <p:extLst>
      <p:ext uri="{BB962C8B-B14F-4D97-AF65-F5344CB8AC3E}">
        <p14:creationId xmlns:p14="http://schemas.microsoft.com/office/powerpoint/2010/main" val="2797579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32</a:t>
            </a:fld>
            <a:endParaRPr lang="en-AU"/>
          </a:p>
        </p:txBody>
      </p:sp>
    </p:spTree>
    <p:extLst>
      <p:ext uri="{BB962C8B-B14F-4D97-AF65-F5344CB8AC3E}">
        <p14:creationId xmlns:p14="http://schemas.microsoft.com/office/powerpoint/2010/main" val="686406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33</a:t>
            </a:fld>
            <a:endParaRPr lang="en-AU"/>
          </a:p>
        </p:txBody>
      </p:sp>
    </p:spTree>
    <p:extLst>
      <p:ext uri="{BB962C8B-B14F-4D97-AF65-F5344CB8AC3E}">
        <p14:creationId xmlns:p14="http://schemas.microsoft.com/office/powerpoint/2010/main" val="1105000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34</a:t>
            </a:fld>
            <a:endParaRPr lang="en-AU"/>
          </a:p>
        </p:txBody>
      </p:sp>
    </p:spTree>
    <p:extLst>
      <p:ext uri="{BB962C8B-B14F-4D97-AF65-F5344CB8AC3E}">
        <p14:creationId xmlns:p14="http://schemas.microsoft.com/office/powerpoint/2010/main" val="1441518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35</a:t>
            </a:fld>
            <a:endParaRPr lang="en-AU"/>
          </a:p>
        </p:txBody>
      </p:sp>
    </p:spTree>
    <p:extLst>
      <p:ext uri="{BB962C8B-B14F-4D97-AF65-F5344CB8AC3E}">
        <p14:creationId xmlns:p14="http://schemas.microsoft.com/office/powerpoint/2010/main" val="2594761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36</a:t>
            </a:fld>
            <a:endParaRPr lang="en-AU"/>
          </a:p>
        </p:txBody>
      </p:sp>
    </p:spTree>
    <p:extLst>
      <p:ext uri="{BB962C8B-B14F-4D97-AF65-F5344CB8AC3E}">
        <p14:creationId xmlns:p14="http://schemas.microsoft.com/office/powerpoint/2010/main" val="3441927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37</a:t>
            </a:fld>
            <a:endParaRPr lang="en-AU"/>
          </a:p>
        </p:txBody>
      </p:sp>
    </p:spTree>
    <p:extLst>
      <p:ext uri="{BB962C8B-B14F-4D97-AF65-F5344CB8AC3E}">
        <p14:creationId xmlns:p14="http://schemas.microsoft.com/office/powerpoint/2010/main" val="33400174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38</a:t>
            </a:fld>
            <a:endParaRPr lang="en-AU"/>
          </a:p>
        </p:txBody>
      </p:sp>
    </p:spTree>
    <p:extLst>
      <p:ext uri="{BB962C8B-B14F-4D97-AF65-F5344CB8AC3E}">
        <p14:creationId xmlns:p14="http://schemas.microsoft.com/office/powerpoint/2010/main" val="770977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39</a:t>
            </a:fld>
            <a:endParaRPr lang="en-AU"/>
          </a:p>
        </p:txBody>
      </p:sp>
    </p:spTree>
    <p:extLst>
      <p:ext uri="{BB962C8B-B14F-4D97-AF65-F5344CB8AC3E}">
        <p14:creationId xmlns:p14="http://schemas.microsoft.com/office/powerpoint/2010/main" val="3603863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4</a:t>
            </a:fld>
            <a:endParaRPr lang="en-AU"/>
          </a:p>
        </p:txBody>
      </p:sp>
    </p:spTree>
    <p:extLst>
      <p:ext uri="{BB962C8B-B14F-4D97-AF65-F5344CB8AC3E}">
        <p14:creationId xmlns:p14="http://schemas.microsoft.com/office/powerpoint/2010/main" val="42143257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40</a:t>
            </a:fld>
            <a:endParaRPr lang="en-AU"/>
          </a:p>
        </p:txBody>
      </p:sp>
    </p:spTree>
    <p:extLst>
      <p:ext uri="{BB962C8B-B14F-4D97-AF65-F5344CB8AC3E}">
        <p14:creationId xmlns:p14="http://schemas.microsoft.com/office/powerpoint/2010/main" val="1199550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i="1"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41</a:t>
            </a:fld>
            <a:endParaRPr lang="en-AU"/>
          </a:p>
        </p:txBody>
      </p:sp>
    </p:spTree>
    <p:extLst>
      <p:ext uri="{BB962C8B-B14F-4D97-AF65-F5344CB8AC3E}">
        <p14:creationId xmlns:p14="http://schemas.microsoft.com/office/powerpoint/2010/main" val="3085355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42</a:t>
            </a:fld>
            <a:endParaRPr lang="en-AU"/>
          </a:p>
        </p:txBody>
      </p:sp>
    </p:spTree>
    <p:extLst>
      <p:ext uri="{BB962C8B-B14F-4D97-AF65-F5344CB8AC3E}">
        <p14:creationId xmlns:p14="http://schemas.microsoft.com/office/powerpoint/2010/main" val="1003627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43</a:t>
            </a:fld>
            <a:endParaRPr lang="en-AU"/>
          </a:p>
        </p:txBody>
      </p:sp>
    </p:spTree>
    <p:extLst>
      <p:ext uri="{BB962C8B-B14F-4D97-AF65-F5344CB8AC3E}">
        <p14:creationId xmlns:p14="http://schemas.microsoft.com/office/powerpoint/2010/main" val="19691210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44</a:t>
            </a:fld>
            <a:endParaRPr lang="en-AU"/>
          </a:p>
        </p:txBody>
      </p:sp>
    </p:spTree>
    <p:extLst>
      <p:ext uri="{BB962C8B-B14F-4D97-AF65-F5344CB8AC3E}">
        <p14:creationId xmlns:p14="http://schemas.microsoft.com/office/powerpoint/2010/main" val="6381856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45</a:t>
            </a:fld>
            <a:endParaRPr lang="en-AU"/>
          </a:p>
        </p:txBody>
      </p:sp>
    </p:spTree>
    <p:extLst>
      <p:ext uri="{BB962C8B-B14F-4D97-AF65-F5344CB8AC3E}">
        <p14:creationId xmlns:p14="http://schemas.microsoft.com/office/powerpoint/2010/main" val="9071973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46</a:t>
            </a:fld>
            <a:endParaRPr lang="en-AU"/>
          </a:p>
        </p:txBody>
      </p:sp>
    </p:spTree>
    <p:extLst>
      <p:ext uri="{BB962C8B-B14F-4D97-AF65-F5344CB8AC3E}">
        <p14:creationId xmlns:p14="http://schemas.microsoft.com/office/powerpoint/2010/main" val="37998143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47</a:t>
            </a:fld>
            <a:endParaRPr lang="en-AU"/>
          </a:p>
        </p:txBody>
      </p:sp>
    </p:spTree>
    <p:extLst>
      <p:ext uri="{BB962C8B-B14F-4D97-AF65-F5344CB8AC3E}">
        <p14:creationId xmlns:p14="http://schemas.microsoft.com/office/powerpoint/2010/main" val="40088793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48</a:t>
            </a:fld>
            <a:endParaRPr lang="en-AU"/>
          </a:p>
        </p:txBody>
      </p:sp>
    </p:spTree>
    <p:extLst>
      <p:ext uri="{BB962C8B-B14F-4D97-AF65-F5344CB8AC3E}">
        <p14:creationId xmlns:p14="http://schemas.microsoft.com/office/powerpoint/2010/main" val="40937591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i="1"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49</a:t>
            </a:fld>
            <a:endParaRPr lang="en-AU"/>
          </a:p>
        </p:txBody>
      </p:sp>
    </p:spTree>
    <p:extLst>
      <p:ext uri="{BB962C8B-B14F-4D97-AF65-F5344CB8AC3E}">
        <p14:creationId xmlns:p14="http://schemas.microsoft.com/office/powerpoint/2010/main" val="3498999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5</a:t>
            </a:fld>
            <a:endParaRPr lang="en-AU"/>
          </a:p>
        </p:txBody>
      </p:sp>
    </p:spTree>
    <p:extLst>
      <p:ext uri="{BB962C8B-B14F-4D97-AF65-F5344CB8AC3E}">
        <p14:creationId xmlns:p14="http://schemas.microsoft.com/office/powerpoint/2010/main" val="11820777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50</a:t>
            </a:fld>
            <a:endParaRPr lang="en-AU"/>
          </a:p>
        </p:txBody>
      </p:sp>
    </p:spTree>
    <p:extLst>
      <p:ext uri="{BB962C8B-B14F-4D97-AF65-F5344CB8AC3E}">
        <p14:creationId xmlns:p14="http://schemas.microsoft.com/office/powerpoint/2010/main" val="29445083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51</a:t>
            </a:fld>
            <a:endParaRPr lang="en-AU"/>
          </a:p>
        </p:txBody>
      </p:sp>
    </p:spTree>
    <p:extLst>
      <p:ext uri="{BB962C8B-B14F-4D97-AF65-F5344CB8AC3E}">
        <p14:creationId xmlns:p14="http://schemas.microsoft.com/office/powerpoint/2010/main" val="34119286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52</a:t>
            </a:fld>
            <a:endParaRPr lang="en-AU"/>
          </a:p>
        </p:txBody>
      </p:sp>
    </p:spTree>
    <p:extLst>
      <p:ext uri="{BB962C8B-B14F-4D97-AF65-F5344CB8AC3E}">
        <p14:creationId xmlns:p14="http://schemas.microsoft.com/office/powerpoint/2010/main" val="2286791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53</a:t>
            </a:fld>
            <a:endParaRPr lang="en-AU"/>
          </a:p>
        </p:txBody>
      </p:sp>
    </p:spTree>
    <p:extLst>
      <p:ext uri="{BB962C8B-B14F-4D97-AF65-F5344CB8AC3E}">
        <p14:creationId xmlns:p14="http://schemas.microsoft.com/office/powerpoint/2010/main" val="8371290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54</a:t>
            </a:fld>
            <a:endParaRPr lang="en-AU"/>
          </a:p>
        </p:txBody>
      </p:sp>
    </p:spTree>
    <p:extLst>
      <p:ext uri="{BB962C8B-B14F-4D97-AF65-F5344CB8AC3E}">
        <p14:creationId xmlns:p14="http://schemas.microsoft.com/office/powerpoint/2010/main" val="33981913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55</a:t>
            </a:fld>
            <a:endParaRPr lang="en-AU"/>
          </a:p>
        </p:txBody>
      </p:sp>
    </p:spTree>
    <p:extLst>
      <p:ext uri="{BB962C8B-B14F-4D97-AF65-F5344CB8AC3E}">
        <p14:creationId xmlns:p14="http://schemas.microsoft.com/office/powerpoint/2010/main" val="31073985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56</a:t>
            </a:fld>
            <a:endParaRPr lang="en-AU"/>
          </a:p>
        </p:txBody>
      </p:sp>
    </p:spTree>
    <p:extLst>
      <p:ext uri="{BB962C8B-B14F-4D97-AF65-F5344CB8AC3E}">
        <p14:creationId xmlns:p14="http://schemas.microsoft.com/office/powerpoint/2010/main" val="13868191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57</a:t>
            </a:fld>
            <a:endParaRPr lang="en-AU"/>
          </a:p>
        </p:txBody>
      </p:sp>
    </p:spTree>
    <p:extLst>
      <p:ext uri="{BB962C8B-B14F-4D97-AF65-F5344CB8AC3E}">
        <p14:creationId xmlns:p14="http://schemas.microsoft.com/office/powerpoint/2010/main" val="2518747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58</a:t>
            </a:fld>
            <a:endParaRPr lang="en-AU"/>
          </a:p>
        </p:txBody>
      </p:sp>
    </p:spTree>
    <p:extLst>
      <p:ext uri="{BB962C8B-B14F-4D97-AF65-F5344CB8AC3E}">
        <p14:creationId xmlns:p14="http://schemas.microsoft.com/office/powerpoint/2010/main" val="35767520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59</a:t>
            </a:fld>
            <a:endParaRPr lang="en-AU"/>
          </a:p>
        </p:txBody>
      </p:sp>
    </p:spTree>
    <p:extLst>
      <p:ext uri="{BB962C8B-B14F-4D97-AF65-F5344CB8AC3E}">
        <p14:creationId xmlns:p14="http://schemas.microsoft.com/office/powerpoint/2010/main" val="114190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6</a:t>
            </a:fld>
            <a:endParaRPr lang="en-AU"/>
          </a:p>
        </p:txBody>
      </p:sp>
    </p:spTree>
    <p:extLst>
      <p:ext uri="{BB962C8B-B14F-4D97-AF65-F5344CB8AC3E}">
        <p14:creationId xmlns:p14="http://schemas.microsoft.com/office/powerpoint/2010/main" val="38752174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60</a:t>
            </a:fld>
            <a:endParaRPr lang="en-AU"/>
          </a:p>
        </p:txBody>
      </p:sp>
    </p:spTree>
    <p:extLst>
      <p:ext uri="{BB962C8B-B14F-4D97-AF65-F5344CB8AC3E}">
        <p14:creationId xmlns:p14="http://schemas.microsoft.com/office/powerpoint/2010/main" val="6077983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61</a:t>
            </a:fld>
            <a:endParaRPr lang="en-AU"/>
          </a:p>
        </p:txBody>
      </p:sp>
    </p:spTree>
    <p:extLst>
      <p:ext uri="{BB962C8B-B14F-4D97-AF65-F5344CB8AC3E}">
        <p14:creationId xmlns:p14="http://schemas.microsoft.com/office/powerpoint/2010/main" val="9548047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62</a:t>
            </a:fld>
            <a:endParaRPr lang="en-AU"/>
          </a:p>
        </p:txBody>
      </p:sp>
    </p:spTree>
    <p:extLst>
      <p:ext uri="{BB962C8B-B14F-4D97-AF65-F5344CB8AC3E}">
        <p14:creationId xmlns:p14="http://schemas.microsoft.com/office/powerpoint/2010/main" val="34845042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63</a:t>
            </a:fld>
            <a:endParaRPr lang="en-AU"/>
          </a:p>
        </p:txBody>
      </p:sp>
    </p:spTree>
    <p:extLst>
      <p:ext uri="{BB962C8B-B14F-4D97-AF65-F5344CB8AC3E}">
        <p14:creationId xmlns:p14="http://schemas.microsoft.com/office/powerpoint/2010/main" val="28079006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64</a:t>
            </a:fld>
            <a:endParaRPr lang="en-AU"/>
          </a:p>
        </p:txBody>
      </p:sp>
    </p:spTree>
    <p:extLst>
      <p:ext uri="{BB962C8B-B14F-4D97-AF65-F5344CB8AC3E}">
        <p14:creationId xmlns:p14="http://schemas.microsoft.com/office/powerpoint/2010/main" val="31418720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65</a:t>
            </a:fld>
            <a:endParaRPr lang="en-AU"/>
          </a:p>
        </p:txBody>
      </p:sp>
    </p:spTree>
    <p:extLst>
      <p:ext uri="{BB962C8B-B14F-4D97-AF65-F5344CB8AC3E}">
        <p14:creationId xmlns:p14="http://schemas.microsoft.com/office/powerpoint/2010/main" val="3674647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66</a:t>
            </a:fld>
            <a:endParaRPr lang="en-AU"/>
          </a:p>
        </p:txBody>
      </p:sp>
    </p:spTree>
    <p:extLst>
      <p:ext uri="{BB962C8B-B14F-4D97-AF65-F5344CB8AC3E}">
        <p14:creationId xmlns:p14="http://schemas.microsoft.com/office/powerpoint/2010/main" val="33336138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0927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68</a:t>
            </a:fld>
            <a:endParaRPr lang="en-AU"/>
          </a:p>
        </p:txBody>
      </p:sp>
    </p:spTree>
    <p:extLst>
      <p:ext uri="{BB962C8B-B14F-4D97-AF65-F5344CB8AC3E}">
        <p14:creationId xmlns:p14="http://schemas.microsoft.com/office/powerpoint/2010/main" val="15645083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69</a:t>
            </a:fld>
            <a:endParaRPr lang="en-AU"/>
          </a:p>
        </p:txBody>
      </p:sp>
    </p:spTree>
    <p:extLst>
      <p:ext uri="{BB962C8B-B14F-4D97-AF65-F5344CB8AC3E}">
        <p14:creationId xmlns:p14="http://schemas.microsoft.com/office/powerpoint/2010/main" val="134916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7</a:t>
            </a:fld>
            <a:endParaRPr lang="en-AU"/>
          </a:p>
        </p:txBody>
      </p:sp>
    </p:spTree>
    <p:extLst>
      <p:ext uri="{BB962C8B-B14F-4D97-AF65-F5344CB8AC3E}">
        <p14:creationId xmlns:p14="http://schemas.microsoft.com/office/powerpoint/2010/main" val="32177295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70</a:t>
            </a:fld>
            <a:endParaRPr lang="en-AU"/>
          </a:p>
        </p:txBody>
      </p:sp>
    </p:spTree>
    <p:extLst>
      <p:ext uri="{BB962C8B-B14F-4D97-AF65-F5344CB8AC3E}">
        <p14:creationId xmlns:p14="http://schemas.microsoft.com/office/powerpoint/2010/main" val="4979809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71</a:t>
            </a:fld>
            <a:endParaRPr lang="en-AU"/>
          </a:p>
        </p:txBody>
      </p:sp>
    </p:spTree>
    <p:extLst>
      <p:ext uri="{BB962C8B-B14F-4D97-AF65-F5344CB8AC3E}">
        <p14:creationId xmlns:p14="http://schemas.microsoft.com/office/powerpoint/2010/main" val="16459786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72</a:t>
            </a:fld>
            <a:endParaRPr lang="en-AU"/>
          </a:p>
        </p:txBody>
      </p:sp>
    </p:spTree>
    <p:extLst>
      <p:ext uri="{BB962C8B-B14F-4D97-AF65-F5344CB8AC3E}">
        <p14:creationId xmlns:p14="http://schemas.microsoft.com/office/powerpoint/2010/main" val="37427945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73</a:t>
            </a:fld>
            <a:endParaRPr lang="en-AU"/>
          </a:p>
        </p:txBody>
      </p:sp>
    </p:spTree>
    <p:extLst>
      <p:ext uri="{BB962C8B-B14F-4D97-AF65-F5344CB8AC3E}">
        <p14:creationId xmlns:p14="http://schemas.microsoft.com/office/powerpoint/2010/main" val="3391310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8</a:t>
            </a:fld>
            <a:endParaRPr lang="en-AU"/>
          </a:p>
        </p:txBody>
      </p:sp>
    </p:spTree>
    <p:extLst>
      <p:ext uri="{BB962C8B-B14F-4D97-AF65-F5344CB8AC3E}">
        <p14:creationId xmlns:p14="http://schemas.microsoft.com/office/powerpoint/2010/main" val="2880172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9</a:t>
            </a:fld>
            <a:endParaRPr lang="en-AU"/>
          </a:p>
        </p:txBody>
      </p:sp>
    </p:spTree>
    <p:extLst>
      <p:ext uri="{BB962C8B-B14F-4D97-AF65-F5344CB8AC3E}">
        <p14:creationId xmlns:p14="http://schemas.microsoft.com/office/powerpoint/2010/main" val="3183155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999" y="649118"/>
            <a:ext cx="6803775" cy="1417807"/>
          </a:xfrm>
        </p:spPr>
        <p:txBody>
          <a:bodyPr anchor="b">
            <a:noAutofit/>
          </a:bodyPr>
          <a:lstStyle>
            <a:lvl1pPr>
              <a:defRPr sz="3200" baseline="0">
                <a:solidFill>
                  <a:srgbClr val="201547"/>
                </a:solidFill>
              </a:defRPr>
            </a:lvl1pPr>
          </a:lstStyle>
          <a:p>
            <a:r>
              <a:rPr lang="en-US"/>
              <a:t>Click to edit Master title style</a:t>
            </a:r>
          </a:p>
        </p:txBody>
      </p:sp>
      <p:sp>
        <p:nvSpPr>
          <p:cNvPr id="3" name="Subtitle 2"/>
          <p:cNvSpPr>
            <a:spLocks noGrp="1"/>
          </p:cNvSpPr>
          <p:nvPr>
            <p:ph type="subTitle" idx="1"/>
          </p:nvPr>
        </p:nvSpPr>
        <p:spPr>
          <a:xfrm>
            <a:off x="540000" y="2143125"/>
            <a:ext cx="4832100" cy="971551"/>
          </a:xfrm>
        </p:spPr>
        <p:txBody>
          <a:bodyPr>
            <a:noAutofit/>
          </a:bodyPr>
          <a:lstStyle>
            <a:lvl1pPr marL="0" indent="0" algn="l">
              <a:buNone/>
              <a:defRPr sz="2200" b="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1AE8D2-9D12-D2E1-FBAE-474DA59E37B6}"/>
              </a:ext>
            </a:extLst>
          </p:cNvPr>
          <p:cNvSpPr/>
          <p:nvPr userDrawn="1"/>
        </p:nvSpPr>
        <p:spPr>
          <a:xfrm>
            <a:off x="-1" y="-2381"/>
            <a:ext cx="9144001" cy="5143500"/>
          </a:xfrm>
          <a:prstGeom prst="rect">
            <a:avLst/>
          </a:prstGeom>
          <a:gradFill flip="none" rotWithShape="1">
            <a:gsLst>
              <a:gs pos="0">
                <a:schemeClr val="bg1">
                  <a:lumMod val="85000"/>
                </a:schemeClr>
              </a:gs>
              <a:gs pos="48000">
                <a:schemeClr val="bg1">
                  <a:lumMod val="95000"/>
                </a:schemeClr>
              </a:gs>
              <a:gs pos="100000">
                <a:schemeClr val="bg1"/>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3" name="Text Placeholder 9">
            <a:extLst>
              <a:ext uri="{FF2B5EF4-FFF2-40B4-BE49-F238E27FC236}">
                <a16:creationId xmlns:a16="http://schemas.microsoft.com/office/drawing/2014/main" id="{17C35242-5448-D6A5-031C-929A1AD5C497}"/>
              </a:ext>
            </a:extLst>
          </p:cNvPr>
          <p:cNvSpPr>
            <a:spLocks noGrp="1"/>
          </p:cNvSpPr>
          <p:nvPr>
            <p:ph type="body" sz="quarter" idx="14" hasCustomPrompt="1"/>
          </p:nvPr>
        </p:nvSpPr>
        <p:spPr>
          <a:xfrm>
            <a:off x="1655675" y="2257277"/>
            <a:ext cx="5832648" cy="628946"/>
          </a:xfrm>
          <a:prstGeom prst="rect">
            <a:avLst/>
          </a:prstGeom>
        </p:spPr>
        <p:txBody>
          <a:bodyPr/>
          <a:lstStyle>
            <a:lvl1pPr algn="ctr">
              <a:defRPr sz="3750" i="1">
                <a:solidFill>
                  <a:schemeClr val="accent4">
                    <a:lumMod val="50000"/>
                  </a:schemeClr>
                </a:solidFill>
                <a:latin typeface="+mn-lt"/>
              </a:defRPr>
            </a:lvl1pPr>
            <a:lvl2pPr marL="0" marR="0" indent="0" algn="ctr" defTabSz="685800" rtl="0" eaLnBrk="1" fontAlgn="auto" latinLnBrk="0" hangingPunct="1">
              <a:lnSpc>
                <a:spcPct val="100000"/>
              </a:lnSpc>
              <a:spcBef>
                <a:spcPts val="0"/>
              </a:spcBef>
              <a:spcAft>
                <a:spcPts val="900"/>
              </a:spcAft>
              <a:buClrTx/>
              <a:buSzTx/>
              <a:buFont typeface="Arial" pitchFamily="34" charset="0"/>
              <a:buNone/>
              <a:tabLst/>
              <a:defRPr sz="1875" b="1">
                <a:solidFill>
                  <a:srgbClr val="244C5A"/>
                </a:solidFill>
              </a:defRPr>
            </a:lvl2pPr>
            <a:lvl3pPr marL="135000" indent="-135000">
              <a:spcAft>
                <a:spcPts val="0"/>
              </a:spcAft>
              <a:defRPr sz="1350">
                <a:solidFill>
                  <a:schemeClr val="tx2"/>
                </a:solidFill>
              </a:defRPr>
            </a:lvl3pPr>
            <a:lvl4pPr marL="270000" indent="-135000">
              <a:spcAft>
                <a:spcPts val="0"/>
              </a:spcAft>
              <a:defRPr sz="1350">
                <a:solidFill>
                  <a:schemeClr val="tx2"/>
                </a:solidFill>
              </a:defRPr>
            </a:lvl4pPr>
            <a:lvl5pPr marL="405000" indent="-135000">
              <a:spcAft>
                <a:spcPts val="0"/>
              </a:spcAft>
              <a:defRPr sz="1350">
                <a:solidFill>
                  <a:schemeClr val="tx2"/>
                </a:solidFill>
              </a:defRPr>
            </a:lvl5pPr>
            <a:lvl6pPr marL="540000" indent="-135000">
              <a:spcAft>
                <a:spcPts val="0"/>
              </a:spcAft>
              <a:defRPr sz="1350">
                <a:solidFill>
                  <a:schemeClr val="tx2"/>
                </a:solidFill>
              </a:defRPr>
            </a:lvl6pPr>
            <a:lvl7pPr marL="675000" indent="-135000">
              <a:spcAft>
                <a:spcPts val="0"/>
              </a:spcAft>
              <a:defRPr sz="1350">
                <a:solidFill>
                  <a:schemeClr val="tx2"/>
                </a:solidFill>
              </a:defRPr>
            </a:lvl7pPr>
            <a:lvl8pPr marL="810000" indent="-135000">
              <a:spcAft>
                <a:spcPts val="0"/>
              </a:spcAft>
              <a:defRPr sz="1350">
                <a:solidFill>
                  <a:schemeClr val="tx2"/>
                </a:solidFill>
              </a:defRPr>
            </a:lvl8pPr>
            <a:lvl9pPr marL="945000" indent="-135000">
              <a:spcAft>
                <a:spcPts val="0"/>
              </a:spcAft>
              <a:defRPr sz="1350">
                <a:solidFill>
                  <a:schemeClr val="tx2"/>
                </a:solidFill>
              </a:defRPr>
            </a:lvl9pPr>
          </a:lstStyle>
          <a:p>
            <a:pPr lvl="0"/>
            <a:r>
              <a:rPr lang="en-US"/>
              <a:t>Edit Master text styles</a:t>
            </a:r>
          </a:p>
        </p:txBody>
      </p:sp>
    </p:spTree>
    <p:extLst>
      <p:ext uri="{BB962C8B-B14F-4D97-AF65-F5344CB8AC3E}">
        <p14:creationId xmlns:p14="http://schemas.microsoft.com/office/powerpoint/2010/main" val="286950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16849"/>
            <a:ext cx="7199313" cy="809625"/>
          </a:xfrm>
        </p:spPr>
        <p:txBody>
          <a:bodyPr/>
          <a:lstStyle>
            <a:lvl1pPr>
              <a:lnSpc>
                <a:spcPct val="110000"/>
              </a:lnSpc>
              <a:defRPr baseline="0">
                <a:solidFill>
                  <a:schemeClr val="bg1"/>
                </a:solidFill>
                <a:latin typeface="+mn-lt"/>
              </a:defRPr>
            </a:lvl1pPr>
          </a:lstStyle>
          <a:p>
            <a:r>
              <a:rPr lang="en-US"/>
              <a:t>Click to edit Master title style</a:t>
            </a:r>
          </a:p>
        </p:txBody>
      </p:sp>
      <p:sp>
        <p:nvSpPr>
          <p:cNvPr id="3" name="Content Placeholder 2"/>
          <p:cNvSpPr>
            <a:spLocks noGrp="1"/>
          </p:cNvSpPr>
          <p:nvPr>
            <p:ph idx="1" hasCustomPrompt="1"/>
          </p:nvPr>
        </p:nvSpPr>
        <p:spPr>
          <a:xfrm>
            <a:off x="539750" y="989814"/>
            <a:ext cx="8243888" cy="3865722"/>
          </a:xfrm>
        </p:spPr>
        <p:txBody>
          <a:bodyPr/>
          <a:lstStyle>
            <a:lvl1pPr marL="0" indent="0" algn="l">
              <a:lnSpc>
                <a:spcPct val="110000"/>
              </a:lnSpc>
              <a:defRPr sz="1200" baseline="0">
                <a:solidFill>
                  <a:srgbClr val="201547"/>
                </a:solidFill>
              </a:defRPr>
            </a:lvl1pPr>
            <a:lvl2pPr marL="171450" indent="-171450" algn="l">
              <a:lnSpc>
                <a:spcPct val="110000"/>
              </a:lnSpc>
              <a:buFont typeface="Arial" panose="020B0604020202020204" pitchFamily="34" charset="0"/>
              <a:buChar char="•"/>
              <a:defRPr sz="1200"/>
            </a:lvl2pPr>
            <a:lvl3pPr marL="252000" indent="-252000" algn="l">
              <a:lnSpc>
                <a:spcPct val="110000"/>
              </a:lnSpc>
              <a:defRPr sz="1200"/>
            </a:lvl3pPr>
            <a:lvl4pPr marL="504000" indent="-252000" algn="l">
              <a:lnSpc>
                <a:spcPct val="110000"/>
              </a:lnSpc>
              <a:defRPr sz="1200"/>
            </a:lvl4pPr>
            <a:lvl5pPr algn="l">
              <a:lnSpc>
                <a:spcPct val="110000"/>
              </a:lnSpc>
              <a:defRPr sz="1200"/>
            </a:lvl5pPr>
          </a:lstStyle>
          <a:p>
            <a:pPr lvl="1"/>
            <a:r>
              <a:rPr lang="en-US"/>
              <a:t>Second level</a:t>
            </a:r>
          </a:p>
        </p:txBody>
      </p:sp>
      <p:sp>
        <p:nvSpPr>
          <p:cNvPr id="10" name="Date Placeholder 9">
            <a:extLst>
              <a:ext uri="{FF2B5EF4-FFF2-40B4-BE49-F238E27FC236}">
                <a16:creationId xmlns:a16="http://schemas.microsoft.com/office/drawing/2014/main" id="{15B4BC06-7D9B-09C7-AF83-60AD0E36D59E}"/>
              </a:ext>
            </a:extLst>
          </p:cNvPr>
          <p:cNvSpPr>
            <a:spLocks noGrp="1"/>
          </p:cNvSpPr>
          <p:nvPr>
            <p:ph type="dt" sz="half" idx="10"/>
          </p:nvPr>
        </p:nvSpPr>
        <p:spPr/>
        <p:txBody>
          <a:bodyPr/>
          <a:lstStyle/>
          <a:p>
            <a:pPr>
              <a:defRPr/>
            </a:pPr>
            <a:endParaRPr lang="en-AU"/>
          </a:p>
        </p:txBody>
      </p:sp>
      <p:sp>
        <p:nvSpPr>
          <p:cNvPr id="11" name="Footer Placeholder 10">
            <a:extLst>
              <a:ext uri="{FF2B5EF4-FFF2-40B4-BE49-F238E27FC236}">
                <a16:creationId xmlns:a16="http://schemas.microsoft.com/office/drawing/2014/main" id="{FCEF514A-54E8-376A-8875-EEC3FEF9DF5D}"/>
              </a:ext>
            </a:extLst>
          </p:cNvPr>
          <p:cNvSpPr>
            <a:spLocks noGrp="1"/>
          </p:cNvSpPr>
          <p:nvPr>
            <p:ph type="ftr" sz="quarter" idx="11"/>
          </p:nvPr>
        </p:nvSpPr>
        <p:spPr/>
        <p:txBody>
          <a:bodyPr/>
          <a:lstStyle/>
          <a:p>
            <a:pPr>
              <a:defRPr/>
            </a:pPr>
            <a:r>
              <a:rPr lang="en-AU" dirty="0"/>
              <a:t>VHIMS CS end user training – Incidents | April 2025</a:t>
            </a:r>
          </a:p>
        </p:txBody>
      </p:sp>
      <p:sp>
        <p:nvSpPr>
          <p:cNvPr id="12" name="Slide Number Placeholder 11">
            <a:extLst>
              <a:ext uri="{FF2B5EF4-FFF2-40B4-BE49-F238E27FC236}">
                <a16:creationId xmlns:a16="http://schemas.microsoft.com/office/drawing/2014/main" id="{74603173-4C37-9EA1-B99C-1FE73F266ABC}"/>
              </a:ext>
            </a:extLst>
          </p:cNvPr>
          <p:cNvSpPr>
            <a:spLocks noGrp="1"/>
          </p:cNvSpPr>
          <p:nvPr>
            <p:ph type="sldNum" sz="quarter" idx="12"/>
          </p:nvPr>
        </p:nvSpPr>
        <p:spPr/>
        <p:txBody>
          <a:bodyPr/>
          <a:lstStyle/>
          <a:p>
            <a:fld id="{ED7680F9-C0BF-4CC2-A043-27BA3E10BB14}" type="slidenum">
              <a:rPr lang="en-AU" altLang="en-US" smtClean="0"/>
              <a:pPr/>
              <a:t>‹#›</a:t>
            </a:fld>
            <a:endParaRPr lang="en-AU" altLang="en-US"/>
          </a:p>
        </p:txBody>
      </p:sp>
    </p:spTree>
    <p:extLst>
      <p:ext uri="{BB962C8B-B14F-4D97-AF65-F5344CB8AC3E}">
        <p14:creationId xmlns:p14="http://schemas.microsoft.com/office/powerpoint/2010/main" val="4242618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39750" y="1214438"/>
            <a:ext cx="8243888" cy="3375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p:cNvSpPr>
            <a:spLocks noGrp="1"/>
          </p:cNvSpPr>
          <p:nvPr>
            <p:ph type="dt" sz="half" idx="2"/>
          </p:nvPr>
        </p:nvSpPr>
        <p:spPr>
          <a:xfrm>
            <a:off x="6119814" y="4860131"/>
            <a:ext cx="1800225" cy="280988"/>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539750" y="4931480"/>
            <a:ext cx="5400675" cy="280988"/>
          </a:xfrm>
          <a:prstGeom prst="rect">
            <a:avLst/>
          </a:prstGeom>
        </p:spPr>
        <p:txBody>
          <a:bodyPr vert="horz" lIns="0" tIns="0" rIns="0" bIns="0" rtlCol="0" anchor="t" anchorCtr="0"/>
          <a:lstStyle>
            <a:lvl1pPr algn="l">
              <a:defRPr sz="1000">
                <a:solidFill>
                  <a:schemeClr val="tx1">
                    <a:lumMod val="65000"/>
                    <a:lumOff val="35000"/>
                  </a:schemeClr>
                </a:solidFill>
                <a:latin typeface="Arial" panose="020B0604020202020204" pitchFamily="34" charset="0"/>
              </a:defRPr>
            </a:lvl1pPr>
          </a:lstStyle>
          <a:p>
            <a:pPr>
              <a:defRPr/>
            </a:pPr>
            <a:r>
              <a:rPr lang="en-AU" dirty="0"/>
              <a:t>VHIMS CS end user training – Incidents | April 2025</a:t>
            </a:r>
          </a:p>
        </p:txBody>
      </p:sp>
      <p:sp>
        <p:nvSpPr>
          <p:cNvPr id="4" name="Slide Number Placeholder 3"/>
          <p:cNvSpPr>
            <a:spLocks noGrp="1"/>
          </p:cNvSpPr>
          <p:nvPr>
            <p:ph type="sldNum" sz="quarter" idx="4"/>
          </p:nvPr>
        </p:nvSpPr>
        <p:spPr>
          <a:xfrm>
            <a:off x="8243888" y="4864894"/>
            <a:ext cx="539750" cy="280988"/>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a:p>
        </p:txBody>
      </p:sp>
      <p:sp>
        <p:nvSpPr>
          <p:cNvPr id="5"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76712CD4-F58D-438E-BC1E-240E73B8014B}"/>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4" r:id="rId2"/>
    <p:sldLayoutId id="2147483873" r:id="rId3"/>
  </p:sldLayoutIdLst>
  <p:hf hd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slide" Target="slide26.xml"/></Relationships>
</file>

<file path=ppt/slides/_rels/slide1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23.xml"/><Relationship Id="rId26" Type="http://schemas.openxmlformats.org/officeDocument/2006/relationships/slide" Target="slide36.xml"/><Relationship Id="rId39" Type="http://schemas.openxmlformats.org/officeDocument/2006/relationships/slide" Target="slide42.xml"/><Relationship Id="rId3" Type="http://schemas.openxmlformats.org/officeDocument/2006/relationships/slide" Target="slide3.xml"/><Relationship Id="rId21" Type="http://schemas.openxmlformats.org/officeDocument/2006/relationships/slide" Target="slide28.xml"/><Relationship Id="rId34" Type="http://schemas.openxmlformats.org/officeDocument/2006/relationships/slide" Target="slide62.xml"/><Relationship Id="rId42" Type="http://schemas.openxmlformats.org/officeDocument/2006/relationships/slide" Target="slide46.xml"/><Relationship Id="rId47" Type="http://schemas.openxmlformats.org/officeDocument/2006/relationships/slide" Target="slide73.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20.xml"/><Relationship Id="rId25" Type="http://schemas.openxmlformats.org/officeDocument/2006/relationships/slide" Target="slide35.xml"/><Relationship Id="rId33" Type="http://schemas.openxmlformats.org/officeDocument/2006/relationships/slide" Target="slide61.xml"/><Relationship Id="rId38" Type="http://schemas.openxmlformats.org/officeDocument/2006/relationships/slide" Target="slide40.xml"/><Relationship Id="rId46" Type="http://schemas.openxmlformats.org/officeDocument/2006/relationships/slide" Target="slide67.xml"/><Relationship Id="rId2" Type="http://schemas.openxmlformats.org/officeDocument/2006/relationships/notesSlide" Target="../notesSlides/notesSlide2.xml"/><Relationship Id="rId16" Type="http://schemas.openxmlformats.org/officeDocument/2006/relationships/slide" Target="slide19.xml"/><Relationship Id="rId20" Type="http://schemas.openxmlformats.org/officeDocument/2006/relationships/slide" Target="slide26.xml"/><Relationship Id="rId29" Type="http://schemas.openxmlformats.org/officeDocument/2006/relationships/slide" Target="slide71.xml"/><Relationship Id="rId41" Type="http://schemas.openxmlformats.org/officeDocument/2006/relationships/slide" Target="slide44.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4.xml"/><Relationship Id="rId24" Type="http://schemas.openxmlformats.org/officeDocument/2006/relationships/slide" Target="slide31.xml"/><Relationship Id="rId32" Type="http://schemas.openxmlformats.org/officeDocument/2006/relationships/slide" Target="slide60.xml"/><Relationship Id="rId37" Type="http://schemas.openxmlformats.org/officeDocument/2006/relationships/slide" Target="slide38.xml"/><Relationship Id="rId40" Type="http://schemas.openxmlformats.org/officeDocument/2006/relationships/slide" Target="slide43.xml"/><Relationship Id="rId45" Type="http://schemas.openxmlformats.org/officeDocument/2006/relationships/slide" Target="slide51.xml"/><Relationship Id="rId5" Type="http://schemas.openxmlformats.org/officeDocument/2006/relationships/slide" Target="slide5.xml"/><Relationship Id="rId15" Type="http://schemas.openxmlformats.org/officeDocument/2006/relationships/slide" Target="slide18.xml"/><Relationship Id="rId23" Type="http://schemas.openxmlformats.org/officeDocument/2006/relationships/slide" Target="slide30.xml"/><Relationship Id="rId28" Type="http://schemas.openxmlformats.org/officeDocument/2006/relationships/slide" Target="slide55.xml"/><Relationship Id="rId36" Type="http://schemas.openxmlformats.org/officeDocument/2006/relationships/slide" Target="slide37.xml"/><Relationship Id="rId10" Type="http://schemas.openxmlformats.org/officeDocument/2006/relationships/slide" Target="slide13.xml"/><Relationship Id="rId19" Type="http://schemas.openxmlformats.org/officeDocument/2006/relationships/slide" Target="slide24.xml"/><Relationship Id="rId31" Type="http://schemas.openxmlformats.org/officeDocument/2006/relationships/slide" Target="slide58.xml"/><Relationship Id="rId44" Type="http://schemas.openxmlformats.org/officeDocument/2006/relationships/slide" Target="slide50.xml"/><Relationship Id="rId4" Type="http://schemas.openxmlformats.org/officeDocument/2006/relationships/slide" Target="slide4.xml"/><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9.xml"/><Relationship Id="rId27" Type="http://schemas.openxmlformats.org/officeDocument/2006/relationships/slide" Target="slide52.xml"/><Relationship Id="rId30" Type="http://schemas.openxmlformats.org/officeDocument/2006/relationships/slide" Target="slide57.xml"/><Relationship Id="rId35" Type="http://schemas.openxmlformats.org/officeDocument/2006/relationships/slide" Target="slide63.xml"/><Relationship Id="rId43" Type="http://schemas.openxmlformats.org/officeDocument/2006/relationships/slide" Target="slide47.xml"/><Relationship Id="rId48" Type="http://schemas.openxmlformats.org/officeDocument/2006/relationships/slide" Target="slide6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slide" Target="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1B0_FB0CF869.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5C_C37B9C4F.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mailto:vhims.support@dhhs.vic.gov.au" TargetMode="Externa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hyperlink" Target="https://dhhsvicgovau.sharepoint.com/sites/VHIMS/Document%20Library/Forms/AllItems.aspx?id=%2Fsites%2FVHIMS%2FDocument%20Library%2FClinical%20incident%20and%20APSE%20flags%5FGuidance%20for%20health%20services%20reporting%20the%20VHIMS%20MDS%5Fversion%202%2Epdf&amp;parent=%2Fsites%2FVHIMS%2FDocument%20Library"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slide" Target="slide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microsoft.com/office/2018/10/relationships/comments" Target="../comments/modernComment_1B4_E424E3FF.xml"/><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slide" Target="slide41.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slide" Target="slide19.xml"/><Relationship Id="rId4" Type="http://schemas.openxmlformats.org/officeDocument/2006/relationships/image" Target="../media/image64.png"/></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image" Target="../media/image69.png"/><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74.png"/></Relationships>
</file>

<file path=ppt/slides/_rels/slide73.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hyperlink" Target="mailto:vhims@support.vic.gov.au" TargetMode="External"/><Relationship Id="rId7" Type="http://schemas.openxmlformats.org/officeDocument/2006/relationships/image" Target="../media/image76.png"/><Relationship Id="rId12" Type="http://schemas.openxmlformats.org/officeDocument/2006/relationships/image" Target="../media/image81.svg"/><Relationship Id="rId2" Type="http://schemas.openxmlformats.org/officeDocument/2006/relationships/notesSlide" Target="../notesSlides/notesSlide73.xml"/><Relationship Id="rId1" Type="http://schemas.openxmlformats.org/officeDocument/2006/relationships/slideLayout" Target="../slideLayouts/slideLayout3.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hyperlink" Target="mailto:vhims2@vahi.vic.gov.au" TargetMode="External"/><Relationship Id="rId10" Type="http://schemas.openxmlformats.org/officeDocument/2006/relationships/image" Target="../media/image79.svg"/><Relationship Id="rId4" Type="http://schemas.openxmlformats.org/officeDocument/2006/relationships/hyperlink" Target="https://vahi.vic.gov.au/ourwork/safety-and-surveillance-reporting/vhims-program-of-reforms/vhims-central-solution" TargetMode="External"/><Relationship Id="rId9" Type="http://schemas.openxmlformats.org/officeDocument/2006/relationships/image" Target="../media/image7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D369-DFD6-174F-87D4-DA05F65D71F2}"/>
              </a:ext>
            </a:extLst>
          </p:cNvPr>
          <p:cNvSpPr>
            <a:spLocks noGrp="1"/>
          </p:cNvSpPr>
          <p:nvPr>
            <p:ph type="ctrTitle"/>
          </p:nvPr>
        </p:nvSpPr>
        <p:spPr>
          <a:xfrm>
            <a:off x="413538" y="653327"/>
            <a:ext cx="6803775" cy="1417807"/>
          </a:xfrm>
        </p:spPr>
        <p:txBody>
          <a:bodyPr/>
          <a:lstStyle/>
          <a:p>
            <a:r>
              <a:rPr lang="en-US"/>
              <a:t>VHIMS Central Solution </a:t>
            </a:r>
          </a:p>
        </p:txBody>
      </p:sp>
      <p:sp>
        <p:nvSpPr>
          <p:cNvPr id="4" name="Text Placeholder 3">
            <a:extLst>
              <a:ext uri="{FF2B5EF4-FFF2-40B4-BE49-F238E27FC236}">
                <a16:creationId xmlns:a16="http://schemas.microsoft.com/office/drawing/2014/main" id="{CF323130-5AE0-0141-BB3B-8C4DC55F3822}"/>
              </a:ext>
            </a:extLst>
          </p:cNvPr>
          <p:cNvSpPr>
            <a:spLocks noGrp="1"/>
          </p:cNvSpPr>
          <p:nvPr>
            <p:ph type="subTitle" idx="1"/>
          </p:nvPr>
        </p:nvSpPr>
        <p:spPr>
          <a:xfrm>
            <a:off x="413538" y="2355776"/>
            <a:ext cx="4832100" cy="971551"/>
          </a:xfrm>
        </p:spPr>
        <p:txBody>
          <a:bodyPr/>
          <a:lstStyle/>
          <a:p>
            <a:r>
              <a:rPr lang="en-US"/>
              <a:t>End User Training - Incidents</a:t>
            </a:r>
          </a:p>
        </p:txBody>
      </p:sp>
      <p:sp>
        <p:nvSpPr>
          <p:cNvPr id="6" name="Text Placeholder 2">
            <a:extLst>
              <a:ext uri="{FF2B5EF4-FFF2-40B4-BE49-F238E27FC236}">
                <a16:creationId xmlns:a16="http://schemas.microsoft.com/office/drawing/2014/main" id="{823FDF6E-FA54-4C62-B580-5983046A42FD}"/>
              </a:ext>
            </a:extLst>
          </p:cNvPr>
          <p:cNvSpPr txBox="1">
            <a:spLocks/>
          </p:cNvSpPr>
          <p:nvPr/>
        </p:nvSpPr>
        <p:spPr>
          <a:xfrm>
            <a:off x="318976" y="644431"/>
            <a:ext cx="4378201" cy="27027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3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1000"/>
              </a:spcAft>
              <a:buFont typeface="Arial" pitchFamily="34" charset="0"/>
              <a:buNone/>
              <a:defRPr sz="1600" kern="1200">
                <a:solidFill>
                  <a:schemeClr val="tx2"/>
                </a:solidFill>
                <a:latin typeface="+mn-lt"/>
                <a:ea typeface="+mn-ea"/>
                <a:cs typeface="Arial" pitchFamily="34" charset="0"/>
              </a:defRPr>
            </a:lvl2pPr>
            <a:lvl3pPr marL="252000" indent="-252000" algn="l" defTabSz="914400" rtl="0" eaLnBrk="1" latinLnBrk="0" hangingPunct="1">
              <a:spcBef>
                <a:spcPts val="0"/>
              </a:spcBef>
              <a:spcAft>
                <a:spcPts val="1000"/>
              </a:spcAft>
              <a:buFont typeface="Arial" panose="020B0604020202020204" pitchFamily="34" charset="0"/>
              <a:buChar char="•"/>
              <a:defRPr sz="1600" kern="1200">
                <a:solidFill>
                  <a:schemeClr val="tx2"/>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600" kern="1200">
                <a:solidFill>
                  <a:schemeClr val="tx2"/>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600" kern="1200" baseline="0">
                <a:solidFill>
                  <a:schemeClr val="tx2"/>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defTabSz="685800" fontAlgn="auto">
              <a:spcAft>
                <a:spcPts val="375"/>
              </a:spcAft>
              <a:defRPr/>
            </a:pPr>
            <a:r>
              <a:rPr lang="en-US" sz="975">
                <a:solidFill>
                  <a:schemeClr val="accent4">
                    <a:lumMod val="50000"/>
                  </a:schemeClr>
                </a:solidFill>
                <a:latin typeface="Arial"/>
              </a:rPr>
              <a:t>Consumer Experience Outcomes and Safety | December 2024</a:t>
            </a:r>
          </a:p>
        </p:txBody>
      </p:sp>
      <p:sp>
        <p:nvSpPr>
          <p:cNvPr id="7" name="Text Placeholder 2">
            <a:extLst>
              <a:ext uri="{FF2B5EF4-FFF2-40B4-BE49-F238E27FC236}">
                <a16:creationId xmlns:a16="http://schemas.microsoft.com/office/drawing/2014/main" id="{73299251-0124-4A5E-91F7-11DEC04EC77B}"/>
              </a:ext>
            </a:extLst>
          </p:cNvPr>
          <p:cNvSpPr txBox="1">
            <a:spLocks/>
          </p:cNvSpPr>
          <p:nvPr/>
        </p:nvSpPr>
        <p:spPr>
          <a:xfrm>
            <a:off x="318976" y="1355678"/>
            <a:ext cx="3336753" cy="27027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3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1000"/>
              </a:spcAft>
              <a:buFont typeface="Arial" pitchFamily="34" charset="0"/>
              <a:buNone/>
              <a:defRPr sz="1600" kern="1200">
                <a:solidFill>
                  <a:schemeClr val="tx2"/>
                </a:solidFill>
                <a:latin typeface="+mn-lt"/>
                <a:ea typeface="+mn-ea"/>
                <a:cs typeface="Arial" pitchFamily="34" charset="0"/>
              </a:defRPr>
            </a:lvl2pPr>
            <a:lvl3pPr marL="252000" indent="-252000" algn="l" defTabSz="914400" rtl="0" eaLnBrk="1" latinLnBrk="0" hangingPunct="1">
              <a:spcBef>
                <a:spcPts val="0"/>
              </a:spcBef>
              <a:spcAft>
                <a:spcPts val="1000"/>
              </a:spcAft>
              <a:buFont typeface="Arial" panose="020B0604020202020204" pitchFamily="34" charset="0"/>
              <a:buChar char="•"/>
              <a:defRPr sz="1600" kern="1200">
                <a:solidFill>
                  <a:schemeClr val="tx2"/>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600" kern="1200">
                <a:solidFill>
                  <a:schemeClr val="tx2"/>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600" kern="1200" baseline="0">
                <a:solidFill>
                  <a:schemeClr val="tx2"/>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defTabSz="685800" fontAlgn="auto">
              <a:spcAft>
                <a:spcPts val="375"/>
              </a:spcAft>
              <a:defRPr/>
            </a:pPr>
            <a:r>
              <a:rPr lang="en-US" sz="975">
                <a:solidFill>
                  <a:schemeClr val="accent4">
                    <a:lumMod val="50000"/>
                  </a:schemeClr>
                </a:solidFill>
                <a:latin typeface="Arial"/>
              </a:rPr>
              <a:t>Victorian Health Incident Management System </a:t>
            </a:r>
          </a:p>
        </p:txBody>
      </p:sp>
    </p:spTree>
    <p:extLst>
      <p:ext uri="{BB962C8B-B14F-4D97-AF65-F5344CB8AC3E}">
        <p14:creationId xmlns:p14="http://schemas.microsoft.com/office/powerpoint/2010/main" val="1546356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79D317-0218-4761-852D-827ECCC80C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4473" y="1255175"/>
            <a:ext cx="5563064" cy="226852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CC697452-BCE5-44E2-A402-DB8B9F9CD3A8}"/>
              </a:ext>
            </a:extLst>
          </p:cNvPr>
          <p:cNvSpPr>
            <a:spLocks noGrp="1"/>
          </p:cNvSpPr>
          <p:nvPr>
            <p:ph type="title"/>
          </p:nvPr>
        </p:nvSpPr>
        <p:spPr/>
        <p:txBody>
          <a:bodyPr/>
          <a:lstStyle/>
          <a:p>
            <a:r>
              <a:rPr lang="en-AU"/>
              <a:t>Incident</a:t>
            </a:r>
            <a:r>
              <a:rPr lang="en-AU" baseline="0"/>
              <a:t> dashboard</a:t>
            </a:r>
            <a:endParaRPr lang="en-AU"/>
          </a:p>
        </p:txBody>
      </p:sp>
      <p:sp>
        <p:nvSpPr>
          <p:cNvPr id="7" name="Text Placeholder 6"/>
          <p:cNvSpPr>
            <a:spLocks noGrp="1"/>
          </p:cNvSpPr>
          <p:nvPr>
            <p:ph idx="1"/>
          </p:nvPr>
        </p:nvSpPr>
        <p:spPr>
          <a:xfrm>
            <a:off x="124113" y="1255175"/>
            <a:ext cx="3240360" cy="3865722"/>
          </a:xfrm>
        </p:spPr>
        <p:txBody>
          <a:bodyPr/>
          <a:lstStyle/>
          <a:p>
            <a:pPr marL="214313" indent="-214313">
              <a:spcAft>
                <a:spcPts val="450"/>
              </a:spcAft>
              <a:buFont typeface="Arial" panose="020B0604020202020204" pitchFamily="34" charset="0"/>
              <a:buChar char="•"/>
            </a:pPr>
            <a:r>
              <a:rPr lang="en-AU" sz="1200" b="0">
                <a:solidFill>
                  <a:schemeClr val="accent4">
                    <a:lumMod val="50000"/>
                  </a:schemeClr>
                </a:solidFill>
              </a:rPr>
              <a:t>This is the screen that will open when you log in to VHIMS CS.</a:t>
            </a:r>
          </a:p>
          <a:p>
            <a:pPr marL="214313" indent="-214313">
              <a:spcAft>
                <a:spcPts val="450"/>
              </a:spcAft>
              <a:buFont typeface="Arial" panose="020B0604020202020204" pitchFamily="34" charset="0"/>
              <a:buChar char="•"/>
            </a:pPr>
            <a:r>
              <a:rPr lang="en-AU" sz="1200">
                <a:solidFill>
                  <a:schemeClr val="accent4">
                    <a:lumMod val="50000"/>
                  </a:schemeClr>
                </a:solidFill>
              </a:rPr>
              <a:t>The tabs </a:t>
            </a:r>
            <a:r>
              <a:rPr lang="en-AU" sz="1200" b="0">
                <a:solidFill>
                  <a:schemeClr val="accent4">
                    <a:lumMod val="50000"/>
                  </a:schemeClr>
                </a:solidFill>
              </a:rPr>
              <a:t>that you will have access to </a:t>
            </a:r>
            <a:r>
              <a:rPr lang="en-AU" sz="1200">
                <a:solidFill>
                  <a:schemeClr val="accent4">
                    <a:lumMod val="50000"/>
                  </a:schemeClr>
                </a:solidFill>
              </a:rPr>
              <a:t>are related to your assigned system role.</a:t>
            </a:r>
          </a:p>
          <a:p>
            <a:pPr marL="214313" indent="-214313">
              <a:spcAft>
                <a:spcPts val="450"/>
              </a:spcAft>
              <a:buFont typeface="Arial" panose="020B0604020202020204" pitchFamily="34" charset="0"/>
              <a:buChar char="•"/>
            </a:pPr>
            <a:r>
              <a:rPr lang="en-AU" sz="1200" b="0">
                <a:solidFill>
                  <a:schemeClr val="accent4">
                    <a:lumMod val="50000"/>
                  </a:schemeClr>
                </a:solidFill>
              </a:rPr>
              <a:t>Most users will only see </a:t>
            </a:r>
            <a:r>
              <a:rPr lang="en-AU" sz="1200" i="1">
                <a:solidFill>
                  <a:schemeClr val="accent4">
                    <a:lumMod val="50000"/>
                  </a:schemeClr>
                </a:solidFill>
              </a:rPr>
              <a:t>Incidents</a:t>
            </a:r>
            <a:r>
              <a:rPr lang="en-AU" sz="1200">
                <a:solidFill>
                  <a:schemeClr val="accent4">
                    <a:lumMod val="50000"/>
                  </a:schemeClr>
                </a:solidFill>
              </a:rPr>
              <a:t> and </a:t>
            </a:r>
            <a:r>
              <a:rPr lang="en-AU" sz="1200" i="1">
                <a:solidFill>
                  <a:schemeClr val="accent4">
                    <a:lumMod val="50000"/>
                  </a:schemeClr>
                </a:solidFill>
              </a:rPr>
              <a:t>Actions.</a:t>
            </a:r>
          </a:p>
          <a:p>
            <a:pPr marL="214313" indent="-214313">
              <a:spcAft>
                <a:spcPts val="450"/>
              </a:spcAft>
              <a:buFont typeface="Arial" panose="020B0604020202020204" pitchFamily="34" charset="0"/>
              <a:buChar char="•"/>
            </a:pPr>
            <a:r>
              <a:rPr lang="en-AU" sz="1200" b="0">
                <a:solidFill>
                  <a:schemeClr val="accent4">
                    <a:lumMod val="50000"/>
                  </a:schemeClr>
                </a:solidFill>
              </a:rPr>
              <a:t>The incident dashboard will display the incidents you have entered, and any incidents that you have access to due to your role (</a:t>
            </a:r>
            <a:r>
              <a:rPr lang="en-AU" sz="1200" b="0">
                <a:solidFill>
                  <a:schemeClr val="accent4">
                    <a:lumMod val="50000"/>
                  </a:schemeClr>
                </a:solidFill>
                <a:hlinkClick r:id="rId4" action="ppaction://hlinksldjump">
                  <a:extLst>
                    <a:ext uri="{A12FA001-AC4F-418D-AE19-62706E023703}">
                      <ahyp:hlinkClr xmlns:ahyp="http://schemas.microsoft.com/office/drawing/2018/hyperlinkcolor" val="tx"/>
                    </a:ext>
                  </a:extLst>
                </a:hlinkClick>
              </a:rPr>
              <a:t>refer to </a:t>
            </a:r>
            <a:r>
              <a:rPr lang="en-AU" sz="1200" b="0" i="1">
                <a:solidFill>
                  <a:schemeClr val="accent4">
                    <a:lumMod val="50000"/>
                  </a:schemeClr>
                </a:solidFill>
                <a:hlinkClick r:id="rId4" action="ppaction://hlinksldjump">
                  <a:extLst>
                    <a:ext uri="{A12FA001-AC4F-418D-AE19-62706E023703}">
                      <ahyp:hlinkClr xmlns:ahyp="http://schemas.microsoft.com/office/drawing/2018/hyperlinkcolor" val="tx"/>
                    </a:ext>
                  </a:extLst>
                </a:hlinkClick>
              </a:rPr>
              <a:t>VHIMS CS system roles and permissions</a:t>
            </a:r>
            <a:r>
              <a:rPr lang="en-AU" sz="1200" b="0">
                <a:solidFill>
                  <a:schemeClr val="accent4">
                    <a:lumMod val="50000"/>
                  </a:schemeClr>
                </a:solidFill>
              </a:rPr>
              <a:t>). </a:t>
            </a:r>
          </a:p>
          <a:p>
            <a:pPr>
              <a:spcAft>
                <a:spcPts val="450"/>
              </a:spcAft>
            </a:pPr>
            <a:endParaRPr lang="en-AU" sz="1200"/>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10</a:t>
            </a:fld>
            <a:endParaRPr lang="en-US"/>
          </a:p>
        </p:txBody>
      </p:sp>
      <p:sp>
        <p:nvSpPr>
          <p:cNvPr id="11" name="Rectangle 10">
            <a:extLst>
              <a:ext uri="{FF2B5EF4-FFF2-40B4-BE49-F238E27FC236}">
                <a16:creationId xmlns:a16="http://schemas.microsoft.com/office/drawing/2014/main" id="{1437C8AB-A271-4061-9A85-134FA7118DA8}"/>
              </a:ext>
            </a:extLst>
          </p:cNvPr>
          <p:cNvSpPr/>
          <p:nvPr/>
        </p:nvSpPr>
        <p:spPr>
          <a:xfrm flipV="1">
            <a:off x="3462512" y="1282974"/>
            <a:ext cx="3142321" cy="3780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822372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79D317-0218-4761-852D-827ECCC80C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756" y="1255175"/>
            <a:ext cx="5563064" cy="226852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3FD83362-0582-4749-A3E3-65C6AB6DB7F5}"/>
              </a:ext>
            </a:extLst>
          </p:cNvPr>
          <p:cNvSpPr>
            <a:spLocks noGrp="1"/>
          </p:cNvSpPr>
          <p:nvPr>
            <p:ph type="title"/>
          </p:nvPr>
        </p:nvSpPr>
        <p:spPr/>
        <p:txBody>
          <a:bodyPr/>
          <a:lstStyle/>
          <a:p>
            <a:r>
              <a:rPr lang="en-AU"/>
              <a:t>Incident dashboard – defaults</a:t>
            </a:r>
            <a:r>
              <a:rPr lang="en-AU" baseline="0"/>
              <a:t> </a:t>
            </a:r>
            <a:endParaRPr lang="en-AU"/>
          </a:p>
        </p:txBody>
      </p:sp>
      <p:sp>
        <p:nvSpPr>
          <p:cNvPr id="7" name="Text Placeholder 6"/>
          <p:cNvSpPr>
            <a:spLocks noGrp="1"/>
          </p:cNvSpPr>
          <p:nvPr>
            <p:ph idx="1"/>
          </p:nvPr>
        </p:nvSpPr>
        <p:spPr>
          <a:xfrm>
            <a:off x="276448" y="822877"/>
            <a:ext cx="2999408" cy="1450318"/>
          </a:xfrm>
        </p:spPr>
        <p:txBody>
          <a:bodyPr/>
          <a:lstStyle/>
          <a:p>
            <a:pPr marL="214313" indent="-214313">
              <a:spcBef>
                <a:spcPts val="0"/>
              </a:spcBef>
              <a:spcAft>
                <a:spcPts val="600"/>
              </a:spcAft>
              <a:buFont typeface="Arial" panose="020B0604020202020204" pitchFamily="34" charset="0"/>
              <a:buChar char="•"/>
            </a:pPr>
            <a:r>
              <a:rPr lang="en-AU" sz="1200" b="0"/>
              <a:t>The </a:t>
            </a:r>
            <a:r>
              <a:rPr lang="en-AU" sz="1200"/>
              <a:t>dashboard will default </a:t>
            </a:r>
            <a:r>
              <a:rPr lang="en-AU" sz="1200" b="0"/>
              <a:t>to display only ‘</a:t>
            </a:r>
            <a:r>
              <a:rPr lang="en-AU" sz="1200"/>
              <a:t>Active’ incidents </a:t>
            </a:r>
            <a:r>
              <a:rPr lang="en-AU" sz="1200" b="0"/>
              <a:t>occurring in the last six months.</a:t>
            </a:r>
          </a:p>
          <a:p>
            <a:pPr marL="214313" indent="-214313">
              <a:spcBef>
                <a:spcPts val="0"/>
              </a:spcBef>
              <a:spcAft>
                <a:spcPts val="0"/>
              </a:spcAft>
              <a:buFont typeface="Arial" panose="020B0604020202020204" pitchFamily="34" charset="0"/>
              <a:buChar char="•"/>
            </a:pPr>
            <a:r>
              <a:rPr lang="en-AU" sz="1200" b="0"/>
              <a:t>‘Active’ incidents have a status of </a:t>
            </a:r>
            <a:r>
              <a:rPr lang="en-AU" sz="1200" b="0" i="1"/>
              <a:t>submitted, under investigation, or outstanding actions</a:t>
            </a:r>
            <a:r>
              <a:rPr lang="en-AU" sz="1200" b="0"/>
              <a:t>. </a:t>
            </a:r>
            <a:endParaRPr lang="en-AU" sz="1200"/>
          </a:p>
          <a:p>
            <a:pPr>
              <a:spcBef>
                <a:spcPts val="0"/>
              </a:spcBef>
              <a:spcAft>
                <a:spcPts val="0"/>
              </a:spcAft>
            </a:pPr>
            <a:endParaRPr lang="en-AU" sz="1200"/>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11</a:t>
            </a:fld>
            <a:endParaRPr lang="en-US"/>
          </a:p>
        </p:txBody>
      </p:sp>
      <p:sp>
        <p:nvSpPr>
          <p:cNvPr id="12" name="Rectangle 11">
            <a:extLst>
              <a:ext uri="{FF2B5EF4-FFF2-40B4-BE49-F238E27FC236}">
                <a16:creationId xmlns:a16="http://schemas.microsoft.com/office/drawing/2014/main" id="{9E3DCBBD-6225-4D8F-A9AB-237F7503D80D}"/>
              </a:ext>
            </a:extLst>
          </p:cNvPr>
          <p:cNvSpPr/>
          <p:nvPr/>
        </p:nvSpPr>
        <p:spPr>
          <a:xfrm flipV="1">
            <a:off x="8082390" y="2617503"/>
            <a:ext cx="432048" cy="3157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0" name="Rectangle 9">
            <a:extLst>
              <a:ext uri="{FF2B5EF4-FFF2-40B4-BE49-F238E27FC236}">
                <a16:creationId xmlns:a16="http://schemas.microsoft.com/office/drawing/2014/main" id="{69FB0A06-1F44-4901-9304-02D0CBC266C6}"/>
              </a:ext>
            </a:extLst>
          </p:cNvPr>
          <p:cNvSpPr/>
          <p:nvPr/>
        </p:nvSpPr>
        <p:spPr>
          <a:xfrm flipV="1">
            <a:off x="3515755" y="2617503"/>
            <a:ext cx="732209" cy="3157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graphicFrame>
        <p:nvGraphicFramePr>
          <p:cNvPr id="14" name="Table 13">
            <a:extLst>
              <a:ext uri="{FF2B5EF4-FFF2-40B4-BE49-F238E27FC236}">
                <a16:creationId xmlns:a16="http://schemas.microsoft.com/office/drawing/2014/main" id="{5CCDB869-AC77-4B28-BDC2-DB56D7454824}"/>
              </a:ext>
            </a:extLst>
          </p:cNvPr>
          <p:cNvGraphicFramePr>
            <a:graphicFrameLocks noGrp="1"/>
          </p:cNvGraphicFramePr>
          <p:nvPr>
            <p:extLst>
              <p:ext uri="{D42A27DB-BD31-4B8C-83A1-F6EECF244321}">
                <p14:modId xmlns:p14="http://schemas.microsoft.com/office/powerpoint/2010/main" val="1163938485"/>
              </p:ext>
            </p:extLst>
          </p:nvPr>
        </p:nvGraphicFramePr>
        <p:xfrm>
          <a:off x="323763" y="2289256"/>
          <a:ext cx="2916324" cy="2468880"/>
        </p:xfrm>
        <a:graphic>
          <a:graphicData uri="http://schemas.openxmlformats.org/drawingml/2006/table">
            <a:tbl>
              <a:tblPr firstRow="1" bandRow="1">
                <a:tableStyleId>{B301B821-A1FF-4177-AEE7-76D212191A09}</a:tableStyleId>
              </a:tblPr>
              <a:tblGrid>
                <a:gridCol w="972108">
                  <a:extLst>
                    <a:ext uri="{9D8B030D-6E8A-4147-A177-3AD203B41FA5}">
                      <a16:colId xmlns:a16="http://schemas.microsoft.com/office/drawing/2014/main" val="1963898880"/>
                    </a:ext>
                  </a:extLst>
                </a:gridCol>
                <a:gridCol w="1944216">
                  <a:extLst>
                    <a:ext uri="{9D8B030D-6E8A-4147-A177-3AD203B41FA5}">
                      <a16:colId xmlns:a16="http://schemas.microsoft.com/office/drawing/2014/main" val="4174258205"/>
                    </a:ext>
                  </a:extLst>
                </a:gridCol>
              </a:tblGrid>
              <a:tr h="205740">
                <a:tc>
                  <a:txBody>
                    <a:bodyPr/>
                    <a:lstStyle/>
                    <a:p>
                      <a:r>
                        <a:rPr lang="en-AU" sz="900"/>
                        <a:t>Incident status</a:t>
                      </a:r>
                    </a:p>
                  </a:txBody>
                  <a:tcPr marL="68580" marR="68580" marT="34290" marB="34290"/>
                </a:tc>
                <a:tc>
                  <a:txBody>
                    <a:bodyPr/>
                    <a:lstStyle/>
                    <a:p>
                      <a:r>
                        <a:rPr lang="en-AU" sz="900"/>
                        <a:t>Definition</a:t>
                      </a:r>
                    </a:p>
                  </a:txBody>
                  <a:tcPr marL="68580" marR="68580" marT="34290" marB="34290"/>
                </a:tc>
                <a:extLst>
                  <a:ext uri="{0D108BD9-81ED-4DB2-BD59-A6C34878D82A}">
                    <a16:rowId xmlns:a16="http://schemas.microsoft.com/office/drawing/2014/main" val="1169939765"/>
                  </a:ext>
                </a:extLst>
              </a:tr>
              <a:tr h="205740">
                <a:tc>
                  <a:txBody>
                    <a:bodyPr/>
                    <a:lstStyle/>
                    <a:p>
                      <a:r>
                        <a:rPr lang="en-AU" sz="900" b="0">
                          <a:solidFill>
                            <a:schemeClr val="accent1">
                              <a:lumMod val="50000"/>
                            </a:schemeClr>
                          </a:solidFill>
                        </a:rPr>
                        <a:t>Submitted</a:t>
                      </a:r>
                    </a:p>
                  </a:txBody>
                  <a:tcPr marL="68580" marR="68580" marT="34290" marB="34290"/>
                </a:tc>
                <a:tc>
                  <a:txBody>
                    <a:bodyPr/>
                    <a:lstStyle/>
                    <a:p>
                      <a:r>
                        <a:rPr lang="en-AU" sz="900">
                          <a:solidFill>
                            <a:schemeClr val="accent1">
                              <a:lumMod val="50000"/>
                            </a:schemeClr>
                          </a:solidFill>
                        </a:rPr>
                        <a:t>A user has submitted an incident.</a:t>
                      </a:r>
                    </a:p>
                  </a:txBody>
                  <a:tcPr marL="68580" marR="68580" marT="34290" marB="34290"/>
                </a:tc>
                <a:extLst>
                  <a:ext uri="{0D108BD9-81ED-4DB2-BD59-A6C34878D82A}">
                    <a16:rowId xmlns:a16="http://schemas.microsoft.com/office/drawing/2014/main" val="1155329098"/>
                  </a:ext>
                </a:extLst>
              </a:tr>
              <a:tr h="342900">
                <a:tc>
                  <a:txBody>
                    <a:bodyPr/>
                    <a:lstStyle/>
                    <a:p>
                      <a:r>
                        <a:rPr lang="en-AU" sz="900" b="0">
                          <a:solidFill>
                            <a:schemeClr val="accent1">
                              <a:lumMod val="50000"/>
                            </a:schemeClr>
                          </a:solidFill>
                        </a:rPr>
                        <a:t>Under investigation</a:t>
                      </a:r>
                    </a:p>
                  </a:txBody>
                  <a:tcPr marL="68580" marR="68580" marT="34290" marB="34290"/>
                </a:tc>
                <a:tc>
                  <a:txBody>
                    <a:bodyPr/>
                    <a:lstStyle/>
                    <a:p>
                      <a:r>
                        <a:rPr lang="en-AU" sz="900">
                          <a:solidFill>
                            <a:schemeClr val="accent1">
                              <a:lumMod val="50000"/>
                            </a:schemeClr>
                          </a:solidFill>
                        </a:rPr>
                        <a:t>A manager has opened the incident to review it and investigate.</a:t>
                      </a:r>
                    </a:p>
                  </a:txBody>
                  <a:tcPr marL="68580" marR="68580" marT="34290" marB="34290"/>
                </a:tc>
                <a:extLst>
                  <a:ext uri="{0D108BD9-81ED-4DB2-BD59-A6C34878D82A}">
                    <a16:rowId xmlns:a16="http://schemas.microsoft.com/office/drawing/2014/main" val="2812431315"/>
                  </a:ext>
                </a:extLst>
              </a:tr>
              <a:tr h="342900">
                <a:tc>
                  <a:txBody>
                    <a:bodyPr/>
                    <a:lstStyle/>
                    <a:p>
                      <a:r>
                        <a:rPr lang="en-AU" sz="900" b="0">
                          <a:solidFill>
                            <a:schemeClr val="accent1">
                              <a:lumMod val="50000"/>
                            </a:schemeClr>
                          </a:solidFill>
                        </a:rPr>
                        <a:t>Outstanding actions</a:t>
                      </a:r>
                    </a:p>
                  </a:txBody>
                  <a:tcPr marL="68580" marR="68580" marT="34290" marB="34290"/>
                </a:tc>
                <a:tc>
                  <a:txBody>
                    <a:bodyPr/>
                    <a:lstStyle/>
                    <a:p>
                      <a:r>
                        <a:rPr lang="en-AU" sz="900">
                          <a:solidFill>
                            <a:schemeClr val="accent1">
                              <a:lumMod val="50000"/>
                            </a:schemeClr>
                          </a:solidFill>
                        </a:rPr>
                        <a:t>One or more actions are open.</a:t>
                      </a:r>
                    </a:p>
                  </a:txBody>
                  <a:tcPr marL="68580" marR="68580" marT="34290" marB="34290"/>
                </a:tc>
                <a:extLst>
                  <a:ext uri="{0D108BD9-81ED-4DB2-BD59-A6C34878D82A}">
                    <a16:rowId xmlns:a16="http://schemas.microsoft.com/office/drawing/2014/main" val="380771770"/>
                  </a:ext>
                </a:extLst>
              </a:tr>
              <a:tr h="617220">
                <a:tc>
                  <a:txBody>
                    <a:bodyPr/>
                    <a:lstStyle/>
                    <a:p>
                      <a:r>
                        <a:rPr lang="en-AU" sz="900" b="0">
                          <a:solidFill>
                            <a:schemeClr val="accent1">
                              <a:lumMod val="50000"/>
                            </a:schemeClr>
                          </a:solidFill>
                        </a:rPr>
                        <a:t>Closed</a:t>
                      </a:r>
                    </a:p>
                  </a:txBody>
                  <a:tcPr marL="68580" marR="68580" marT="34290" marB="34290"/>
                </a:tc>
                <a:tc>
                  <a:txBody>
                    <a:bodyPr/>
                    <a:lstStyle/>
                    <a:p>
                      <a:r>
                        <a:rPr lang="en-AU" sz="900">
                          <a:solidFill>
                            <a:schemeClr val="accent1">
                              <a:lumMod val="50000"/>
                            </a:schemeClr>
                          </a:solidFill>
                        </a:rPr>
                        <a:t>The incident has been signed off. Incidents that have been signed off even if there are still outstanding actions will be marked as ‘closed’. </a:t>
                      </a:r>
                    </a:p>
                  </a:txBody>
                  <a:tcPr marL="68580" marR="68580" marT="34290" marB="34290"/>
                </a:tc>
                <a:extLst>
                  <a:ext uri="{0D108BD9-81ED-4DB2-BD59-A6C34878D82A}">
                    <a16:rowId xmlns:a16="http://schemas.microsoft.com/office/drawing/2014/main" val="3320898056"/>
                  </a:ext>
                </a:extLst>
              </a:tr>
              <a:tr h="754380">
                <a:tc>
                  <a:txBody>
                    <a:bodyPr/>
                    <a:lstStyle/>
                    <a:p>
                      <a:r>
                        <a:rPr lang="en-AU" sz="900" b="0">
                          <a:solidFill>
                            <a:schemeClr val="accent1">
                              <a:lumMod val="50000"/>
                            </a:schemeClr>
                          </a:solidFill>
                        </a:rPr>
                        <a:t>Removed</a:t>
                      </a:r>
                    </a:p>
                  </a:txBody>
                  <a:tcPr marL="68580" marR="68580" marT="34290" marB="34290"/>
                </a:tc>
                <a:tc>
                  <a:txBody>
                    <a:bodyPr/>
                    <a:lstStyle/>
                    <a:p>
                      <a:r>
                        <a:rPr lang="en-AU" sz="900">
                          <a:solidFill>
                            <a:schemeClr val="accent1">
                              <a:lumMod val="50000"/>
                            </a:schemeClr>
                          </a:solidFill>
                        </a:rPr>
                        <a:t>The record is no longer available to users for editing and has been removed from all reports. Refer to your system administrator with any questions.</a:t>
                      </a:r>
                    </a:p>
                  </a:txBody>
                  <a:tcPr marL="68580" marR="68580" marT="34290" marB="34290"/>
                </a:tc>
                <a:extLst>
                  <a:ext uri="{0D108BD9-81ED-4DB2-BD59-A6C34878D82A}">
                    <a16:rowId xmlns:a16="http://schemas.microsoft.com/office/drawing/2014/main" val="1907799767"/>
                  </a:ext>
                </a:extLst>
              </a:tr>
            </a:tbl>
          </a:graphicData>
        </a:graphic>
      </p:graphicFrame>
    </p:spTree>
    <p:extLst>
      <p:ext uri="{BB962C8B-B14F-4D97-AF65-F5344CB8AC3E}">
        <p14:creationId xmlns:p14="http://schemas.microsoft.com/office/powerpoint/2010/main" val="369171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3C92E35-6E3F-44B4-8A41-28C19AF76B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756" y="1255175"/>
            <a:ext cx="5563064" cy="2268521"/>
          </a:xfrm>
          <a:prstGeom prst="rect">
            <a:avLst/>
          </a:prstGeom>
          <a:ln>
            <a:noFill/>
          </a:ln>
          <a:effectLst>
            <a:outerShdw blurRad="292100" dist="139700" dir="2700000" algn="tl" rotWithShape="0">
              <a:srgbClr val="333333">
                <a:alpha val="65000"/>
              </a:srgbClr>
            </a:outerShdw>
          </a:effectLst>
        </p:spPr>
      </p:pic>
      <p:sp>
        <p:nvSpPr>
          <p:cNvPr id="14" name="Title 1">
            <a:extLst>
              <a:ext uri="{FF2B5EF4-FFF2-40B4-BE49-F238E27FC236}">
                <a16:creationId xmlns:a16="http://schemas.microsoft.com/office/drawing/2014/main" id="{4724E806-937B-4E22-A9F4-A9E5D6629827}"/>
              </a:ext>
            </a:extLst>
          </p:cNvPr>
          <p:cNvSpPr>
            <a:spLocks noGrp="1"/>
          </p:cNvSpPr>
          <p:nvPr>
            <p:ph type="title"/>
          </p:nvPr>
        </p:nvSpPr>
        <p:spPr/>
        <p:txBody>
          <a:bodyPr/>
          <a:lstStyle/>
          <a:p>
            <a:r>
              <a:rPr lang="en-AU"/>
              <a:t>Incident</a:t>
            </a:r>
            <a:r>
              <a:rPr lang="en-AU" baseline="0"/>
              <a:t> dashboard – applying a filter</a:t>
            </a:r>
            <a:endParaRPr lang="en-AU"/>
          </a:p>
        </p:txBody>
      </p:sp>
      <p:sp>
        <p:nvSpPr>
          <p:cNvPr id="7" name="Text Placeholder 6"/>
          <p:cNvSpPr>
            <a:spLocks noGrp="1"/>
          </p:cNvSpPr>
          <p:nvPr>
            <p:ph idx="1"/>
          </p:nvPr>
        </p:nvSpPr>
        <p:spPr>
          <a:xfrm>
            <a:off x="269875" y="973079"/>
            <a:ext cx="3222006" cy="3865722"/>
          </a:xfrm>
        </p:spPr>
        <p:txBody>
          <a:bodyPr/>
          <a:lstStyle/>
          <a:p>
            <a:pPr marL="214313" indent="-214313">
              <a:spcAft>
                <a:spcPts val="450"/>
              </a:spcAft>
              <a:buFont typeface="Arial" panose="020B0604020202020204" pitchFamily="34" charset="0"/>
              <a:buChar char="•"/>
            </a:pPr>
            <a:r>
              <a:rPr lang="en-AU" sz="1200" b="0"/>
              <a:t>You can search for incidents by applying filters to the dashboard headings.</a:t>
            </a:r>
          </a:p>
          <a:p>
            <a:pPr marL="214313" indent="-214313">
              <a:spcAft>
                <a:spcPts val="450"/>
              </a:spcAft>
              <a:buFont typeface="Arial" panose="020B0604020202020204" pitchFamily="34" charset="0"/>
              <a:buChar char="•"/>
            </a:pPr>
            <a:r>
              <a:rPr lang="en-AU" sz="1200" b="0"/>
              <a:t>Click               to show the dropdown options. </a:t>
            </a:r>
          </a:p>
          <a:p>
            <a:pPr marL="214313" indent="-214313">
              <a:spcAft>
                <a:spcPts val="450"/>
              </a:spcAft>
              <a:buFont typeface="Arial" panose="020B0604020202020204" pitchFamily="34" charset="0"/>
              <a:buChar char="•"/>
            </a:pPr>
            <a:r>
              <a:rPr lang="en-AU" sz="1200" b="0"/>
              <a:t>Choose                        to remove any filters and restore default settings.</a:t>
            </a:r>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12</a:t>
            </a:fld>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996" y="1556469"/>
            <a:ext cx="634088" cy="18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491881" y="2625757"/>
            <a:ext cx="5040929" cy="2960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605" y="2115456"/>
            <a:ext cx="954182" cy="212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Table 12">
            <a:extLst>
              <a:ext uri="{FF2B5EF4-FFF2-40B4-BE49-F238E27FC236}">
                <a16:creationId xmlns:a16="http://schemas.microsoft.com/office/drawing/2014/main" id="{F39BA6D8-EE40-4F33-894E-A7721F1CCC01}"/>
              </a:ext>
            </a:extLst>
          </p:cNvPr>
          <p:cNvGraphicFramePr>
            <a:graphicFrameLocks noGrp="1"/>
          </p:cNvGraphicFramePr>
          <p:nvPr>
            <p:extLst>
              <p:ext uri="{D42A27DB-BD31-4B8C-83A1-F6EECF244321}">
                <p14:modId xmlns:p14="http://schemas.microsoft.com/office/powerpoint/2010/main" val="2745482513"/>
              </p:ext>
            </p:extLst>
          </p:nvPr>
        </p:nvGraphicFramePr>
        <p:xfrm>
          <a:off x="1007605" y="3878811"/>
          <a:ext cx="7128791" cy="708660"/>
        </p:xfrm>
        <a:graphic>
          <a:graphicData uri="http://schemas.openxmlformats.org/drawingml/2006/table">
            <a:tbl>
              <a:tblPr firstRow="1" bandRow="1">
                <a:tableStyleId>{93296810-A885-4BE3-A3E7-6D5BEEA58F35}</a:tableStyleId>
              </a:tblPr>
              <a:tblGrid>
                <a:gridCol w="547100">
                  <a:extLst>
                    <a:ext uri="{9D8B030D-6E8A-4147-A177-3AD203B41FA5}">
                      <a16:colId xmlns:a16="http://schemas.microsoft.com/office/drawing/2014/main" val="3504109914"/>
                    </a:ext>
                  </a:extLst>
                </a:gridCol>
                <a:gridCol w="6581691">
                  <a:extLst>
                    <a:ext uri="{9D8B030D-6E8A-4147-A177-3AD203B41FA5}">
                      <a16:colId xmlns:a16="http://schemas.microsoft.com/office/drawing/2014/main" val="2439419981"/>
                    </a:ext>
                  </a:extLst>
                </a:gridCol>
              </a:tblGrid>
              <a:tr h="5831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solidFill>
                            <a:schemeClr val="bg1"/>
                          </a:solidFill>
                        </a:rPr>
                        <a:t>Incident date defaults to ‘last six months’ and Status defaults to ‘Active’.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a:solidFill>
                            <a:schemeClr val="bg1"/>
                          </a:solidFill>
                        </a:rPr>
                        <a:t>If you can’t find an incident on your dashboard, you may need to adjust these filters.</a:t>
                      </a:r>
                    </a:p>
                  </a:txBody>
                  <a:tcPr marL="68580" marR="68580" marT="34290" marB="34290" anchor="ctr"/>
                </a:tc>
                <a:extLst>
                  <a:ext uri="{0D108BD9-81ED-4DB2-BD59-A6C34878D82A}">
                    <a16:rowId xmlns:a16="http://schemas.microsoft.com/office/drawing/2014/main" val="3591966421"/>
                  </a:ext>
                </a:extLst>
              </a:tr>
            </a:tbl>
          </a:graphicData>
        </a:graphic>
      </p:graphicFrame>
    </p:spTree>
    <p:extLst>
      <p:ext uri="{BB962C8B-B14F-4D97-AF65-F5344CB8AC3E}">
        <p14:creationId xmlns:p14="http://schemas.microsoft.com/office/powerpoint/2010/main" val="146469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D5EF6F-50D3-4610-9606-9E6A85B2D1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756" y="1255175"/>
            <a:ext cx="5563064" cy="2268521"/>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FBA2376C-C6EB-4C6E-BD8B-7AD1E07AF886}"/>
              </a:ext>
            </a:extLst>
          </p:cNvPr>
          <p:cNvSpPr>
            <a:spLocks noGrp="1"/>
          </p:cNvSpPr>
          <p:nvPr>
            <p:ph type="title"/>
          </p:nvPr>
        </p:nvSpPr>
        <p:spPr/>
        <p:txBody>
          <a:bodyPr/>
          <a:lstStyle/>
          <a:p>
            <a:r>
              <a:rPr lang="en-AU"/>
              <a:t>Incident</a:t>
            </a:r>
            <a:r>
              <a:rPr lang="en-AU" baseline="0"/>
              <a:t> dashboard – searching for incidents</a:t>
            </a:r>
            <a:endParaRPr lang="en-AU"/>
          </a:p>
        </p:txBody>
      </p:sp>
      <p:sp>
        <p:nvSpPr>
          <p:cNvPr id="7" name="Text Placeholder 6"/>
          <p:cNvSpPr>
            <a:spLocks noGrp="1"/>
          </p:cNvSpPr>
          <p:nvPr>
            <p:ph idx="1"/>
          </p:nvPr>
        </p:nvSpPr>
        <p:spPr>
          <a:xfrm>
            <a:off x="264081" y="1255175"/>
            <a:ext cx="2976006" cy="3865722"/>
          </a:xfrm>
        </p:spPr>
        <p:txBody>
          <a:bodyPr/>
          <a:lstStyle/>
          <a:p>
            <a:pPr marL="214313" indent="-214313">
              <a:lnSpc>
                <a:spcPct val="100000"/>
              </a:lnSpc>
              <a:spcBef>
                <a:spcPts val="0"/>
              </a:spcBef>
              <a:spcAft>
                <a:spcPts val="450"/>
              </a:spcAft>
              <a:buFont typeface="Arial" panose="020B0604020202020204" pitchFamily="34" charset="0"/>
              <a:buChar char="•"/>
            </a:pPr>
            <a:r>
              <a:rPr lang="en-AU" sz="1200" b="0"/>
              <a:t>The free text search allows you to search all columns displayed on the dashboard, as well as:</a:t>
            </a:r>
          </a:p>
          <a:p>
            <a:pPr marL="741760" indent="-214313">
              <a:lnSpc>
                <a:spcPct val="100000"/>
              </a:lnSpc>
              <a:spcBef>
                <a:spcPts val="0"/>
              </a:spcBef>
              <a:buFont typeface="Arial" panose="020B0604020202020204" pitchFamily="34" charset="0"/>
              <a:buChar char="•"/>
            </a:pPr>
            <a:r>
              <a:rPr lang="en-AU" sz="1200" b="0"/>
              <a:t>summary</a:t>
            </a:r>
          </a:p>
          <a:p>
            <a:pPr marL="741760" indent="-214313">
              <a:lnSpc>
                <a:spcPct val="100000"/>
              </a:lnSpc>
              <a:spcBef>
                <a:spcPts val="0"/>
              </a:spcBef>
              <a:buFont typeface="Arial" panose="020B0604020202020204" pitchFamily="34" charset="0"/>
              <a:buChar char="•"/>
            </a:pPr>
            <a:r>
              <a:rPr lang="en-AU" sz="1200" b="0"/>
              <a:t>name of reporter</a:t>
            </a:r>
          </a:p>
          <a:p>
            <a:pPr marL="741760" indent="-214313">
              <a:lnSpc>
                <a:spcPct val="100000"/>
              </a:lnSpc>
              <a:spcBef>
                <a:spcPts val="0"/>
              </a:spcBef>
              <a:buFont typeface="Arial" panose="020B0604020202020204" pitchFamily="34" charset="0"/>
              <a:buChar char="•"/>
            </a:pPr>
            <a:r>
              <a:rPr lang="en-AU" sz="1200" b="0"/>
              <a:t>name of the affected person</a:t>
            </a:r>
          </a:p>
          <a:p>
            <a:pPr marL="741760" indent="-214313">
              <a:lnSpc>
                <a:spcPct val="100000"/>
              </a:lnSpc>
              <a:spcBef>
                <a:spcPts val="0"/>
              </a:spcBef>
              <a:buFont typeface="Arial" panose="020B0604020202020204" pitchFamily="34" charset="0"/>
              <a:buChar char="•"/>
            </a:pPr>
            <a:r>
              <a:rPr lang="en-AU" sz="1200" b="0"/>
              <a:t>event types.</a:t>
            </a:r>
          </a:p>
          <a:p>
            <a:pPr marL="214313" indent="-214313">
              <a:lnSpc>
                <a:spcPct val="100000"/>
              </a:lnSpc>
              <a:spcBef>
                <a:spcPts val="0"/>
              </a:spcBef>
              <a:spcAft>
                <a:spcPts val="450"/>
              </a:spcAft>
              <a:buFont typeface="Arial" panose="020B0604020202020204" pitchFamily="34" charset="0"/>
              <a:buChar char="•"/>
            </a:pPr>
            <a:r>
              <a:rPr lang="en-AU" sz="1200" b="0"/>
              <a:t>As you enter information into the search bar, only matching or partially matching incidents will show on the dashboard.</a:t>
            </a:r>
          </a:p>
          <a:p>
            <a:pPr marL="214313" indent="-214313">
              <a:lnSpc>
                <a:spcPct val="100000"/>
              </a:lnSpc>
              <a:spcBef>
                <a:spcPts val="0"/>
              </a:spcBef>
              <a:spcAft>
                <a:spcPts val="450"/>
              </a:spcAft>
              <a:buFont typeface="Arial" panose="020B0604020202020204" pitchFamily="34" charset="0"/>
              <a:buChar char="•"/>
            </a:pPr>
            <a:r>
              <a:rPr lang="en-AU" sz="1200" b="0"/>
              <a:t>Click on the         symbol for help on searching.</a:t>
            </a:r>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13</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801" y="3565040"/>
            <a:ext cx="323285" cy="32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529569" y="2301720"/>
            <a:ext cx="1685064" cy="3240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182124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090" y="1599642"/>
            <a:ext cx="5390399" cy="2201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a:extLst>
              <a:ext uri="{FF2B5EF4-FFF2-40B4-BE49-F238E27FC236}">
                <a16:creationId xmlns:a16="http://schemas.microsoft.com/office/drawing/2014/main" id="{609F4E29-5F52-4E2E-9342-428386E32466}"/>
              </a:ext>
            </a:extLst>
          </p:cNvPr>
          <p:cNvSpPr>
            <a:spLocks noGrp="1"/>
          </p:cNvSpPr>
          <p:nvPr>
            <p:ph type="title"/>
          </p:nvPr>
        </p:nvSpPr>
        <p:spPr/>
        <p:txBody>
          <a:bodyPr/>
          <a:lstStyle/>
          <a:p>
            <a:r>
              <a:rPr lang="en-AU"/>
              <a:t>Incident</a:t>
            </a:r>
            <a:r>
              <a:rPr lang="en-AU" baseline="0"/>
              <a:t> dashboard – related incidents</a:t>
            </a:r>
            <a:endParaRPr lang="en-AU"/>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14</a:t>
            </a:fld>
            <a:endParaRPr lang="en-US"/>
          </a:p>
        </p:txBody>
      </p:sp>
      <p:sp>
        <p:nvSpPr>
          <p:cNvPr id="9" name="Rectangle 8"/>
          <p:cNvSpPr/>
          <p:nvPr/>
        </p:nvSpPr>
        <p:spPr>
          <a:xfrm>
            <a:off x="8159209" y="3151255"/>
            <a:ext cx="494434" cy="2700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0" name="Text Placeholder 6">
            <a:extLst>
              <a:ext uri="{FF2B5EF4-FFF2-40B4-BE49-F238E27FC236}">
                <a16:creationId xmlns:a16="http://schemas.microsoft.com/office/drawing/2014/main" id="{7A047C49-042E-4DD2-934F-356796AD6B6B}"/>
              </a:ext>
            </a:extLst>
          </p:cNvPr>
          <p:cNvSpPr txBox="1">
            <a:spLocks/>
          </p:cNvSpPr>
          <p:nvPr/>
        </p:nvSpPr>
        <p:spPr>
          <a:xfrm>
            <a:off x="233034" y="1644318"/>
            <a:ext cx="3096829" cy="2112454"/>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600"/>
              </a:spcAft>
              <a:buFont typeface="Arial" panose="020B0604020202020204" pitchFamily="34" charset="0"/>
              <a:buChar char="•"/>
            </a:pPr>
            <a:r>
              <a:rPr lang="en-AU" sz="1200" b="0">
                <a:solidFill>
                  <a:schemeClr val="accent4">
                    <a:lumMod val="50000"/>
                  </a:schemeClr>
                </a:solidFill>
              </a:rPr>
              <a:t>To check for any incidents and/or hazards that were entered for the same event, hover over the incident (refer to </a:t>
            </a:r>
            <a:r>
              <a:rPr lang="en-AU" sz="1200" b="0" i="1">
                <a:solidFill>
                  <a:schemeClr val="accent4">
                    <a:lumMod val="50000"/>
                  </a:schemeClr>
                </a:solidFill>
                <a:hlinkClick r:id="rId4" action="ppaction://hlinksldjump">
                  <a:extLst>
                    <a:ext uri="{A12FA001-AC4F-418D-AE19-62706E023703}">
                      <ahyp:hlinkClr xmlns:ahyp="http://schemas.microsoft.com/office/drawing/2018/hyperlinkcolor" val="tx"/>
                    </a:ext>
                  </a:extLst>
                </a:hlinkClick>
              </a:rPr>
              <a:t>entering multi-person incidents</a:t>
            </a:r>
            <a:r>
              <a:rPr lang="en-AU" sz="1200" b="0" i="1">
                <a:solidFill>
                  <a:schemeClr val="accent4">
                    <a:lumMod val="50000"/>
                  </a:schemeClr>
                </a:solidFill>
              </a:rPr>
              <a:t> fo</a:t>
            </a:r>
            <a:r>
              <a:rPr lang="en-AU" sz="1200" b="0">
                <a:solidFill>
                  <a:schemeClr val="accent4">
                    <a:lumMod val="50000"/>
                  </a:schemeClr>
                </a:solidFill>
              </a:rPr>
              <a:t>r more information).</a:t>
            </a:r>
          </a:p>
          <a:p>
            <a:pPr marL="214313" indent="-214313">
              <a:spcAft>
                <a:spcPts val="600"/>
              </a:spcAft>
              <a:buFont typeface="Arial" panose="020B0604020202020204" pitchFamily="34" charset="0"/>
              <a:buChar char="•"/>
            </a:pPr>
            <a:r>
              <a:rPr lang="en-AU" sz="1200" b="0">
                <a:solidFill>
                  <a:schemeClr val="accent4">
                    <a:lumMod val="50000"/>
                  </a:schemeClr>
                </a:solidFill>
              </a:rPr>
              <a:t>If </a:t>
            </a:r>
            <a:r>
              <a:rPr lang="en-AU" sz="1200">
                <a:solidFill>
                  <a:schemeClr val="accent4">
                    <a:lumMod val="50000"/>
                  </a:schemeClr>
                </a:solidFill>
              </a:rPr>
              <a:t>Related </a:t>
            </a:r>
            <a:r>
              <a:rPr lang="en-AU" sz="1200" b="0">
                <a:solidFill>
                  <a:schemeClr val="accent4">
                    <a:lumMod val="50000"/>
                  </a:schemeClr>
                </a:solidFill>
              </a:rPr>
              <a:t>(beside Edit)</a:t>
            </a:r>
            <a:r>
              <a:rPr lang="en-AU" sz="1200">
                <a:solidFill>
                  <a:schemeClr val="accent4">
                    <a:lumMod val="50000"/>
                  </a:schemeClr>
                </a:solidFill>
              </a:rPr>
              <a:t> </a:t>
            </a:r>
            <a:r>
              <a:rPr lang="en-AU" sz="1200" b="0">
                <a:solidFill>
                  <a:schemeClr val="accent4">
                    <a:lumMod val="50000"/>
                  </a:schemeClr>
                </a:solidFill>
              </a:rPr>
              <a:t>appears, you can click it to see the details of any associated incidents.</a:t>
            </a:r>
          </a:p>
        </p:txBody>
      </p:sp>
    </p:spTree>
    <p:extLst>
      <p:ext uri="{BB962C8B-B14F-4D97-AF65-F5344CB8AC3E}">
        <p14:creationId xmlns:p14="http://schemas.microsoft.com/office/powerpoint/2010/main" val="1853967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06586DC-8CFF-4760-A615-7E3847DE0789}"/>
              </a:ext>
            </a:extLst>
          </p:cNvPr>
          <p:cNvSpPr>
            <a:spLocks noGrp="1"/>
          </p:cNvSpPr>
          <p:nvPr>
            <p:ph type="title"/>
          </p:nvPr>
        </p:nvSpPr>
        <p:spPr/>
        <p:txBody>
          <a:bodyPr/>
          <a:lstStyle/>
          <a:p>
            <a:r>
              <a:rPr lang="en-AU"/>
              <a:t>Incident</a:t>
            </a:r>
            <a:r>
              <a:rPr lang="en-AU" baseline="0"/>
              <a:t> dashboard – edit an existing</a:t>
            </a:r>
            <a:r>
              <a:rPr lang="en-AU"/>
              <a:t> incident</a:t>
            </a:r>
          </a:p>
        </p:txBody>
      </p:sp>
      <p:sp>
        <p:nvSpPr>
          <p:cNvPr id="7" name="Text Placeholder 6"/>
          <p:cNvSpPr>
            <a:spLocks noGrp="1"/>
          </p:cNvSpPr>
          <p:nvPr>
            <p:ph idx="1"/>
          </p:nvPr>
        </p:nvSpPr>
        <p:spPr>
          <a:xfrm>
            <a:off x="411566" y="812605"/>
            <a:ext cx="8243888" cy="884512"/>
          </a:xfrm>
        </p:spPr>
        <p:txBody>
          <a:bodyPr/>
          <a:lstStyle/>
          <a:p>
            <a:pPr marL="214313" indent="-214313">
              <a:spcAft>
                <a:spcPts val="450"/>
              </a:spcAft>
              <a:buFont typeface="Arial" panose="020B0604020202020204" pitchFamily="34" charset="0"/>
              <a:buChar char="•"/>
            </a:pPr>
            <a:r>
              <a:rPr lang="en-AU" sz="1200" b="0"/>
              <a:t>To edit an incident, double click or hover over the record you wish to amend and click on </a:t>
            </a:r>
            <a:r>
              <a:rPr lang="en-AU" sz="1200"/>
              <a:t>Edit </a:t>
            </a:r>
            <a:r>
              <a:rPr lang="en-AU" sz="1200" b="0"/>
              <a:t>(refer to </a:t>
            </a:r>
            <a:r>
              <a:rPr lang="en-AU" sz="1200" b="0" i="1">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edit an existing incident</a:t>
            </a:r>
            <a:r>
              <a:rPr lang="en-AU" sz="1200" b="0" i="1">
                <a:solidFill>
                  <a:schemeClr val="accent1">
                    <a:lumMod val="50000"/>
                  </a:schemeClr>
                </a:solidFill>
              </a:rPr>
              <a:t> )</a:t>
            </a:r>
            <a:endParaRPr lang="en-AU" sz="1200" b="0">
              <a:solidFill>
                <a:schemeClr val="accent1">
                  <a:lumMod val="50000"/>
                </a:schemeClr>
              </a:solidFill>
            </a:endParaRPr>
          </a:p>
          <a:p>
            <a:pPr marL="214313" indent="-214313">
              <a:spcAft>
                <a:spcPts val="450"/>
              </a:spcAft>
              <a:buFont typeface="Arial" panose="020B0604020202020204" pitchFamily="34" charset="0"/>
              <a:buChar char="•"/>
            </a:pPr>
            <a:r>
              <a:rPr lang="en-AU" sz="1200" b="0"/>
              <a:t>Incidents with a status of ‘Removed’ cannot be edited.</a:t>
            </a:r>
          </a:p>
          <a:p>
            <a:pPr>
              <a:spcAft>
                <a:spcPts val="450"/>
              </a:spcAft>
            </a:pPr>
            <a:endParaRPr lang="en-AU" sz="1200"/>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15</a:t>
            </a:fld>
            <a:endParaRPr lang="en-US"/>
          </a:p>
        </p:txBody>
      </p:sp>
      <p:sp>
        <p:nvSpPr>
          <p:cNvPr id="9" name="Rectangle 8"/>
          <p:cNvSpPr/>
          <p:nvPr/>
        </p:nvSpPr>
        <p:spPr>
          <a:xfrm>
            <a:off x="6959520" y="3489852"/>
            <a:ext cx="351039" cy="2700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6" name="Picture 5">
            <a:extLst>
              <a:ext uri="{FF2B5EF4-FFF2-40B4-BE49-F238E27FC236}">
                <a16:creationId xmlns:a16="http://schemas.microsoft.com/office/drawing/2014/main" id="{A0C08DE5-E221-4DD0-949F-0BFA351545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546" y="1736803"/>
            <a:ext cx="8166908" cy="2123750"/>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FC0B5493-7AB5-4002-ABFA-AF923E0F0AEC}"/>
              </a:ext>
            </a:extLst>
          </p:cNvPr>
          <p:cNvSpPr/>
          <p:nvPr/>
        </p:nvSpPr>
        <p:spPr>
          <a:xfrm>
            <a:off x="6959520" y="3111810"/>
            <a:ext cx="528804" cy="3780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283569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0CF9D6A-0043-42C4-844E-2BB405EEF809}"/>
              </a:ext>
            </a:extLst>
          </p:cNvPr>
          <p:cNvSpPr>
            <a:spLocks noGrp="1"/>
          </p:cNvSpPr>
          <p:nvPr>
            <p:ph type="title"/>
          </p:nvPr>
        </p:nvSpPr>
        <p:spPr/>
        <p:txBody>
          <a:bodyPr/>
          <a:lstStyle/>
          <a:p>
            <a:r>
              <a:rPr lang="en-AU"/>
              <a:t>Incident</a:t>
            </a:r>
            <a:r>
              <a:rPr lang="en-AU" baseline="0"/>
              <a:t> dashboard – export to PDF</a:t>
            </a:r>
            <a:endParaRPr lang="en-AU"/>
          </a:p>
        </p:txBody>
      </p:sp>
      <p:sp>
        <p:nvSpPr>
          <p:cNvPr id="8" name="Text Placeholder 6"/>
          <p:cNvSpPr>
            <a:spLocks noGrp="1"/>
          </p:cNvSpPr>
          <p:nvPr>
            <p:ph idx="1"/>
          </p:nvPr>
        </p:nvSpPr>
        <p:spPr>
          <a:xfrm>
            <a:off x="911372" y="1181200"/>
            <a:ext cx="7321255" cy="739749"/>
          </a:xfrm>
        </p:spPr>
        <p:txBody>
          <a:bodyPr/>
          <a:lstStyle/>
          <a:p>
            <a:pPr marL="214313" indent="-214313">
              <a:spcAft>
                <a:spcPts val="450"/>
              </a:spcAft>
              <a:buFont typeface="Arial" panose="020B0604020202020204" pitchFamily="34" charset="0"/>
              <a:buChar char="•"/>
            </a:pPr>
            <a:r>
              <a:rPr lang="en-AU" sz="1200" b="0"/>
              <a:t>If you </a:t>
            </a:r>
            <a:r>
              <a:rPr lang="en-AU" sz="1200"/>
              <a:t>Export to PDF</a:t>
            </a:r>
            <a:r>
              <a:rPr lang="en-AU" sz="1200" b="0"/>
              <a:t>, you will get a PDF incident report with all information entered for that incident.</a:t>
            </a:r>
          </a:p>
          <a:p>
            <a:pPr marL="214313" indent="-214313">
              <a:spcAft>
                <a:spcPts val="450"/>
              </a:spcAft>
              <a:buFont typeface="Arial" panose="020B0604020202020204" pitchFamily="34" charset="0"/>
              <a:buChar char="•"/>
            </a:pPr>
            <a:r>
              <a:rPr lang="en-AU" sz="1200" b="0"/>
              <a:t>This feature is not available for ‘Draft’ incidents but ‘Removed’ incidents can be exported to PDF.</a:t>
            </a:r>
            <a:endParaRPr lang="en-AU" sz="1200"/>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16</a:t>
            </a:fld>
            <a:endParaRPr lang="en-US"/>
          </a:p>
        </p:txBody>
      </p:sp>
      <p:pic>
        <p:nvPicPr>
          <p:cNvPr id="16" name="Picture 15">
            <a:extLst>
              <a:ext uri="{FF2B5EF4-FFF2-40B4-BE49-F238E27FC236}">
                <a16:creationId xmlns:a16="http://schemas.microsoft.com/office/drawing/2014/main" id="{500290AB-8C69-4E48-A2CD-B8ECA0905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46" y="2029936"/>
            <a:ext cx="8166908" cy="2123750"/>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AE95C78F-FFBE-4522-AC7D-E62F2B7B2BFA}"/>
              </a:ext>
            </a:extLst>
          </p:cNvPr>
          <p:cNvSpPr/>
          <p:nvPr/>
        </p:nvSpPr>
        <p:spPr>
          <a:xfrm>
            <a:off x="7445574" y="3404943"/>
            <a:ext cx="1103957" cy="3780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11914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0CF9D6A-0043-42C4-844E-2BB405EEF809}"/>
              </a:ext>
            </a:extLst>
          </p:cNvPr>
          <p:cNvSpPr>
            <a:spLocks noGrp="1"/>
          </p:cNvSpPr>
          <p:nvPr>
            <p:ph type="title"/>
          </p:nvPr>
        </p:nvSpPr>
        <p:spPr/>
        <p:txBody>
          <a:bodyPr/>
          <a:lstStyle/>
          <a:p>
            <a:r>
              <a:rPr lang="en-AU"/>
              <a:t>Incident</a:t>
            </a:r>
            <a:r>
              <a:rPr lang="en-AU" baseline="0"/>
              <a:t> dashboard – read/unread records</a:t>
            </a:r>
            <a:endParaRPr lang="en-AU"/>
          </a:p>
        </p:txBody>
      </p:sp>
      <p:sp>
        <p:nvSpPr>
          <p:cNvPr id="8" name="Text Placeholder 6"/>
          <p:cNvSpPr>
            <a:spLocks noGrp="1"/>
          </p:cNvSpPr>
          <p:nvPr>
            <p:ph idx="1"/>
          </p:nvPr>
        </p:nvSpPr>
        <p:spPr>
          <a:xfrm>
            <a:off x="562191" y="712170"/>
            <a:ext cx="8243888" cy="1886312"/>
          </a:xfrm>
        </p:spPr>
        <p:txBody>
          <a:bodyPr/>
          <a:lstStyle/>
          <a:p>
            <a:pPr marL="214313" indent="-214313">
              <a:lnSpc>
                <a:spcPct val="100000"/>
              </a:lnSpc>
              <a:spcBef>
                <a:spcPts val="600"/>
              </a:spcBef>
              <a:spcAft>
                <a:spcPts val="600"/>
              </a:spcAft>
              <a:buFont typeface="Arial" panose="020B0604020202020204" pitchFamily="34" charset="0"/>
              <a:buChar char="•"/>
            </a:pPr>
            <a:r>
              <a:rPr lang="en-AU" sz="1200" b="0" dirty="0"/>
              <a:t>Some users have the ability to distinguish between read/unread records on their incident, feedback, and actions dashboard (refer to </a:t>
            </a:r>
            <a:r>
              <a:rPr lang="en-AU" sz="1200" b="0" i="1" dirty="0">
                <a:hlinkClick r:id="rId3" action="ppaction://hlinksldjump"/>
              </a:rPr>
              <a:t>VHIMS CS system roles and permissions</a:t>
            </a:r>
            <a:r>
              <a:rPr lang="en-AU" sz="1200" b="0" dirty="0"/>
              <a:t>). </a:t>
            </a:r>
          </a:p>
          <a:p>
            <a:pPr marL="214313" indent="-214313">
              <a:lnSpc>
                <a:spcPct val="100000"/>
              </a:lnSpc>
              <a:spcBef>
                <a:spcPts val="600"/>
              </a:spcBef>
              <a:spcAft>
                <a:spcPts val="600"/>
              </a:spcAft>
              <a:buFont typeface="Arial" panose="020B0604020202020204" pitchFamily="34" charset="0"/>
              <a:buChar char="•"/>
            </a:pPr>
            <a:r>
              <a:rPr lang="en-AU" sz="1200" b="0" dirty="0"/>
              <a:t>You can </a:t>
            </a:r>
            <a:r>
              <a:rPr lang="en-AU" sz="1200" dirty="0"/>
              <a:t>filter your dashboard by read/unread</a:t>
            </a:r>
            <a:r>
              <a:rPr lang="en-AU" sz="1200" b="0" dirty="0"/>
              <a:t>.</a:t>
            </a:r>
          </a:p>
          <a:p>
            <a:pPr marL="214313" indent="-214313">
              <a:lnSpc>
                <a:spcPct val="100000"/>
              </a:lnSpc>
              <a:spcBef>
                <a:spcPts val="600"/>
              </a:spcBef>
              <a:spcAft>
                <a:spcPts val="600"/>
              </a:spcAft>
              <a:buFont typeface="Arial" panose="020B0604020202020204" pitchFamily="34" charset="0"/>
              <a:buChar char="•"/>
            </a:pPr>
            <a:r>
              <a:rPr lang="en-AU" sz="1200" b="0" dirty="0"/>
              <a:t>To mark individual records as read/unread, click on the folder symbol in the        (viewed column).   </a:t>
            </a:r>
            <a:endParaRPr lang="en-AU" sz="1200" dirty="0"/>
          </a:p>
          <a:p>
            <a:pPr marL="214313" indent="-214313">
              <a:lnSpc>
                <a:spcPct val="100000"/>
              </a:lnSpc>
              <a:spcBef>
                <a:spcPts val="600"/>
              </a:spcBef>
              <a:spcAft>
                <a:spcPts val="600"/>
              </a:spcAft>
              <a:buFont typeface="Arial" panose="020B0604020202020204" pitchFamily="34" charset="0"/>
              <a:buChar char="•"/>
            </a:pPr>
            <a:r>
              <a:rPr lang="en-AU" sz="1200" b="0" dirty="0"/>
              <a:t>To mark all records as read, select      . </a:t>
            </a:r>
          </a:p>
          <a:p>
            <a:pPr marL="214313" indent="-214313">
              <a:lnSpc>
                <a:spcPct val="100000"/>
              </a:lnSpc>
              <a:spcBef>
                <a:spcPts val="600"/>
              </a:spcBef>
              <a:spcAft>
                <a:spcPts val="600"/>
              </a:spcAft>
              <a:buFont typeface="Arial" panose="020B0604020202020204" pitchFamily="34" charset="0"/>
              <a:buChar char="•"/>
            </a:pPr>
            <a:r>
              <a:rPr lang="en-AU" sz="1200" b="0" dirty="0"/>
              <a:t>To mark all records as unread, select      .</a:t>
            </a:r>
            <a:endParaRPr lang="en-AU" sz="1200" dirty="0"/>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17</a:t>
            </a:fld>
            <a:endParaRPr lang="en-US"/>
          </a:p>
        </p:txBody>
      </p:sp>
      <p:pic>
        <p:nvPicPr>
          <p:cNvPr id="6" name="Picture 5">
            <a:extLst>
              <a:ext uri="{FF2B5EF4-FFF2-40B4-BE49-F238E27FC236}">
                <a16:creationId xmlns:a16="http://schemas.microsoft.com/office/drawing/2014/main" id="{E800C509-D2E3-4BD8-9039-3D84FD0B8273}"/>
              </a:ext>
            </a:extLst>
          </p:cNvPr>
          <p:cNvPicPr>
            <a:picLocks noChangeAspect="1"/>
          </p:cNvPicPr>
          <p:nvPr/>
        </p:nvPicPr>
        <p:blipFill>
          <a:blip r:embed="rId4"/>
          <a:stretch>
            <a:fillRect/>
          </a:stretch>
        </p:blipFill>
        <p:spPr>
          <a:xfrm>
            <a:off x="5848685" y="1498147"/>
            <a:ext cx="296894" cy="314358"/>
          </a:xfrm>
          <a:prstGeom prst="rect">
            <a:avLst/>
          </a:prstGeom>
        </p:spPr>
      </p:pic>
      <p:grpSp>
        <p:nvGrpSpPr>
          <p:cNvPr id="2" name="Group 1">
            <a:extLst>
              <a:ext uri="{FF2B5EF4-FFF2-40B4-BE49-F238E27FC236}">
                <a16:creationId xmlns:a16="http://schemas.microsoft.com/office/drawing/2014/main" id="{634609C4-B8E3-2E71-38F2-1B7E895DF9D4}"/>
              </a:ext>
            </a:extLst>
          </p:cNvPr>
          <p:cNvGrpSpPr/>
          <p:nvPr/>
        </p:nvGrpSpPr>
        <p:grpSpPr>
          <a:xfrm>
            <a:off x="197515" y="2704730"/>
            <a:ext cx="8783903" cy="2106234"/>
            <a:chOff x="197515" y="2463738"/>
            <a:chExt cx="8783903" cy="2106234"/>
          </a:xfrm>
        </p:grpSpPr>
        <p:pic>
          <p:nvPicPr>
            <p:cNvPr id="5" name="Picture 4">
              <a:extLst>
                <a:ext uri="{FF2B5EF4-FFF2-40B4-BE49-F238E27FC236}">
                  <a16:creationId xmlns:a16="http://schemas.microsoft.com/office/drawing/2014/main" id="{D8F9458E-FA5B-472A-866E-4EC79E65C687}"/>
                </a:ext>
              </a:extLst>
            </p:cNvPr>
            <p:cNvPicPr>
              <a:picLocks noChangeAspect="1"/>
            </p:cNvPicPr>
            <p:nvPr/>
          </p:nvPicPr>
          <p:blipFill>
            <a:blip r:embed="rId5"/>
            <a:stretch>
              <a:fillRect/>
            </a:stretch>
          </p:blipFill>
          <p:spPr>
            <a:xfrm>
              <a:off x="197515" y="2494774"/>
              <a:ext cx="8783903" cy="2075198"/>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AE95C78F-FFBE-4522-AC7D-E62F2B7B2BFA}"/>
                </a:ext>
              </a:extLst>
            </p:cNvPr>
            <p:cNvSpPr/>
            <p:nvPr/>
          </p:nvSpPr>
          <p:spPr>
            <a:xfrm>
              <a:off x="7442609" y="2463738"/>
              <a:ext cx="810090" cy="3780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0" name="Rectangle 9">
              <a:extLst>
                <a:ext uri="{FF2B5EF4-FFF2-40B4-BE49-F238E27FC236}">
                  <a16:creationId xmlns:a16="http://schemas.microsoft.com/office/drawing/2014/main" id="{8E1C758B-7324-437B-8662-A9550A6ED270}"/>
                </a:ext>
              </a:extLst>
            </p:cNvPr>
            <p:cNvSpPr/>
            <p:nvPr/>
          </p:nvSpPr>
          <p:spPr>
            <a:xfrm>
              <a:off x="197515" y="3230995"/>
              <a:ext cx="224315" cy="13389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2" name="Rectangle 11">
              <a:extLst>
                <a:ext uri="{FF2B5EF4-FFF2-40B4-BE49-F238E27FC236}">
                  <a16:creationId xmlns:a16="http://schemas.microsoft.com/office/drawing/2014/main" id="{29437CFF-4B60-46EC-80BD-77BC7CAD43C6}"/>
                </a:ext>
              </a:extLst>
            </p:cNvPr>
            <p:cNvSpPr/>
            <p:nvPr/>
          </p:nvSpPr>
          <p:spPr>
            <a:xfrm>
              <a:off x="8630741" y="2962603"/>
              <a:ext cx="350676" cy="212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grpSp>
      <p:pic>
        <p:nvPicPr>
          <p:cNvPr id="7" name="Picture 6">
            <a:extLst>
              <a:ext uri="{FF2B5EF4-FFF2-40B4-BE49-F238E27FC236}">
                <a16:creationId xmlns:a16="http://schemas.microsoft.com/office/drawing/2014/main" id="{785CD2D9-4EA8-4D63-831E-25AE800C8D17}"/>
              </a:ext>
            </a:extLst>
          </p:cNvPr>
          <p:cNvPicPr>
            <a:picLocks noChangeAspect="1"/>
          </p:cNvPicPr>
          <p:nvPr/>
        </p:nvPicPr>
        <p:blipFill>
          <a:blip r:embed="rId6"/>
          <a:stretch>
            <a:fillRect/>
          </a:stretch>
        </p:blipFill>
        <p:spPr>
          <a:xfrm>
            <a:off x="3133686" y="1954690"/>
            <a:ext cx="200025" cy="178594"/>
          </a:xfrm>
          <a:prstGeom prst="rect">
            <a:avLst/>
          </a:prstGeom>
        </p:spPr>
      </p:pic>
      <p:pic>
        <p:nvPicPr>
          <p:cNvPr id="11" name="Picture 10">
            <a:extLst>
              <a:ext uri="{FF2B5EF4-FFF2-40B4-BE49-F238E27FC236}">
                <a16:creationId xmlns:a16="http://schemas.microsoft.com/office/drawing/2014/main" id="{4C62EE2A-6C8A-4E29-A1A7-A0440B346360}"/>
              </a:ext>
            </a:extLst>
          </p:cNvPr>
          <p:cNvPicPr>
            <a:picLocks noChangeAspect="1"/>
          </p:cNvPicPr>
          <p:nvPr/>
        </p:nvPicPr>
        <p:blipFill>
          <a:blip r:embed="rId7"/>
          <a:stretch>
            <a:fillRect/>
          </a:stretch>
        </p:blipFill>
        <p:spPr>
          <a:xfrm>
            <a:off x="3333711" y="2299217"/>
            <a:ext cx="178594" cy="142875"/>
          </a:xfrm>
          <a:prstGeom prst="rect">
            <a:avLst/>
          </a:prstGeom>
        </p:spPr>
      </p:pic>
    </p:spTree>
    <p:extLst>
      <p:ext uri="{BB962C8B-B14F-4D97-AF65-F5344CB8AC3E}">
        <p14:creationId xmlns:p14="http://schemas.microsoft.com/office/powerpoint/2010/main" val="124281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0B7EF4-3A75-492B-B079-B8700C57CC6F}"/>
              </a:ext>
            </a:extLst>
          </p:cNvPr>
          <p:cNvPicPr>
            <a:picLocks noChangeAspect="1"/>
          </p:cNvPicPr>
          <p:nvPr/>
        </p:nvPicPr>
        <p:blipFill>
          <a:blip r:embed="rId3"/>
          <a:stretch>
            <a:fillRect/>
          </a:stretch>
        </p:blipFill>
        <p:spPr>
          <a:xfrm>
            <a:off x="4428959" y="902590"/>
            <a:ext cx="4499883" cy="1419318"/>
          </a:xfrm>
          <a:prstGeom prst="rect">
            <a:avLst/>
          </a:prstGeom>
          <a:ln>
            <a:noFill/>
          </a:ln>
          <a:effectLst>
            <a:outerShdw blurRad="292100" dist="139700" dir="2700000" algn="tl" rotWithShape="0">
              <a:srgbClr val="333333">
                <a:alpha val="65000"/>
              </a:srgbClr>
            </a:outerShdw>
          </a:effectLst>
        </p:spPr>
      </p:pic>
      <p:sp>
        <p:nvSpPr>
          <p:cNvPr id="16" name="Title 1">
            <a:extLst>
              <a:ext uri="{FF2B5EF4-FFF2-40B4-BE49-F238E27FC236}">
                <a16:creationId xmlns:a16="http://schemas.microsoft.com/office/drawing/2014/main" id="{B65DFD3E-196E-40C4-80C3-DFE4AD110D17}"/>
              </a:ext>
            </a:extLst>
          </p:cNvPr>
          <p:cNvSpPr>
            <a:spLocks noGrp="1"/>
          </p:cNvSpPr>
          <p:nvPr>
            <p:ph type="title"/>
          </p:nvPr>
        </p:nvSpPr>
        <p:spPr/>
        <p:txBody>
          <a:bodyPr/>
          <a:lstStyle/>
          <a:p>
            <a:r>
              <a:rPr lang="en-AU"/>
              <a:t>Incident</a:t>
            </a:r>
            <a:r>
              <a:rPr lang="en-AU" baseline="0"/>
              <a:t> dashboard – resume draft</a:t>
            </a:r>
            <a:endParaRPr lang="en-AU"/>
          </a:p>
        </p:txBody>
      </p:sp>
      <p:sp>
        <p:nvSpPr>
          <p:cNvPr id="7" name="Text Placeholder 6"/>
          <p:cNvSpPr>
            <a:spLocks noGrp="1"/>
          </p:cNvSpPr>
          <p:nvPr>
            <p:ph idx="1"/>
          </p:nvPr>
        </p:nvSpPr>
        <p:spPr>
          <a:xfrm>
            <a:off x="539750" y="989814"/>
            <a:ext cx="3681377" cy="3865722"/>
          </a:xfrm>
        </p:spPr>
        <p:txBody>
          <a:bodyPr/>
          <a:lstStyle/>
          <a:p>
            <a:pPr marL="214313" indent="-214313">
              <a:spcAft>
                <a:spcPts val="450"/>
              </a:spcAft>
              <a:buFont typeface="Arial" panose="020B0604020202020204" pitchFamily="34" charset="0"/>
              <a:buChar char="•"/>
            </a:pPr>
            <a:r>
              <a:rPr lang="en-AU" sz="1200" b="0"/>
              <a:t>If you have saved a draft incident, when you return to the incidents dashboard you will see the </a:t>
            </a:r>
            <a:r>
              <a:rPr lang="en-AU" sz="1200"/>
              <a:t>+Resume draft</a:t>
            </a:r>
            <a:r>
              <a:rPr lang="en-AU" sz="1200" b="0"/>
              <a:t> button.</a:t>
            </a:r>
          </a:p>
          <a:p>
            <a:pPr marL="214313" indent="-214313" algn="just">
              <a:spcAft>
                <a:spcPts val="450"/>
              </a:spcAft>
              <a:buFont typeface="Arial" panose="020B0604020202020204" pitchFamily="34" charset="0"/>
              <a:buChar char="•"/>
            </a:pPr>
            <a:r>
              <a:rPr lang="en-AU" sz="1200" b="0"/>
              <a:t>Select this to resume working on the incident. </a:t>
            </a:r>
          </a:p>
          <a:p>
            <a:pPr>
              <a:spcAft>
                <a:spcPts val="450"/>
              </a:spcAft>
            </a:pPr>
            <a:endParaRPr lang="en-AU" sz="1200" b="0"/>
          </a:p>
          <a:p>
            <a:pPr>
              <a:spcAft>
                <a:spcPts val="450"/>
              </a:spcAft>
            </a:pPr>
            <a:endParaRPr lang="en-AU" sz="1200" b="0"/>
          </a:p>
          <a:p>
            <a:pPr>
              <a:spcAft>
                <a:spcPts val="450"/>
              </a:spcAft>
            </a:pPr>
            <a:endParaRPr lang="en-AU" sz="1200"/>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18</a:t>
            </a:fld>
            <a:endParaRPr lang="en-US"/>
          </a:p>
        </p:txBody>
      </p:sp>
      <p:sp>
        <p:nvSpPr>
          <p:cNvPr id="9" name="Rectangle 8"/>
          <p:cNvSpPr/>
          <p:nvPr/>
        </p:nvSpPr>
        <p:spPr>
          <a:xfrm>
            <a:off x="6948264" y="1262998"/>
            <a:ext cx="810090" cy="3366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8" name="Picture 7">
            <a:extLst>
              <a:ext uri="{FF2B5EF4-FFF2-40B4-BE49-F238E27FC236}">
                <a16:creationId xmlns:a16="http://schemas.microsoft.com/office/drawing/2014/main" id="{C9CA96B5-AA91-4C0D-8FE8-67132E978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037" y="2675415"/>
            <a:ext cx="4056842" cy="1062506"/>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4A0FB2B8-C9C2-4896-9C80-E4A0AD688F25}"/>
              </a:ext>
            </a:extLst>
          </p:cNvPr>
          <p:cNvSpPr txBox="1"/>
          <p:nvPr/>
        </p:nvSpPr>
        <p:spPr>
          <a:xfrm>
            <a:off x="476410" y="2679723"/>
            <a:ext cx="3681377" cy="646331"/>
          </a:xfrm>
          <a:prstGeom prst="rect">
            <a:avLst/>
          </a:prstGeom>
          <a:noFill/>
        </p:spPr>
        <p:txBody>
          <a:bodyPr wrap="square" rtlCol="0">
            <a:spAutoFit/>
          </a:bodyPr>
          <a:lstStyle/>
          <a:p>
            <a:pPr marL="214313" indent="-214313" algn="just">
              <a:buFont typeface="Arial" panose="020B0604020202020204" pitchFamily="34" charset="0"/>
              <a:buChar char="•"/>
            </a:pPr>
            <a:r>
              <a:rPr lang="en-AU" sz="1200">
                <a:solidFill>
                  <a:schemeClr val="accent4">
                    <a:lumMod val="50000"/>
                  </a:schemeClr>
                </a:solidFill>
              </a:rPr>
              <a:t>If you click </a:t>
            </a:r>
            <a:r>
              <a:rPr lang="en-AU" sz="1200" b="1">
                <a:solidFill>
                  <a:schemeClr val="accent4">
                    <a:lumMod val="50000"/>
                  </a:schemeClr>
                </a:solidFill>
              </a:rPr>
              <a:t>+Add New </a:t>
            </a:r>
            <a:r>
              <a:rPr lang="en-AU" sz="1200">
                <a:solidFill>
                  <a:schemeClr val="accent4">
                    <a:lumMod val="50000"/>
                  </a:schemeClr>
                </a:solidFill>
              </a:rPr>
              <a:t>when there is a draft stored, an alert will confirm if you want to remove your draft.</a:t>
            </a:r>
          </a:p>
        </p:txBody>
      </p:sp>
      <p:cxnSp>
        <p:nvCxnSpPr>
          <p:cNvPr id="14" name="Straight Arrow Connector 13">
            <a:extLst>
              <a:ext uri="{FF2B5EF4-FFF2-40B4-BE49-F238E27FC236}">
                <a16:creationId xmlns:a16="http://schemas.microsoft.com/office/drawing/2014/main" id="{CED01512-F5A7-4825-918A-DAE1E77B5B74}"/>
              </a:ext>
            </a:extLst>
          </p:cNvPr>
          <p:cNvCxnSpPr>
            <a:cxnSpLocks/>
          </p:cNvCxnSpPr>
          <p:nvPr/>
        </p:nvCxnSpPr>
        <p:spPr>
          <a:xfrm>
            <a:off x="4131926" y="3003798"/>
            <a:ext cx="594066"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graphicFrame>
        <p:nvGraphicFramePr>
          <p:cNvPr id="15" name="Table 14">
            <a:extLst>
              <a:ext uri="{FF2B5EF4-FFF2-40B4-BE49-F238E27FC236}">
                <a16:creationId xmlns:a16="http://schemas.microsoft.com/office/drawing/2014/main" id="{EB2D5615-E7FE-45C6-9A72-F69FD61A2B81}"/>
              </a:ext>
            </a:extLst>
          </p:cNvPr>
          <p:cNvGraphicFramePr>
            <a:graphicFrameLocks noGrp="1"/>
          </p:cNvGraphicFramePr>
          <p:nvPr>
            <p:extLst>
              <p:ext uri="{D42A27DB-BD31-4B8C-83A1-F6EECF244321}">
                <p14:modId xmlns:p14="http://schemas.microsoft.com/office/powerpoint/2010/main" val="3138343281"/>
              </p:ext>
            </p:extLst>
          </p:nvPr>
        </p:nvGraphicFramePr>
        <p:xfrm>
          <a:off x="1331641" y="4029912"/>
          <a:ext cx="6480719" cy="432048"/>
        </p:xfrm>
        <a:graphic>
          <a:graphicData uri="http://schemas.openxmlformats.org/drawingml/2006/table">
            <a:tbl>
              <a:tblPr firstRow="1" bandRow="1">
                <a:tableStyleId>{93296810-A885-4BE3-A3E7-6D5BEEA58F35}</a:tableStyleId>
              </a:tblPr>
              <a:tblGrid>
                <a:gridCol w="497364">
                  <a:extLst>
                    <a:ext uri="{9D8B030D-6E8A-4147-A177-3AD203B41FA5}">
                      <a16:colId xmlns:a16="http://schemas.microsoft.com/office/drawing/2014/main" val="3504109914"/>
                    </a:ext>
                  </a:extLst>
                </a:gridCol>
                <a:gridCol w="5983355">
                  <a:extLst>
                    <a:ext uri="{9D8B030D-6E8A-4147-A177-3AD203B41FA5}">
                      <a16:colId xmlns:a16="http://schemas.microsoft.com/office/drawing/2014/main" val="2439419981"/>
                    </a:ext>
                  </a:extLst>
                </a:gridCol>
              </a:tblGrid>
              <a:tr h="432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r>
                        <a:rPr lang="en-AU" sz="1400">
                          <a:solidFill>
                            <a:schemeClr val="bg1"/>
                          </a:solidFill>
                        </a:rPr>
                        <a:t>If you chose to ‘Create New Report’ the stored draft will be removed.</a:t>
                      </a:r>
                    </a:p>
                  </a:txBody>
                  <a:tcPr marL="68580" marR="68580" marT="34290" marB="34290" anchor="ctr"/>
                </a:tc>
                <a:extLst>
                  <a:ext uri="{0D108BD9-81ED-4DB2-BD59-A6C34878D82A}">
                    <a16:rowId xmlns:a16="http://schemas.microsoft.com/office/drawing/2014/main" val="3591966421"/>
                  </a:ext>
                </a:extLst>
              </a:tr>
            </a:tbl>
          </a:graphicData>
        </a:graphic>
      </p:graphicFrame>
    </p:spTree>
    <p:extLst>
      <p:ext uri="{BB962C8B-B14F-4D97-AF65-F5344CB8AC3E}">
        <p14:creationId xmlns:p14="http://schemas.microsoft.com/office/powerpoint/2010/main" val="1027799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0B7EF4-3A75-492B-B079-B8700C57CC6F}"/>
              </a:ext>
            </a:extLst>
          </p:cNvPr>
          <p:cNvPicPr>
            <a:picLocks noChangeAspect="1"/>
          </p:cNvPicPr>
          <p:nvPr/>
        </p:nvPicPr>
        <p:blipFill>
          <a:blip r:embed="rId3"/>
          <a:stretch>
            <a:fillRect/>
          </a:stretch>
        </p:blipFill>
        <p:spPr>
          <a:xfrm>
            <a:off x="4428959" y="902590"/>
            <a:ext cx="4499883" cy="1419318"/>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4493BE73-891A-441D-B9D0-86C735C8D8A5}"/>
              </a:ext>
            </a:extLst>
          </p:cNvPr>
          <p:cNvSpPr>
            <a:spLocks noGrp="1"/>
          </p:cNvSpPr>
          <p:nvPr>
            <p:ph type="title"/>
          </p:nvPr>
        </p:nvSpPr>
        <p:spPr>
          <a:xfrm>
            <a:off x="539750" y="-116849"/>
            <a:ext cx="7199313" cy="809625"/>
          </a:xfrm>
        </p:spPr>
        <p:txBody>
          <a:bodyPr/>
          <a:lstStyle/>
          <a:p>
            <a:r>
              <a:rPr lang="en-AU"/>
              <a:t>Incident dashboard – incident data export</a:t>
            </a:r>
          </a:p>
        </p:txBody>
      </p:sp>
      <p:sp>
        <p:nvSpPr>
          <p:cNvPr id="7" name="Text Placeholder 6"/>
          <p:cNvSpPr>
            <a:spLocks noGrp="1"/>
          </p:cNvSpPr>
          <p:nvPr>
            <p:ph idx="1"/>
          </p:nvPr>
        </p:nvSpPr>
        <p:spPr>
          <a:xfrm>
            <a:off x="539750" y="990600"/>
            <a:ext cx="3636564" cy="3865563"/>
          </a:xfrm>
        </p:spPr>
        <p:txBody>
          <a:bodyPr/>
          <a:lstStyle/>
          <a:p>
            <a:pPr marL="171450" indent="-171450">
              <a:buFont typeface="Arial" panose="020B0604020202020204" pitchFamily="34" charset="0"/>
              <a:buChar char="•"/>
            </a:pPr>
            <a:r>
              <a:rPr lang="en-AU" b="0"/>
              <a:t>You can export incident data from your dashboard.</a:t>
            </a:r>
          </a:p>
          <a:p>
            <a:pPr marL="171450" indent="-171450">
              <a:buFont typeface="Arial" panose="020B0604020202020204" pitchFamily="34" charset="0"/>
              <a:buChar char="•"/>
            </a:pPr>
            <a:r>
              <a:rPr lang="en-AU" b="0"/>
              <a:t>The export feature is often used for internal reporting purposes.</a:t>
            </a:r>
          </a:p>
          <a:p>
            <a:pPr marL="171450" indent="-171450">
              <a:buFont typeface="Arial" panose="020B0604020202020204" pitchFamily="34" charset="0"/>
              <a:buChar char="•"/>
            </a:pPr>
            <a:r>
              <a:rPr lang="en-AU" b="0"/>
              <a:t>Adjust all dashboard filters to ‘Show all’ if you want an export of every incident available to you, but this doesn’t mean you are able to export all incident data for your organisation.</a:t>
            </a:r>
          </a:p>
          <a:p>
            <a:pPr marL="171450" indent="-171450">
              <a:buFont typeface="Arial" panose="020B0604020202020204" pitchFamily="34" charset="0"/>
              <a:buChar char="•"/>
            </a:pPr>
            <a:r>
              <a:rPr lang="en-AU" b="0"/>
              <a:t>The incident data you can export depends on your system role and permissions (refer to </a:t>
            </a:r>
            <a:r>
              <a:rPr lang="en-AU" b="0">
                <a:hlinkClick r:id="rId4" action="ppaction://hlinksldjump"/>
              </a:rPr>
              <a:t>VHIMS CS system roles and permissions</a:t>
            </a:r>
            <a:endParaRPr lang="en-AU" b="0"/>
          </a:p>
          <a:p>
            <a:pPr marL="171450" indent="-171450">
              <a:buFont typeface="Arial" panose="020B0604020202020204" pitchFamily="34" charset="0"/>
              <a:buChar char="•"/>
            </a:pPr>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19</a:t>
            </a:fld>
            <a:endParaRPr lang="en-US"/>
          </a:p>
        </p:txBody>
      </p:sp>
      <p:sp>
        <p:nvSpPr>
          <p:cNvPr id="9" name="Rectangle 8"/>
          <p:cNvSpPr/>
          <p:nvPr/>
        </p:nvSpPr>
        <p:spPr>
          <a:xfrm>
            <a:off x="8190402" y="1259227"/>
            <a:ext cx="810090" cy="3366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Rectangle 1">
            <a:extLst>
              <a:ext uri="{FF2B5EF4-FFF2-40B4-BE49-F238E27FC236}">
                <a16:creationId xmlns:a16="http://schemas.microsoft.com/office/drawing/2014/main" id="{5B475C99-906F-48AC-8739-F2D52295D4BF}"/>
              </a:ext>
            </a:extLst>
          </p:cNvPr>
          <p:cNvSpPr/>
          <p:nvPr/>
        </p:nvSpPr>
        <p:spPr>
          <a:xfrm>
            <a:off x="4247964" y="2898506"/>
            <a:ext cx="1553517" cy="1800429"/>
          </a:xfrm>
          <a:prstGeom prst="rect">
            <a:avLst/>
          </a:prstGeom>
        </p:spPr>
        <p:txBody>
          <a:bodyPr wrap="square">
            <a:spAutoFit/>
          </a:bodyPr>
          <a:lstStyle/>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Incident ID</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Incident Type</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Other Related Incidents</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Incident Count</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UR Number</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Surname</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Incident Date</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Notification Date</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Closed Date</a:t>
            </a:r>
          </a:p>
        </p:txBody>
      </p:sp>
      <p:sp>
        <p:nvSpPr>
          <p:cNvPr id="16" name="Rectangle 15">
            <a:extLst>
              <a:ext uri="{FF2B5EF4-FFF2-40B4-BE49-F238E27FC236}">
                <a16:creationId xmlns:a16="http://schemas.microsoft.com/office/drawing/2014/main" id="{FF967ACF-5087-4B22-87C7-8B59502EEF5E}"/>
              </a:ext>
            </a:extLst>
          </p:cNvPr>
          <p:cNvSpPr/>
          <p:nvPr/>
        </p:nvSpPr>
        <p:spPr>
          <a:xfrm>
            <a:off x="5746001" y="2898506"/>
            <a:ext cx="1615058" cy="1997342"/>
          </a:xfrm>
          <a:prstGeom prst="rect">
            <a:avLst/>
          </a:prstGeom>
        </p:spPr>
        <p:txBody>
          <a:bodyPr wrap="square">
            <a:spAutoFit/>
          </a:bodyPr>
          <a:lstStyle/>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Organisation</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Campus</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Program</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Ward / Location</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Specialty / Unit</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Event Types</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ISR</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Brief Summary</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Incident Status</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Sentinel Event Type</a:t>
            </a:r>
          </a:p>
        </p:txBody>
      </p:sp>
      <p:sp>
        <p:nvSpPr>
          <p:cNvPr id="17" name="Text Placeholder 6">
            <a:extLst>
              <a:ext uri="{FF2B5EF4-FFF2-40B4-BE49-F238E27FC236}">
                <a16:creationId xmlns:a16="http://schemas.microsoft.com/office/drawing/2014/main" id="{065164BA-E9A7-4B54-8145-5754D806EA6F}"/>
              </a:ext>
            </a:extLst>
          </p:cNvPr>
          <p:cNvSpPr txBox="1">
            <a:spLocks/>
          </p:cNvSpPr>
          <p:nvPr/>
        </p:nvSpPr>
        <p:spPr>
          <a:xfrm>
            <a:off x="4247964" y="2559142"/>
            <a:ext cx="4228846" cy="336644"/>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spcAft>
                <a:spcPts val="450"/>
              </a:spcAft>
            </a:pPr>
            <a:r>
              <a:rPr lang="en-AU" sz="1350" b="0">
                <a:solidFill>
                  <a:schemeClr val="accent1">
                    <a:lumMod val="50000"/>
                  </a:schemeClr>
                </a:solidFill>
              </a:rPr>
              <a:t>The export will include these fields:</a:t>
            </a:r>
          </a:p>
        </p:txBody>
      </p:sp>
      <p:sp>
        <p:nvSpPr>
          <p:cNvPr id="12" name="Rectangle 11">
            <a:extLst>
              <a:ext uri="{FF2B5EF4-FFF2-40B4-BE49-F238E27FC236}">
                <a16:creationId xmlns:a16="http://schemas.microsoft.com/office/drawing/2014/main" id="{DE01FB2F-7148-4407-9982-5BF29EEED89A}"/>
              </a:ext>
            </a:extLst>
          </p:cNvPr>
          <p:cNvSpPr/>
          <p:nvPr/>
        </p:nvSpPr>
        <p:spPr>
          <a:xfrm>
            <a:off x="7380313" y="2898505"/>
            <a:ext cx="1615058" cy="1081450"/>
          </a:xfrm>
          <a:prstGeom prst="rect">
            <a:avLst/>
          </a:prstGeom>
        </p:spPr>
        <p:txBody>
          <a:bodyPr wrap="square">
            <a:spAutoFit/>
          </a:bodyPr>
          <a:lstStyle/>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Health Service Standards</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Was open disclosure conducted?</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Review type</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Is VMIA notifiable?</a:t>
            </a:r>
          </a:p>
        </p:txBody>
      </p:sp>
    </p:spTree>
    <p:extLst>
      <p:ext uri="{BB962C8B-B14F-4D97-AF65-F5344CB8AC3E}">
        <p14:creationId xmlns:p14="http://schemas.microsoft.com/office/powerpoint/2010/main" val="2648322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FDA1C0E-E21A-485E-B92E-C5EB120D4664}"/>
              </a:ext>
            </a:extLst>
          </p:cNvPr>
          <p:cNvSpPr>
            <a:spLocks noGrp="1"/>
          </p:cNvSpPr>
          <p:nvPr>
            <p:ph type="title"/>
          </p:nvPr>
        </p:nvSpPr>
        <p:spPr>
          <a:xfrm>
            <a:off x="539750" y="-116849"/>
            <a:ext cx="7199313" cy="809625"/>
          </a:xfrm>
        </p:spPr>
        <p:txBody>
          <a:bodyPr/>
          <a:lstStyle/>
          <a:p>
            <a:r>
              <a:rPr lang="en-AU"/>
              <a:t>Table of contents</a:t>
            </a:r>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2</a:t>
            </a:fld>
            <a:endParaRPr lang="en-US"/>
          </a:p>
        </p:txBody>
      </p:sp>
      <p:graphicFrame>
        <p:nvGraphicFramePr>
          <p:cNvPr id="2" name="Table 1">
            <a:extLst>
              <a:ext uri="{FF2B5EF4-FFF2-40B4-BE49-F238E27FC236}">
                <a16:creationId xmlns:a16="http://schemas.microsoft.com/office/drawing/2014/main" id="{9BF6BF95-3C3D-43AD-99C2-964C6C5FD284}"/>
              </a:ext>
            </a:extLst>
          </p:cNvPr>
          <p:cNvGraphicFramePr>
            <a:graphicFrameLocks noGrp="1"/>
          </p:cNvGraphicFramePr>
          <p:nvPr>
            <p:extLst>
              <p:ext uri="{D42A27DB-BD31-4B8C-83A1-F6EECF244321}">
                <p14:modId xmlns:p14="http://schemas.microsoft.com/office/powerpoint/2010/main" val="361394777"/>
              </p:ext>
            </p:extLst>
          </p:nvPr>
        </p:nvGraphicFramePr>
        <p:xfrm>
          <a:off x="413538" y="1167594"/>
          <a:ext cx="1965333" cy="647700"/>
        </p:xfrm>
        <a:graphic>
          <a:graphicData uri="http://schemas.openxmlformats.org/drawingml/2006/table">
            <a:tbl>
              <a:tblPr firstRow="1" bandRow="1">
                <a:tableStyleId>{5C22544A-7EE6-4342-B048-85BDC9FD1C3A}</a:tableStyleId>
              </a:tblPr>
              <a:tblGrid>
                <a:gridCol w="1639983">
                  <a:extLst>
                    <a:ext uri="{9D8B030D-6E8A-4147-A177-3AD203B41FA5}">
                      <a16:colId xmlns:a16="http://schemas.microsoft.com/office/drawing/2014/main" val="2249471477"/>
                    </a:ext>
                  </a:extLst>
                </a:gridCol>
                <a:gridCol w="325350">
                  <a:extLst>
                    <a:ext uri="{9D8B030D-6E8A-4147-A177-3AD203B41FA5}">
                      <a16:colId xmlns:a16="http://schemas.microsoft.com/office/drawing/2014/main" val="3633956096"/>
                    </a:ext>
                  </a:extLst>
                </a:gridCol>
              </a:tblGrid>
              <a:tr h="236220">
                <a:tc>
                  <a:txBody>
                    <a:bodyPr/>
                    <a:lstStyle/>
                    <a:p>
                      <a:r>
                        <a:rPr lang="en-AU" sz="900" b="1">
                          <a:latin typeface="+mn-lt"/>
                        </a:rPr>
                        <a:t>1. </a:t>
                      </a:r>
                      <a:r>
                        <a:rPr lang="en-AU" sz="900" b="1">
                          <a:solidFill>
                            <a:schemeClr val="bg1"/>
                          </a:solidFill>
                          <a:latin typeface="+mn-lt"/>
                          <a:hlinkClick r:id="rId3" action="ppaction://hlinksldjump">
                            <a:extLst>
                              <a:ext uri="{A12FA001-AC4F-418D-AE19-62706E023703}">
                                <ahyp:hlinkClr xmlns:ahyp="http://schemas.microsoft.com/office/drawing/2018/hyperlinkcolor" val="tx"/>
                              </a:ext>
                            </a:extLst>
                          </a:hlinkClick>
                        </a:rPr>
                        <a:t>System access</a:t>
                      </a:r>
                      <a:endParaRPr lang="en-AU" sz="900" b="1">
                        <a:solidFill>
                          <a:schemeClr val="bg1"/>
                        </a:solidFill>
                        <a:latin typeface="+mn-lt"/>
                      </a:endParaRPr>
                    </a:p>
                  </a:txBody>
                  <a:tcPr marL="68580" marR="68580" marT="34290" marB="34290" anchor="ctr"/>
                </a:tc>
                <a:tc>
                  <a:txBody>
                    <a:bodyPr/>
                    <a:lstStyle/>
                    <a:p>
                      <a:pPr algn="ctr"/>
                      <a:r>
                        <a:rPr lang="en-AU" sz="900" b="1">
                          <a:latin typeface="+mn-lt"/>
                        </a:rPr>
                        <a:t>3</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a:solidFill>
                            <a:schemeClr val="accent4">
                              <a:lumMod val="50000"/>
                            </a:schemeClr>
                          </a:solidFill>
                          <a:latin typeface="+mn-lt"/>
                          <a:ea typeface="+mn-ea"/>
                          <a:cs typeface="Arial" pitchFamily="34" charset="0"/>
                        </a:rPr>
                        <a:t>1.1  </a:t>
                      </a:r>
                      <a:r>
                        <a:rPr lang="en-AU" sz="900" b="0" kern="1200" baseline="0">
                          <a:solidFill>
                            <a:schemeClr val="accent4">
                              <a:lumMod val="50000"/>
                            </a:schemeClr>
                          </a:solidFill>
                          <a:latin typeface="+mn-lt"/>
                          <a:ea typeface="+mn-ea"/>
                          <a:cs typeface="Arial" pitchFamily="34" charset="0"/>
                          <a:hlinkClick r:id="rId4" action="ppaction://hlinksldjump">
                            <a:extLst>
                              <a:ext uri="{A12FA001-AC4F-418D-AE19-62706E023703}">
                                <ahyp:hlinkClr xmlns:ahyp="http://schemas.microsoft.com/office/drawing/2018/hyperlinkcolor" val="tx"/>
                              </a:ext>
                            </a:extLst>
                          </a:hlinkClick>
                        </a:rPr>
                        <a:t>Registration</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algn="ctr"/>
                      <a:r>
                        <a:rPr lang="en-AU" sz="900" b="0" kern="1200" baseline="0">
                          <a:solidFill>
                            <a:schemeClr val="accent4">
                              <a:lumMod val="50000"/>
                            </a:schemeClr>
                          </a:solidFill>
                          <a:latin typeface="+mn-lt"/>
                          <a:ea typeface="+mn-ea"/>
                          <a:cs typeface="Arial" pitchFamily="34" charset="0"/>
                        </a:rPr>
                        <a:t>4</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1.2  </a:t>
                      </a:r>
                      <a:r>
                        <a:rPr lang="en-AU" sz="900" b="0" kern="1200" baseline="0">
                          <a:solidFill>
                            <a:schemeClr val="accent4">
                              <a:lumMod val="50000"/>
                            </a:schemeClr>
                          </a:solidFill>
                          <a:latin typeface="+mn-lt"/>
                          <a:ea typeface="+mn-ea"/>
                          <a:cs typeface="Arial" pitchFamily="34" charset="0"/>
                          <a:hlinkClick r:id="rId5" action="ppaction://hlinksldjump">
                            <a:extLst>
                              <a:ext uri="{A12FA001-AC4F-418D-AE19-62706E023703}">
                                <ahyp:hlinkClr xmlns:ahyp="http://schemas.microsoft.com/office/drawing/2018/hyperlinkcolor" val="tx"/>
                              </a:ext>
                            </a:extLst>
                          </a:hlinkClick>
                        </a:rPr>
                        <a:t>Logging in</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5</a:t>
                      </a:r>
                    </a:p>
                  </a:txBody>
                  <a:tcPr marL="68580" marR="68580" marT="34290" marB="34290"/>
                </a:tc>
                <a:extLst>
                  <a:ext uri="{0D108BD9-81ED-4DB2-BD59-A6C34878D82A}">
                    <a16:rowId xmlns:a16="http://schemas.microsoft.com/office/drawing/2014/main" val="2711561595"/>
                  </a:ext>
                </a:extLst>
              </a:tr>
            </a:tbl>
          </a:graphicData>
        </a:graphic>
      </p:graphicFrame>
      <p:graphicFrame>
        <p:nvGraphicFramePr>
          <p:cNvPr id="10" name="Table 9">
            <a:extLst>
              <a:ext uri="{FF2B5EF4-FFF2-40B4-BE49-F238E27FC236}">
                <a16:creationId xmlns:a16="http://schemas.microsoft.com/office/drawing/2014/main" id="{DF12848C-1823-4845-AC39-A2DB6A7922A2}"/>
              </a:ext>
            </a:extLst>
          </p:cNvPr>
          <p:cNvGraphicFramePr>
            <a:graphicFrameLocks noGrp="1"/>
          </p:cNvGraphicFramePr>
          <p:nvPr/>
        </p:nvGraphicFramePr>
        <p:xfrm>
          <a:off x="423305" y="1918626"/>
          <a:ext cx="1964019" cy="342900"/>
        </p:xfrm>
        <a:graphic>
          <a:graphicData uri="http://schemas.openxmlformats.org/drawingml/2006/table">
            <a:tbl>
              <a:tblPr firstRow="1" bandRow="1">
                <a:tableStyleId>{5C22544A-7EE6-4342-B048-85BDC9FD1C3A}</a:tableStyleId>
              </a:tblPr>
              <a:tblGrid>
                <a:gridCol w="1639983">
                  <a:extLst>
                    <a:ext uri="{9D8B030D-6E8A-4147-A177-3AD203B41FA5}">
                      <a16:colId xmlns:a16="http://schemas.microsoft.com/office/drawing/2014/main" val="2249471477"/>
                    </a:ext>
                  </a:extLst>
                </a:gridCol>
                <a:gridCol w="324036">
                  <a:extLst>
                    <a:ext uri="{9D8B030D-6E8A-4147-A177-3AD203B41FA5}">
                      <a16:colId xmlns:a16="http://schemas.microsoft.com/office/drawing/2014/main" val="3633956096"/>
                    </a:ext>
                  </a:extLst>
                </a:gridCol>
              </a:tblGrid>
              <a:tr h="342900">
                <a:tc>
                  <a:txBody>
                    <a:bodyP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lang="en-AU" sz="900"/>
                        <a:t>2. </a:t>
                      </a:r>
                      <a:r>
                        <a:rPr lang="en-AU" sz="900">
                          <a:solidFill>
                            <a:schemeClr val="bg1"/>
                          </a:solidFill>
                          <a:hlinkClick r:id="rId6" action="ppaction://hlinksldjump">
                            <a:extLst>
                              <a:ext uri="{A12FA001-AC4F-418D-AE19-62706E023703}">
                                <ahyp:hlinkClr xmlns:ahyp="http://schemas.microsoft.com/office/drawing/2018/hyperlinkcolor" val="tx"/>
                              </a:ext>
                            </a:extLst>
                          </a:hlinkClick>
                        </a:rPr>
                        <a:t>System roles and permissions</a:t>
                      </a:r>
                      <a:endParaRPr lang="en-AU" sz="900" b="1">
                        <a:solidFill>
                          <a:schemeClr val="bg1"/>
                        </a:solidFill>
                        <a:latin typeface="+mn-lt"/>
                      </a:endParaRPr>
                    </a:p>
                  </a:txBody>
                  <a:tcPr marL="68580" marR="68580" marT="34290" marB="34290" anchor="ctr"/>
                </a:tc>
                <a:tc>
                  <a:txBody>
                    <a:bodyPr/>
                    <a:lstStyle/>
                    <a:p>
                      <a:pPr algn="ctr"/>
                      <a:r>
                        <a:rPr lang="en-AU" sz="900" b="1">
                          <a:latin typeface="+mn-lt"/>
                        </a:rPr>
                        <a:t>6</a:t>
                      </a:r>
                    </a:p>
                  </a:txBody>
                  <a:tcPr marL="68580" marR="68580" marT="34290" marB="34290" anchor="ctr"/>
                </a:tc>
                <a:extLst>
                  <a:ext uri="{0D108BD9-81ED-4DB2-BD59-A6C34878D82A}">
                    <a16:rowId xmlns:a16="http://schemas.microsoft.com/office/drawing/2014/main" val="1302079735"/>
                  </a:ext>
                </a:extLst>
              </a:tr>
            </a:tbl>
          </a:graphicData>
        </a:graphic>
      </p:graphicFrame>
      <p:graphicFrame>
        <p:nvGraphicFramePr>
          <p:cNvPr id="11" name="Table 10">
            <a:extLst>
              <a:ext uri="{FF2B5EF4-FFF2-40B4-BE49-F238E27FC236}">
                <a16:creationId xmlns:a16="http://schemas.microsoft.com/office/drawing/2014/main" id="{E5A52E5B-CF3C-4BC5-A738-E366662EAF60}"/>
              </a:ext>
            </a:extLst>
          </p:cNvPr>
          <p:cNvGraphicFramePr>
            <a:graphicFrameLocks noGrp="1"/>
          </p:cNvGraphicFramePr>
          <p:nvPr>
            <p:extLst>
              <p:ext uri="{D42A27DB-BD31-4B8C-83A1-F6EECF244321}">
                <p14:modId xmlns:p14="http://schemas.microsoft.com/office/powerpoint/2010/main" val="2251721465"/>
              </p:ext>
            </p:extLst>
          </p:nvPr>
        </p:nvGraphicFramePr>
        <p:xfrm>
          <a:off x="414852" y="2364858"/>
          <a:ext cx="1964019" cy="2087880"/>
        </p:xfrm>
        <a:graphic>
          <a:graphicData uri="http://schemas.openxmlformats.org/drawingml/2006/table">
            <a:tbl>
              <a:tblPr firstRow="1" bandRow="1">
                <a:tableStyleId>{5C22544A-7EE6-4342-B048-85BDC9FD1C3A}</a:tableStyleId>
              </a:tblPr>
              <a:tblGrid>
                <a:gridCol w="1638669">
                  <a:extLst>
                    <a:ext uri="{9D8B030D-6E8A-4147-A177-3AD203B41FA5}">
                      <a16:colId xmlns:a16="http://schemas.microsoft.com/office/drawing/2014/main" val="2249471477"/>
                    </a:ext>
                  </a:extLst>
                </a:gridCol>
                <a:gridCol w="325350">
                  <a:extLst>
                    <a:ext uri="{9D8B030D-6E8A-4147-A177-3AD203B41FA5}">
                      <a16:colId xmlns:a16="http://schemas.microsoft.com/office/drawing/2014/main" val="3633956096"/>
                    </a:ext>
                  </a:extLst>
                </a:gridCol>
              </a:tblGrid>
              <a:tr h="236220">
                <a:tc>
                  <a:txBody>
                    <a:bodyPr/>
                    <a:lstStyle/>
                    <a:p>
                      <a:r>
                        <a:rPr lang="en-AU" sz="900" b="1">
                          <a:latin typeface="+mn-lt"/>
                        </a:rPr>
                        <a:t>3. </a:t>
                      </a:r>
                      <a:r>
                        <a:rPr lang="en-AU" sz="900" b="1">
                          <a:solidFill>
                            <a:schemeClr val="bg1"/>
                          </a:solidFill>
                          <a:latin typeface="+mn-lt"/>
                          <a:hlinkClick r:id="rId7" action="ppaction://hlinksldjump">
                            <a:extLst>
                              <a:ext uri="{A12FA001-AC4F-418D-AE19-62706E023703}">
                                <ahyp:hlinkClr xmlns:ahyp="http://schemas.microsoft.com/office/drawing/2018/hyperlinkcolor" val="tx"/>
                              </a:ext>
                            </a:extLst>
                          </a:hlinkClick>
                        </a:rPr>
                        <a:t>Incident dashboard</a:t>
                      </a:r>
                      <a:endParaRPr lang="en-AU" sz="900" b="1">
                        <a:solidFill>
                          <a:schemeClr val="bg1"/>
                        </a:solidFill>
                        <a:latin typeface="+mn-lt"/>
                      </a:endParaRPr>
                    </a:p>
                  </a:txBody>
                  <a:tcPr marL="68580" marR="68580" marT="34290" marB="34290" anchor="ctr"/>
                </a:tc>
                <a:tc>
                  <a:txBody>
                    <a:bodyPr/>
                    <a:lstStyle/>
                    <a:p>
                      <a:pPr algn="ctr"/>
                      <a:r>
                        <a:rPr lang="en-AU" sz="900" b="1">
                          <a:latin typeface="+mn-lt"/>
                        </a:rPr>
                        <a:t>9</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a:solidFill>
                            <a:schemeClr val="accent4">
                              <a:lumMod val="50000"/>
                            </a:schemeClr>
                          </a:solidFill>
                          <a:latin typeface="+mn-lt"/>
                          <a:ea typeface="+mn-ea"/>
                          <a:cs typeface="Arial" pitchFamily="34" charset="0"/>
                        </a:rPr>
                        <a:t>3.1  </a:t>
                      </a:r>
                      <a:r>
                        <a:rPr lang="en-AU" sz="900" b="0" kern="1200" baseline="0">
                          <a:solidFill>
                            <a:schemeClr val="accent4">
                              <a:lumMod val="50000"/>
                            </a:schemeClr>
                          </a:solidFill>
                          <a:latin typeface="+mn-lt"/>
                          <a:ea typeface="+mn-ea"/>
                          <a:cs typeface="Arial" pitchFamily="34" charset="0"/>
                          <a:hlinkClick r:id="rId8" action="ppaction://hlinksldjump">
                            <a:extLst>
                              <a:ext uri="{A12FA001-AC4F-418D-AE19-62706E023703}">
                                <ahyp:hlinkClr xmlns:ahyp="http://schemas.microsoft.com/office/drawing/2018/hyperlinkcolor" val="tx"/>
                              </a:ext>
                            </a:extLst>
                          </a:hlinkClick>
                        </a:rPr>
                        <a:t>Defaults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algn="ctr"/>
                      <a:r>
                        <a:rPr lang="en-AU" sz="900" b="0" kern="1200" baseline="0">
                          <a:solidFill>
                            <a:schemeClr val="accent4">
                              <a:lumMod val="50000"/>
                            </a:schemeClr>
                          </a:solidFill>
                          <a:latin typeface="+mn-lt"/>
                          <a:ea typeface="+mn-ea"/>
                          <a:cs typeface="Arial" pitchFamily="34" charset="0"/>
                        </a:rPr>
                        <a:t>11</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3.2  </a:t>
                      </a:r>
                      <a:r>
                        <a:rPr lang="en-AU" sz="900" b="0" kern="1200" baseline="0">
                          <a:solidFill>
                            <a:schemeClr val="accent4">
                              <a:lumMod val="50000"/>
                            </a:schemeClr>
                          </a:solidFill>
                          <a:latin typeface="+mn-lt"/>
                          <a:ea typeface="+mn-ea"/>
                          <a:cs typeface="Arial" pitchFamily="34" charset="0"/>
                          <a:hlinkClick r:id="rId9" action="ppaction://hlinksldjump">
                            <a:extLst>
                              <a:ext uri="{A12FA001-AC4F-418D-AE19-62706E023703}">
                                <ahyp:hlinkClr xmlns:ahyp="http://schemas.microsoft.com/office/drawing/2018/hyperlinkcolor" val="tx"/>
                              </a:ext>
                            </a:extLst>
                          </a:hlinkClick>
                        </a:rPr>
                        <a:t>Applying a filter</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12</a:t>
                      </a:r>
                    </a:p>
                  </a:txBody>
                  <a:tcPr marL="68580" marR="68580" marT="34290" marB="34290"/>
                </a:tc>
                <a:extLst>
                  <a:ext uri="{0D108BD9-81ED-4DB2-BD59-A6C34878D82A}">
                    <a16:rowId xmlns:a16="http://schemas.microsoft.com/office/drawing/2014/main" val="2711561595"/>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3.3  </a:t>
                      </a:r>
                      <a:r>
                        <a:rPr lang="en-AU" sz="900" b="0" kern="1200" baseline="0">
                          <a:solidFill>
                            <a:schemeClr val="accent4">
                              <a:lumMod val="50000"/>
                            </a:schemeClr>
                          </a:solidFill>
                          <a:latin typeface="+mn-lt"/>
                          <a:ea typeface="+mn-ea"/>
                          <a:cs typeface="Arial" pitchFamily="34" charset="0"/>
                          <a:hlinkClick r:id="rId10" action="ppaction://hlinksldjump">
                            <a:extLst>
                              <a:ext uri="{A12FA001-AC4F-418D-AE19-62706E023703}">
                                <ahyp:hlinkClr xmlns:ahyp="http://schemas.microsoft.com/office/drawing/2018/hyperlinkcolor" val="tx"/>
                              </a:ext>
                            </a:extLst>
                          </a:hlinkClick>
                        </a:rPr>
                        <a:t>Searching for incidents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13</a:t>
                      </a:r>
                    </a:p>
                  </a:txBody>
                  <a:tcPr marL="68580" marR="68580" marT="34290" marB="34290"/>
                </a:tc>
                <a:extLst>
                  <a:ext uri="{0D108BD9-81ED-4DB2-BD59-A6C34878D82A}">
                    <a16:rowId xmlns:a16="http://schemas.microsoft.com/office/drawing/2014/main" val="3085713923"/>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3.4  </a:t>
                      </a:r>
                      <a:r>
                        <a:rPr lang="en-AU" sz="900" b="0" kern="1200" baseline="0">
                          <a:solidFill>
                            <a:schemeClr val="accent4">
                              <a:lumMod val="50000"/>
                            </a:schemeClr>
                          </a:solidFill>
                          <a:latin typeface="+mn-lt"/>
                          <a:ea typeface="+mn-ea"/>
                          <a:cs typeface="Arial" pitchFamily="34" charset="0"/>
                          <a:hlinkClick r:id="rId11" action="ppaction://hlinksldjump">
                            <a:extLst>
                              <a:ext uri="{A12FA001-AC4F-418D-AE19-62706E023703}">
                                <ahyp:hlinkClr xmlns:ahyp="http://schemas.microsoft.com/office/drawing/2018/hyperlinkcolor" val="tx"/>
                              </a:ext>
                            </a:extLst>
                          </a:hlinkClick>
                        </a:rPr>
                        <a:t>Related incidents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14</a:t>
                      </a:r>
                    </a:p>
                  </a:txBody>
                  <a:tcPr marL="68580" marR="68580" marT="34290" marB="34290"/>
                </a:tc>
                <a:extLst>
                  <a:ext uri="{0D108BD9-81ED-4DB2-BD59-A6C34878D82A}">
                    <a16:rowId xmlns:a16="http://schemas.microsoft.com/office/drawing/2014/main" val="3472415819"/>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3.5  </a:t>
                      </a:r>
                      <a:r>
                        <a:rPr lang="en-AU" sz="900" b="0" kern="1200" baseline="0">
                          <a:solidFill>
                            <a:schemeClr val="accent4">
                              <a:lumMod val="50000"/>
                            </a:schemeClr>
                          </a:solidFill>
                          <a:latin typeface="+mn-lt"/>
                          <a:ea typeface="+mn-ea"/>
                          <a:cs typeface="Arial" pitchFamily="34" charset="0"/>
                          <a:hlinkClick r:id="rId12" action="ppaction://hlinksldjump">
                            <a:extLst>
                              <a:ext uri="{A12FA001-AC4F-418D-AE19-62706E023703}">
                                <ahyp:hlinkClr xmlns:ahyp="http://schemas.microsoft.com/office/drawing/2018/hyperlinkcolor" val="tx"/>
                              </a:ext>
                            </a:extLst>
                          </a:hlinkClick>
                        </a:rPr>
                        <a:t>Edit an existing incident</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15</a:t>
                      </a:r>
                    </a:p>
                  </a:txBody>
                  <a:tcPr marL="68580" marR="68580" marT="34290" marB="34290"/>
                </a:tc>
                <a:extLst>
                  <a:ext uri="{0D108BD9-81ED-4DB2-BD59-A6C34878D82A}">
                    <a16:rowId xmlns:a16="http://schemas.microsoft.com/office/drawing/2014/main" val="2560673154"/>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3.6  </a:t>
                      </a:r>
                      <a:r>
                        <a:rPr lang="en-AU" sz="900" b="0" kern="1200" baseline="0">
                          <a:solidFill>
                            <a:schemeClr val="accent4">
                              <a:lumMod val="50000"/>
                            </a:schemeClr>
                          </a:solidFill>
                          <a:latin typeface="+mn-lt"/>
                          <a:ea typeface="+mn-ea"/>
                          <a:cs typeface="Arial" pitchFamily="34" charset="0"/>
                          <a:hlinkClick r:id="rId13" action="ppaction://hlinksldjump">
                            <a:extLst>
                              <a:ext uri="{A12FA001-AC4F-418D-AE19-62706E023703}">
                                <ahyp:hlinkClr xmlns:ahyp="http://schemas.microsoft.com/office/drawing/2018/hyperlinkcolor" val="tx"/>
                              </a:ext>
                            </a:extLst>
                          </a:hlinkClick>
                        </a:rPr>
                        <a:t>Export to PDF</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16</a:t>
                      </a:r>
                    </a:p>
                  </a:txBody>
                  <a:tcPr marL="68580" marR="68580" marT="34290" marB="34290"/>
                </a:tc>
                <a:extLst>
                  <a:ext uri="{0D108BD9-81ED-4DB2-BD59-A6C34878D82A}">
                    <a16:rowId xmlns:a16="http://schemas.microsoft.com/office/drawing/2014/main" val="715705274"/>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3.7  </a:t>
                      </a:r>
                      <a:r>
                        <a:rPr lang="en-AU" sz="900" b="0" kern="1200" baseline="0">
                          <a:solidFill>
                            <a:schemeClr val="accent4">
                              <a:lumMod val="50000"/>
                            </a:schemeClr>
                          </a:solidFill>
                          <a:latin typeface="+mn-lt"/>
                          <a:ea typeface="+mn-ea"/>
                          <a:cs typeface="Arial" pitchFamily="34" charset="0"/>
                          <a:hlinkClick r:id="rId14" action="ppaction://hlinksldjump">
                            <a:extLst>
                              <a:ext uri="{A12FA001-AC4F-418D-AE19-62706E023703}">
                                <ahyp:hlinkClr xmlns:ahyp="http://schemas.microsoft.com/office/drawing/2018/hyperlinkcolor" val="tx"/>
                              </a:ext>
                            </a:extLst>
                          </a:hlinkClick>
                        </a:rPr>
                        <a:t>Read/unread records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17</a:t>
                      </a:r>
                    </a:p>
                  </a:txBody>
                  <a:tcPr marL="68580" marR="68580" marT="34290" marB="34290"/>
                </a:tc>
                <a:extLst>
                  <a:ext uri="{0D108BD9-81ED-4DB2-BD59-A6C34878D82A}">
                    <a16:rowId xmlns:a16="http://schemas.microsoft.com/office/drawing/2014/main" val="284136355"/>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3.8  </a:t>
                      </a:r>
                      <a:r>
                        <a:rPr lang="en-AU" sz="900" b="0" kern="1200" baseline="0">
                          <a:solidFill>
                            <a:schemeClr val="accent4">
                              <a:lumMod val="50000"/>
                            </a:schemeClr>
                          </a:solidFill>
                          <a:latin typeface="+mn-lt"/>
                          <a:ea typeface="+mn-ea"/>
                          <a:cs typeface="Arial" pitchFamily="34" charset="0"/>
                          <a:hlinkClick r:id="rId15" action="ppaction://hlinksldjump">
                            <a:extLst>
                              <a:ext uri="{A12FA001-AC4F-418D-AE19-62706E023703}">
                                <ahyp:hlinkClr xmlns:ahyp="http://schemas.microsoft.com/office/drawing/2018/hyperlinkcolor" val="tx"/>
                              </a:ext>
                            </a:extLst>
                          </a:hlinkClick>
                        </a:rPr>
                        <a:t>Resume draft</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18</a:t>
                      </a:r>
                    </a:p>
                  </a:txBody>
                  <a:tcPr marL="68580" marR="68580" marT="34290" marB="34290"/>
                </a:tc>
                <a:extLst>
                  <a:ext uri="{0D108BD9-81ED-4DB2-BD59-A6C34878D82A}">
                    <a16:rowId xmlns:a16="http://schemas.microsoft.com/office/drawing/2014/main" val="3122369878"/>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3.9  </a:t>
                      </a:r>
                      <a:r>
                        <a:rPr lang="en-AU" sz="900" b="0" kern="1200" baseline="0">
                          <a:solidFill>
                            <a:schemeClr val="accent4">
                              <a:lumMod val="50000"/>
                            </a:schemeClr>
                          </a:solidFill>
                          <a:latin typeface="+mn-lt"/>
                          <a:ea typeface="+mn-ea"/>
                          <a:cs typeface="Arial" pitchFamily="34" charset="0"/>
                          <a:hlinkClick r:id="rId16" action="ppaction://hlinksldjump">
                            <a:extLst>
                              <a:ext uri="{A12FA001-AC4F-418D-AE19-62706E023703}">
                                <ahyp:hlinkClr xmlns:ahyp="http://schemas.microsoft.com/office/drawing/2018/hyperlinkcolor" val="tx"/>
                              </a:ext>
                            </a:extLst>
                          </a:hlinkClick>
                        </a:rPr>
                        <a:t>Incident data export</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19</a:t>
                      </a:r>
                    </a:p>
                  </a:txBody>
                  <a:tcPr marL="68580" marR="68580" marT="34290" marB="34290"/>
                </a:tc>
                <a:extLst>
                  <a:ext uri="{0D108BD9-81ED-4DB2-BD59-A6C34878D82A}">
                    <a16:rowId xmlns:a16="http://schemas.microsoft.com/office/drawing/2014/main" val="758857361"/>
                  </a:ext>
                </a:extLst>
              </a:tr>
            </a:tbl>
          </a:graphicData>
        </a:graphic>
      </p:graphicFrame>
      <p:graphicFrame>
        <p:nvGraphicFramePr>
          <p:cNvPr id="13" name="Table 12">
            <a:extLst>
              <a:ext uri="{FF2B5EF4-FFF2-40B4-BE49-F238E27FC236}">
                <a16:creationId xmlns:a16="http://schemas.microsoft.com/office/drawing/2014/main" id="{999B78F0-F19C-4537-B899-0298E100450D}"/>
              </a:ext>
            </a:extLst>
          </p:cNvPr>
          <p:cNvGraphicFramePr>
            <a:graphicFrameLocks noGrp="1"/>
          </p:cNvGraphicFramePr>
          <p:nvPr>
            <p:extLst>
              <p:ext uri="{D42A27DB-BD31-4B8C-83A1-F6EECF244321}">
                <p14:modId xmlns:p14="http://schemas.microsoft.com/office/powerpoint/2010/main" val="3968252959"/>
              </p:ext>
            </p:extLst>
          </p:nvPr>
        </p:nvGraphicFramePr>
        <p:xfrm>
          <a:off x="2490049" y="1167594"/>
          <a:ext cx="1964019" cy="2225040"/>
        </p:xfrm>
        <a:graphic>
          <a:graphicData uri="http://schemas.openxmlformats.org/drawingml/2006/table">
            <a:tbl>
              <a:tblPr firstRow="1" bandRow="1">
                <a:tableStyleId>{5C22544A-7EE6-4342-B048-85BDC9FD1C3A}</a:tableStyleId>
              </a:tblPr>
              <a:tblGrid>
                <a:gridCol w="1638669">
                  <a:extLst>
                    <a:ext uri="{9D8B030D-6E8A-4147-A177-3AD203B41FA5}">
                      <a16:colId xmlns:a16="http://schemas.microsoft.com/office/drawing/2014/main" val="2249471477"/>
                    </a:ext>
                  </a:extLst>
                </a:gridCol>
                <a:gridCol w="325350">
                  <a:extLst>
                    <a:ext uri="{9D8B030D-6E8A-4147-A177-3AD203B41FA5}">
                      <a16:colId xmlns:a16="http://schemas.microsoft.com/office/drawing/2014/main" val="3633956096"/>
                    </a:ext>
                  </a:extLst>
                </a:gridCol>
              </a:tblGrid>
              <a:tr h="236220">
                <a:tc>
                  <a:txBody>
                    <a:bodyPr/>
                    <a:lstStyle/>
                    <a:p>
                      <a:r>
                        <a:rPr lang="en-AU" sz="900" b="1">
                          <a:latin typeface="+mn-lt"/>
                        </a:rPr>
                        <a:t>4. </a:t>
                      </a:r>
                      <a:r>
                        <a:rPr lang="en-AU" sz="900" b="1">
                          <a:solidFill>
                            <a:schemeClr val="bg1"/>
                          </a:solidFill>
                          <a:latin typeface="+mn-lt"/>
                          <a:hlinkClick r:id="rId17" action="ppaction://hlinksldjump">
                            <a:extLst>
                              <a:ext uri="{A12FA001-AC4F-418D-AE19-62706E023703}">
                                <ahyp:hlinkClr xmlns:ahyp="http://schemas.microsoft.com/office/drawing/2018/hyperlinkcolor" val="tx"/>
                              </a:ext>
                            </a:extLst>
                          </a:hlinkClick>
                        </a:rPr>
                        <a:t>Entering a new incident</a:t>
                      </a:r>
                      <a:endParaRPr lang="en-AU" sz="900" b="1">
                        <a:solidFill>
                          <a:schemeClr val="bg1"/>
                        </a:solidFill>
                        <a:latin typeface="+mn-lt"/>
                      </a:endParaRPr>
                    </a:p>
                  </a:txBody>
                  <a:tcPr marL="68580" marR="68580" marT="34290" marB="34290" anchor="ctr"/>
                </a:tc>
                <a:tc>
                  <a:txBody>
                    <a:bodyPr/>
                    <a:lstStyle/>
                    <a:p>
                      <a:pPr algn="ctr"/>
                      <a:r>
                        <a:rPr lang="en-AU" sz="900" b="1">
                          <a:latin typeface="+mn-lt"/>
                        </a:rPr>
                        <a:t>20</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a:solidFill>
                            <a:schemeClr val="accent4">
                              <a:lumMod val="50000"/>
                            </a:schemeClr>
                          </a:solidFill>
                          <a:latin typeface="+mn-lt"/>
                          <a:ea typeface="+mn-ea"/>
                          <a:cs typeface="Arial" pitchFamily="34" charset="0"/>
                        </a:rPr>
                        <a:t>4.1  </a:t>
                      </a:r>
                      <a:r>
                        <a:rPr lang="en-AU" sz="900" b="0" kern="1200" baseline="0">
                          <a:solidFill>
                            <a:schemeClr val="accent4">
                              <a:lumMod val="50000"/>
                            </a:schemeClr>
                          </a:solidFill>
                          <a:latin typeface="+mn-lt"/>
                          <a:ea typeface="+mn-ea"/>
                          <a:cs typeface="Arial" pitchFamily="34" charset="0"/>
                          <a:hlinkClick r:id="rId18" action="ppaction://hlinksldjump">
                            <a:extLst>
                              <a:ext uri="{A12FA001-AC4F-418D-AE19-62706E023703}">
                                <ahyp:hlinkClr xmlns:ahyp="http://schemas.microsoft.com/office/drawing/2018/hyperlinkcolor" val="tx"/>
                              </a:ext>
                            </a:extLst>
                          </a:hlinkClick>
                        </a:rPr>
                        <a:t>Saving a draft</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algn="ctr"/>
                      <a:r>
                        <a:rPr lang="en-AU" sz="900" b="0" kern="1200" baseline="0">
                          <a:solidFill>
                            <a:schemeClr val="accent4">
                              <a:lumMod val="50000"/>
                            </a:schemeClr>
                          </a:solidFill>
                          <a:latin typeface="+mn-lt"/>
                          <a:ea typeface="+mn-ea"/>
                          <a:cs typeface="Arial" pitchFamily="34" charset="0"/>
                        </a:rPr>
                        <a:t>23</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4.2  </a:t>
                      </a:r>
                      <a:r>
                        <a:rPr lang="en-AU" sz="900" b="0" kern="1200" baseline="0">
                          <a:solidFill>
                            <a:schemeClr val="accent4">
                              <a:lumMod val="50000"/>
                            </a:schemeClr>
                          </a:solidFill>
                          <a:latin typeface="+mn-lt"/>
                          <a:ea typeface="+mn-ea"/>
                          <a:cs typeface="Arial" pitchFamily="34" charset="0"/>
                          <a:hlinkClick r:id="rId19" action="ppaction://hlinksldjump">
                            <a:extLst>
                              <a:ext uri="{A12FA001-AC4F-418D-AE19-62706E023703}">
                                <ahyp:hlinkClr xmlns:ahyp="http://schemas.microsoft.com/office/drawing/2018/hyperlinkcolor" val="tx"/>
                              </a:ext>
                            </a:extLst>
                          </a:hlinkClick>
                        </a:rPr>
                        <a:t>Who</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24</a:t>
                      </a:r>
                    </a:p>
                  </a:txBody>
                  <a:tcPr marL="68580" marR="68580" marT="34290" marB="34290"/>
                </a:tc>
                <a:extLst>
                  <a:ext uri="{0D108BD9-81ED-4DB2-BD59-A6C34878D82A}">
                    <a16:rowId xmlns:a16="http://schemas.microsoft.com/office/drawing/2014/main" val="2711561595"/>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4.3  </a:t>
                      </a:r>
                      <a:r>
                        <a:rPr lang="en-AU" sz="900" b="0" kern="1200" baseline="0">
                          <a:solidFill>
                            <a:schemeClr val="accent4">
                              <a:lumMod val="50000"/>
                            </a:schemeClr>
                          </a:solidFill>
                          <a:latin typeface="+mn-lt"/>
                          <a:ea typeface="+mn-ea"/>
                          <a:cs typeface="Arial" pitchFamily="34" charset="0"/>
                          <a:hlinkClick r:id="rId20" action="ppaction://hlinksldjump">
                            <a:extLst>
                              <a:ext uri="{A12FA001-AC4F-418D-AE19-62706E023703}">
                                <ahyp:hlinkClr xmlns:ahyp="http://schemas.microsoft.com/office/drawing/2018/hyperlinkcolor" val="tx"/>
                              </a:ext>
                            </a:extLst>
                          </a:hlinkClick>
                        </a:rPr>
                        <a:t>Multi-person incidents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26</a:t>
                      </a:r>
                    </a:p>
                  </a:txBody>
                  <a:tcPr marL="68580" marR="68580" marT="34290" marB="34290"/>
                </a:tc>
                <a:extLst>
                  <a:ext uri="{0D108BD9-81ED-4DB2-BD59-A6C34878D82A}">
                    <a16:rowId xmlns:a16="http://schemas.microsoft.com/office/drawing/2014/main" val="3085713923"/>
                  </a:ext>
                </a:extLst>
              </a:tr>
              <a:tr h="342900">
                <a:tc>
                  <a:txBody>
                    <a:bodyPr/>
                    <a:lstStyle/>
                    <a:p>
                      <a:pPr marL="266700" indent="-266700" algn="l" defTabSz="914400" rtl="0" eaLnBrk="1" latinLnBrk="0" hangingPunct="1"/>
                      <a:r>
                        <a:rPr lang="en-AU" sz="900" b="0" kern="1200" baseline="0">
                          <a:solidFill>
                            <a:schemeClr val="accent4">
                              <a:lumMod val="50000"/>
                            </a:schemeClr>
                          </a:solidFill>
                          <a:latin typeface="+mn-lt"/>
                          <a:ea typeface="+mn-ea"/>
                          <a:cs typeface="Arial" pitchFamily="34" charset="0"/>
                        </a:rPr>
                        <a:t>4.4  </a:t>
                      </a:r>
                      <a:r>
                        <a:rPr lang="en-AU" sz="900" b="0" kern="1200" baseline="0">
                          <a:solidFill>
                            <a:schemeClr val="accent4">
                              <a:lumMod val="50000"/>
                            </a:schemeClr>
                          </a:solidFill>
                          <a:latin typeface="+mn-lt"/>
                          <a:ea typeface="+mn-ea"/>
                          <a:cs typeface="Arial" pitchFamily="34" charset="0"/>
                          <a:hlinkClick r:id="rId21" action="ppaction://hlinksldjump">
                            <a:extLst>
                              <a:ext uri="{A12FA001-AC4F-418D-AE19-62706E023703}">
                                <ahyp:hlinkClr xmlns:ahyp="http://schemas.microsoft.com/office/drawing/2018/hyperlinkcolor" val="tx"/>
                              </a:ext>
                            </a:extLst>
                          </a:hlinkClick>
                        </a:rPr>
                        <a:t>On behalf of someone  else</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28</a:t>
                      </a:r>
                    </a:p>
                  </a:txBody>
                  <a:tcPr marL="68580" marR="68580" marT="34290" marB="34290"/>
                </a:tc>
                <a:extLst>
                  <a:ext uri="{0D108BD9-81ED-4DB2-BD59-A6C34878D82A}">
                    <a16:rowId xmlns:a16="http://schemas.microsoft.com/office/drawing/2014/main" val="3472415819"/>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4.5  </a:t>
                      </a:r>
                      <a:r>
                        <a:rPr lang="en-AU" sz="900" b="0" kern="1200" baseline="0">
                          <a:solidFill>
                            <a:schemeClr val="accent4">
                              <a:lumMod val="50000"/>
                            </a:schemeClr>
                          </a:solidFill>
                          <a:latin typeface="+mn-lt"/>
                          <a:ea typeface="+mn-ea"/>
                          <a:cs typeface="Arial" pitchFamily="34" charset="0"/>
                          <a:hlinkClick r:id="rId22" action="ppaction://hlinksldjump">
                            <a:extLst>
                              <a:ext uri="{A12FA001-AC4F-418D-AE19-62706E023703}">
                                <ahyp:hlinkClr xmlns:ahyp="http://schemas.microsoft.com/office/drawing/2018/hyperlinkcolor" val="tx"/>
                              </a:ext>
                            </a:extLst>
                          </a:hlinkClick>
                        </a:rPr>
                        <a:t>When</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29</a:t>
                      </a:r>
                    </a:p>
                  </a:txBody>
                  <a:tcPr marL="68580" marR="68580" marT="34290" marB="34290"/>
                </a:tc>
                <a:extLst>
                  <a:ext uri="{0D108BD9-81ED-4DB2-BD59-A6C34878D82A}">
                    <a16:rowId xmlns:a16="http://schemas.microsoft.com/office/drawing/2014/main" val="2560673154"/>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4.6  </a:t>
                      </a:r>
                      <a:r>
                        <a:rPr lang="en-AU" sz="900" b="0" kern="1200" baseline="0">
                          <a:solidFill>
                            <a:schemeClr val="accent4">
                              <a:lumMod val="50000"/>
                            </a:schemeClr>
                          </a:solidFill>
                          <a:latin typeface="+mn-lt"/>
                          <a:ea typeface="+mn-ea"/>
                          <a:cs typeface="Arial" pitchFamily="34" charset="0"/>
                          <a:hlinkClick r:id="rId23" action="ppaction://hlinksldjump">
                            <a:extLst>
                              <a:ext uri="{A12FA001-AC4F-418D-AE19-62706E023703}">
                                <ahyp:hlinkClr xmlns:ahyp="http://schemas.microsoft.com/office/drawing/2018/hyperlinkcolor" val="tx"/>
                              </a:ext>
                            </a:extLst>
                          </a:hlinkClick>
                        </a:rPr>
                        <a:t>Where</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30</a:t>
                      </a:r>
                    </a:p>
                  </a:txBody>
                  <a:tcPr marL="68580" marR="68580" marT="34290" marB="34290"/>
                </a:tc>
                <a:extLst>
                  <a:ext uri="{0D108BD9-81ED-4DB2-BD59-A6C34878D82A}">
                    <a16:rowId xmlns:a16="http://schemas.microsoft.com/office/drawing/2014/main" val="715705274"/>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4.7  </a:t>
                      </a:r>
                      <a:r>
                        <a:rPr lang="en-AU" sz="900" b="0" kern="1200" baseline="0">
                          <a:solidFill>
                            <a:schemeClr val="accent4">
                              <a:lumMod val="50000"/>
                            </a:schemeClr>
                          </a:solidFill>
                          <a:latin typeface="+mn-lt"/>
                          <a:ea typeface="+mn-ea"/>
                          <a:cs typeface="Arial" pitchFamily="34" charset="0"/>
                          <a:hlinkClick r:id="rId24" action="ppaction://hlinksldjump">
                            <a:extLst>
                              <a:ext uri="{A12FA001-AC4F-418D-AE19-62706E023703}">
                                <ahyp:hlinkClr xmlns:ahyp="http://schemas.microsoft.com/office/drawing/2018/hyperlinkcolor" val="tx"/>
                              </a:ext>
                            </a:extLst>
                          </a:hlinkClick>
                        </a:rPr>
                        <a:t>What happened</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31</a:t>
                      </a:r>
                    </a:p>
                  </a:txBody>
                  <a:tcPr marL="68580" marR="68580" marT="34290" marB="34290"/>
                </a:tc>
                <a:extLst>
                  <a:ext uri="{0D108BD9-81ED-4DB2-BD59-A6C34878D82A}">
                    <a16:rowId xmlns:a16="http://schemas.microsoft.com/office/drawing/2014/main" val="3122369878"/>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4.8  </a:t>
                      </a:r>
                      <a:r>
                        <a:rPr lang="en-AU" sz="900" b="0" kern="1200" baseline="0">
                          <a:solidFill>
                            <a:schemeClr val="accent4">
                              <a:lumMod val="50000"/>
                            </a:schemeClr>
                          </a:solidFill>
                          <a:latin typeface="+mn-lt"/>
                          <a:ea typeface="+mn-ea"/>
                          <a:cs typeface="Arial" pitchFamily="34" charset="0"/>
                          <a:hlinkClick r:id="rId25" action="ppaction://hlinksldjump">
                            <a:extLst>
                              <a:ext uri="{A12FA001-AC4F-418D-AE19-62706E023703}">
                                <ahyp:hlinkClr xmlns:ahyp="http://schemas.microsoft.com/office/drawing/2018/hyperlinkcolor" val="tx"/>
                              </a:ext>
                            </a:extLst>
                          </a:hlinkClick>
                        </a:rPr>
                        <a:t>Help us improve</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35</a:t>
                      </a:r>
                    </a:p>
                  </a:txBody>
                  <a:tcPr marL="68580" marR="68580" marT="34290" marB="34290"/>
                </a:tc>
                <a:extLst>
                  <a:ext uri="{0D108BD9-81ED-4DB2-BD59-A6C34878D82A}">
                    <a16:rowId xmlns:a16="http://schemas.microsoft.com/office/drawing/2014/main" val="758857361"/>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4.9  </a:t>
                      </a:r>
                      <a:r>
                        <a:rPr lang="en-AU" sz="900" b="0" kern="1200" baseline="0">
                          <a:solidFill>
                            <a:schemeClr val="accent4">
                              <a:lumMod val="50000"/>
                            </a:schemeClr>
                          </a:solidFill>
                          <a:latin typeface="+mn-lt"/>
                          <a:ea typeface="+mn-ea"/>
                          <a:cs typeface="Arial" pitchFamily="34" charset="0"/>
                          <a:hlinkClick r:id="rId26" action="ppaction://hlinksldjump">
                            <a:extLst>
                              <a:ext uri="{A12FA001-AC4F-418D-AE19-62706E023703}">
                                <ahyp:hlinkClr xmlns:ahyp="http://schemas.microsoft.com/office/drawing/2018/hyperlinkcolor" val="tx"/>
                              </a:ext>
                            </a:extLst>
                          </a:hlinkClick>
                        </a:rPr>
                        <a:t>Submit your incident</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36</a:t>
                      </a:r>
                    </a:p>
                  </a:txBody>
                  <a:tcPr marL="68580" marR="68580" marT="34290" marB="34290"/>
                </a:tc>
                <a:extLst>
                  <a:ext uri="{0D108BD9-81ED-4DB2-BD59-A6C34878D82A}">
                    <a16:rowId xmlns:a16="http://schemas.microsoft.com/office/drawing/2014/main" val="237510929"/>
                  </a:ext>
                </a:extLst>
              </a:tr>
            </a:tbl>
          </a:graphicData>
        </a:graphic>
      </p:graphicFrame>
      <p:graphicFrame>
        <p:nvGraphicFramePr>
          <p:cNvPr id="14" name="Table 13">
            <a:extLst>
              <a:ext uri="{FF2B5EF4-FFF2-40B4-BE49-F238E27FC236}">
                <a16:creationId xmlns:a16="http://schemas.microsoft.com/office/drawing/2014/main" id="{CD3D75D1-EDB8-4241-9D71-E5DD8375C120}"/>
              </a:ext>
            </a:extLst>
          </p:cNvPr>
          <p:cNvGraphicFramePr>
            <a:graphicFrameLocks noGrp="1"/>
          </p:cNvGraphicFramePr>
          <p:nvPr>
            <p:extLst>
              <p:ext uri="{D42A27DB-BD31-4B8C-83A1-F6EECF244321}">
                <p14:modId xmlns:p14="http://schemas.microsoft.com/office/powerpoint/2010/main" val="4289813401"/>
              </p:ext>
            </p:extLst>
          </p:nvPr>
        </p:nvGraphicFramePr>
        <p:xfrm>
          <a:off x="4606455" y="3480922"/>
          <a:ext cx="1964019" cy="441960"/>
        </p:xfrm>
        <a:graphic>
          <a:graphicData uri="http://schemas.openxmlformats.org/drawingml/2006/table">
            <a:tbl>
              <a:tblPr firstRow="1" bandRow="1">
                <a:tableStyleId>{5C22544A-7EE6-4342-B048-85BDC9FD1C3A}</a:tableStyleId>
              </a:tblPr>
              <a:tblGrid>
                <a:gridCol w="1649965">
                  <a:extLst>
                    <a:ext uri="{9D8B030D-6E8A-4147-A177-3AD203B41FA5}">
                      <a16:colId xmlns:a16="http://schemas.microsoft.com/office/drawing/2014/main" val="2249471477"/>
                    </a:ext>
                  </a:extLst>
                </a:gridCol>
                <a:gridCol w="314054">
                  <a:extLst>
                    <a:ext uri="{9D8B030D-6E8A-4147-A177-3AD203B41FA5}">
                      <a16:colId xmlns:a16="http://schemas.microsoft.com/office/drawing/2014/main" val="3633956096"/>
                    </a:ext>
                  </a:extLst>
                </a:gridCol>
              </a:tblGrid>
              <a:tr h="236220">
                <a:tc>
                  <a:txBody>
                    <a:bodyPr/>
                    <a:lstStyle/>
                    <a:p>
                      <a:r>
                        <a:rPr lang="en-AU" sz="900" b="1">
                          <a:latin typeface="+mn-lt"/>
                        </a:rPr>
                        <a:t>6. </a:t>
                      </a:r>
                      <a:r>
                        <a:rPr lang="en-AU" sz="900" b="1">
                          <a:solidFill>
                            <a:schemeClr val="bg1"/>
                          </a:solidFill>
                          <a:latin typeface="+mn-lt"/>
                          <a:hlinkClick r:id="rId27" action="ppaction://hlinksldjump">
                            <a:extLst>
                              <a:ext uri="{A12FA001-AC4F-418D-AE19-62706E023703}">
                                <ahyp:hlinkClr xmlns:ahyp="http://schemas.microsoft.com/office/drawing/2018/hyperlinkcolor" val="tx"/>
                              </a:ext>
                            </a:extLst>
                          </a:hlinkClick>
                        </a:rPr>
                        <a:t>Actions dashboard</a:t>
                      </a:r>
                      <a:endParaRPr lang="en-AU" sz="900" b="1">
                        <a:solidFill>
                          <a:schemeClr val="bg1"/>
                        </a:solidFill>
                        <a:latin typeface="+mn-lt"/>
                      </a:endParaRPr>
                    </a:p>
                  </a:txBody>
                  <a:tcPr marL="68580" marR="68580" marT="34290" marB="34290" anchor="ctr"/>
                </a:tc>
                <a:tc>
                  <a:txBody>
                    <a:bodyPr/>
                    <a:lstStyle/>
                    <a:p>
                      <a:pPr algn="ctr"/>
                      <a:r>
                        <a:rPr lang="en-AU" sz="900" b="1">
                          <a:latin typeface="+mn-lt"/>
                        </a:rPr>
                        <a:t>52</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a:solidFill>
                            <a:schemeClr val="accent4">
                              <a:lumMod val="50000"/>
                            </a:schemeClr>
                          </a:solidFill>
                          <a:latin typeface="+mn-lt"/>
                          <a:ea typeface="+mn-ea"/>
                          <a:cs typeface="Arial" pitchFamily="34" charset="0"/>
                        </a:rPr>
                        <a:t>6.1  </a:t>
                      </a:r>
                      <a:r>
                        <a:rPr lang="en-AU" sz="900" b="0" kern="1200" baseline="0">
                          <a:solidFill>
                            <a:schemeClr val="accent4">
                              <a:lumMod val="50000"/>
                            </a:schemeClr>
                          </a:solidFill>
                          <a:latin typeface="+mn-lt"/>
                          <a:ea typeface="+mn-ea"/>
                          <a:cs typeface="Arial" pitchFamily="34" charset="0"/>
                          <a:hlinkClick r:id="rId28" action="ppaction://hlinksldjump">
                            <a:extLst>
                              <a:ext uri="{A12FA001-AC4F-418D-AE19-62706E023703}">
                                <ahyp:hlinkClr xmlns:ahyp="http://schemas.microsoft.com/office/drawing/2018/hyperlinkcolor" val="tx"/>
                              </a:ext>
                            </a:extLst>
                          </a:hlinkClick>
                        </a:rPr>
                        <a:t>Edit an existing action</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algn="ctr"/>
                      <a:r>
                        <a:rPr lang="en-AU" sz="900" b="0" kern="1200" baseline="0">
                          <a:solidFill>
                            <a:schemeClr val="accent4">
                              <a:lumMod val="50000"/>
                            </a:schemeClr>
                          </a:solidFill>
                          <a:latin typeface="+mn-lt"/>
                          <a:ea typeface="+mn-ea"/>
                          <a:cs typeface="Arial" pitchFamily="34" charset="0"/>
                        </a:rPr>
                        <a:t>55</a:t>
                      </a:r>
                    </a:p>
                  </a:txBody>
                  <a:tcPr marL="68580" marR="68580" marT="34290" marB="34290" anchor="ctr"/>
                </a:tc>
                <a:extLst>
                  <a:ext uri="{0D108BD9-81ED-4DB2-BD59-A6C34878D82A}">
                    <a16:rowId xmlns:a16="http://schemas.microsoft.com/office/drawing/2014/main" val="2041650383"/>
                  </a:ext>
                </a:extLst>
              </a:tr>
            </a:tbl>
          </a:graphicData>
        </a:graphic>
      </p:graphicFrame>
      <p:graphicFrame>
        <p:nvGraphicFramePr>
          <p:cNvPr id="18" name="Table 17">
            <a:extLst>
              <a:ext uri="{FF2B5EF4-FFF2-40B4-BE49-F238E27FC236}">
                <a16:creationId xmlns:a16="http://schemas.microsoft.com/office/drawing/2014/main" id="{00293A04-6B80-4AE2-8889-F078DA127016}"/>
              </a:ext>
            </a:extLst>
          </p:cNvPr>
          <p:cNvGraphicFramePr>
            <a:graphicFrameLocks noGrp="1"/>
          </p:cNvGraphicFramePr>
          <p:nvPr/>
        </p:nvGraphicFramePr>
        <p:xfrm>
          <a:off x="6667654" y="3697825"/>
          <a:ext cx="1968519" cy="243464"/>
        </p:xfrm>
        <a:graphic>
          <a:graphicData uri="http://schemas.openxmlformats.org/drawingml/2006/table">
            <a:tbl>
              <a:tblPr firstRow="1" bandRow="1">
                <a:tableStyleId>{5C22544A-7EE6-4342-B048-85BDC9FD1C3A}</a:tableStyleId>
              </a:tblPr>
              <a:tblGrid>
                <a:gridCol w="1654465">
                  <a:extLst>
                    <a:ext uri="{9D8B030D-6E8A-4147-A177-3AD203B41FA5}">
                      <a16:colId xmlns:a16="http://schemas.microsoft.com/office/drawing/2014/main" val="2249471477"/>
                    </a:ext>
                  </a:extLst>
                </a:gridCol>
                <a:gridCol w="314054">
                  <a:extLst>
                    <a:ext uri="{9D8B030D-6E8A-4147-A177-3AD203B41FA5}">
                      <a16:colId xmlns:a16="http://schemas.microsoft.com/office/drawing/2014/main" val="3633956096"/>
                    </a:ext>
                  </a:extLst>
                </a:gridCol>
              </a:tblGrid>
              <a:tr h="243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10.</a:t>
                      </a:r>
                      <a:r>
                        <a:rPr lang="en-AU" sz="900" baseline="0"/>
                        <a:t> </a:t>
                      </a:r>
                      <a:r>
                        <a:rPr lang="en-AU" sz="900">
                          <a:solidFill>
                            <a:schemeClr val="bg1"/>
                          </a:solidFill>
                          <a:hlinkClick r:id="rId29" action="ppaction://hlinksldjump">
                            <a:extLst>
                              <a:ext uri="{A12FA001-AC4F-418D-AE19-62706E023703}">
                                <ahyp:hlinkClr xmlns:ahyp="http://schemas.microsoft.com/office/drawing/2018/hyperlinkcolor" val="tx"/>
                              </a:ext>
                            </a:extLst>
                          </a:hlinkClick>
                        </a:rPr>
                        <a:t>Logging off</a:t>
                      </a:r>
                      <a:endParaRPr lang="en-AU" sz="900" b="1">
                        <a:solidFill>
                          <a:schemeClr val="bg1"/>
                        </a:solidFill>
                        <a:latin typeface="+mn-lt"/>
                      </a:endParaRPr>
                    </a:p>
                  </a:txBody>
                  <a:tcPr marL="68580" marR="68580" marT="34290" marB="34290" anchor="ctr"/>
                </a:tc>
                <a:tc>
                  <a:txBody>
                    <a:bodyPr/>
                    <a:lstStyle/>
                    <a:p>
                      <a:pPr algn="ctr"/>
                      <a:r>
                        <a:rPr lang="en-AU" sz="800" b="1">
                          <a:latin typeface="+mn-lt"/>
                        </a:rPr>
                        <a:t>71</a:t>
                      </a:r>
                    </a:p>
                  </a:txBody>
                  <a:tcPr marL="68580" marR="68580" marT="34290" marB="34290" anchor="ctr"/>
                </a:tc>
                <a:extLst>
                  <a:ext uri="{0D108BD9-81ED-4DB2-BD59-A6C34878D82A}">
                    <a16:rowId xmlns:a16="http://schemas.microsoft.com/office/drawing/2014/main" val="1302079735"/>
                  </a:ext>
                </a:extLst>
              </a:tr>
            </a:tbl>
          </a:graphicData>
        </a:graphic>
      </p:graphicFrame>
      <p:graphicFrame>
        <p:nvGraphicFramePr>
          <p:cNvPr id="20" name="Table 19">
            <a:extLst>
              <a:ext uri="{FF2B5EF4-FFF2-40B4-BE49-F238E27FC236}">
                <a16:creationId xmlns:a16="http://schemas.microsoft.com/office/drawing/2014/main" id="{04DCC74A-7A86-4FEA-9719-4BD4E4EC49D9}"/>
              </a:ext>
            </a:extLst>
          </p:cNvPr>
          <p:cNvGraphicFramePr>
            <a:graphicFrameLocks noGrp="1"/>
          </p:cNvGraphicFramePr>
          <p:nvPr>
            <p:extLst>
              <p:ext uri="{D42A27DB-BD31-4B8C-83A1-F6EECF244321}">
                <p14:modId xmlns:p14="http://schemas.microsoft.com/office/powerpoint/2010/main" val="2043815534"/>
              </p:ext>
            </p:extLst>
          </p:nvPr>
        </p:nvGraphicFramePr>
        <p:xfrm>
          <a:off x="6667654" y="1167594"/>
          <a:ext cx="1968519" cy="1676400"/>
        </p:xfrm>
        <a:graphic>
          <a:graphicData uri="http://schemas.openxmlformats.org/drawingml/2006/table">
            <a:tbl>
              <a:tblPr firstRow="1" bandRow="1">
                <a:tableStyleId>{5C22544A-7EE6-4342-B048-85BDC9FD1C3A}</a:tableStyleId>
              </a:tblPr>
              <a:tblGrid>
                <a:gridCol w="1654465">
                  <a:extLst>
                    <a:ext uri="{9D8B030D-6E8A-4147-A177-3AD203B41FA5}">
                      <a16:colId xmlns:a16="http://schemas.microsoft.com/office/drawing/2014/main" val="2249471477"/>
                    </a:ext>
                  </a:extLst>
                </a:gridCol>
                <a:gridCol w="314054">
                  <a:extLst>
                    <a:ext uri="{9D8B030D-6E8A-4147-A177-3AD203B41FA5}">
                      <a16:colId xmlns:a16="http://schemas.microsoft.com/office/drawing/2014/main" val="3633956096"/>
                    </a:ext>
                  </a:extLst>
                </a:gridCol>
              </a:tblGrid>
              <a:tr h="236220">
                <a:tc>
                  <a:txBody>
                    <a:bodyPr/>
                    <a:lstStyle/>
                    <a:p>
                      <a:r>
                        <a:rPr lang="en-AU" sz="900" b="1">
                          <a:latin typeface="+mn-lt"/>
                        </a:rPr>
                        <a:t>7. </a:t>
                      </a:r>
                      <a:r>
                        <a:rPr lang="en-AU" sz="900" b="1">
                          <a:solidFill>
                            <a:schemeClr val="bg1"/>
                          </a:solidFill>
                          <a:latin typeface="+mn-lt"/>
                          <a:hlinkClick r:id="rId30" action="ppaction://hlinksldjump">
                            <a:extLst>
                              <a:ext uri="{A12FA001-AC4F-418D-AE19-62706E023703}">
                                <ahyp:hlinkClr xmlns:ahyp="http://schemas.microsoft.com/office/drawing/2018/hyperlinkcolor" val="tx"/>
                              </a:ext>
                            </a:extLst>
                          </a:hlinkClick>
                        </a:rPr>
                        <a:t>Reports</a:t>
                      </a:r>
                      <a:endParaRPr lang="en-AU" sz="900" b="1">
                        <a:solidFill>
                          <a:schemeClr val="bg1"/>
                        </a:solidFill>
                        <a:latin typeface="+mn-lt"/>
                      </a:endParaRPr>
                    </a:p>
                  </a:txBody>
                  <a:tcPr marL="68580" marR="68580" marT="34290" marB="34290" anchor="ctr"/>
                </a:tc>
                <a:tc>
                  <a:txBody>
                    <a:bodyPr/>
                    <a:lstStyle/>
                    <a:p>
                      <a:pPr algn="ctr"/>
                      <a:r>
                        <a:rPr lang="en-AU" sz="900" b="1">
                          <a:latin typeface="+mn-lt"/>
                        </a:rPr>
                        <a:t>57</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a:solidFill>
                            <a:schemeClr val="accent4">
                              <a:lumMod val="50000"/>
                            </a:schemeClr>
                          </a:solidFill>
                          <a:latin typeface="+mn-lt"/>
                          <a:ea typeface="+mn-ea"/>
                          <a:cs typeface="Arial" pitchFamily="34" charset="0"/>
                        </a:rPr>
                        <a:t>7.1  </a:t>
                      </a:r>
                      <a:r>
                        <a:rPr lang="en-AU" sz="900" b="0" kern="1200" baseline="0">
                          <a:solidFill>
                            <a:schemeClr val="accent4">
                              <a:lumMod val="50000"/>
                            </a:schemeClr>
                          </a:solidFill>
                          <a:latin typeface="+mn-lt"/>
                          <a:ea typeface="+mn-ea"/>
                          <a:cs typeface="Arial" pitchFamily="34" charset="0"/>
                          <a:hlinkClick r:id="rId31" action="ppaction://hlinksldjump">
                            <a:extLst>
                              <a:ext uri="{A12FA001-AC4F-418D-AE19-62706E023703}">
                                <ahyp:hlinkClr xmlns:ahyp="http://schemas.microsoft.com/office/drawing/2018/hyperlinkcolor" val="tx"/>
                              </a:ext>
                            </a:extLst>
                          </a:hlinkClick>
                        </a:rPr>
                        <a:t>Accessing reports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algn="ctr"/>
                      <a:r>
                        <a:rPr lang="en-AU" sz="900" b="0" kern="1200" baseline="0">
                          <a:solidFill>
                            <a:schemeClr val="accent4">
                              <a:lumMod val="50000"/>
                            </a:schemeClr>
                          </a:solidFill>
                          <a:latin typeface="+mn-lt"/>
                          <a:ea typeface="+mn-ea"/>
                          <a:cs typeface="Arial" pitchFamily="34" charset="0"/>
                        </a:rPr>
                        <a:t>58</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7.2  </a:t>
                      </a:r>
                      <a:r>
                        <a:rPr lang="en-AU" sz="900" b="0" kern="1200" baseline="0">
                          <a:solidFill>
                            <a:schemeClr val="accent4">
                              <a:lumMod val="50000"/>
                            </a:schemeClr>
                          </a:solidFill>
                          <a:latin typeface="+mn-lt"/>
                          <a:ea typeface="+mn-ea"/>
                          <a:cs typeface="Arial" pitchFamily="34" charset="0"/>
                          <a:hlinkClick r:id="rId32" action="ppaction://hlinksldjump">
                            <a:extLst>
                              <a:ext uri="{A12FA001-AC4F-418D-AE19-62706E023703}">
                                <ahyp:hlinkClr xmlns:ahyp="http://schemas.microsoft.com/office/drawing/2018/hyperlinkcolor" val="tx"/>
                              </a:ext>
                            </a:extLst>
                          </a:hlinkClick>
                        </a:rPr>
                        <a:t>Filtering data</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60</a:t>
                      </a:r>
                    </a:p>
                  </a:txBody>
                  <a:tcPr marL="68580" marR="68580" marT="34290" marB="34290"/>
                </a:tc>
                <a:extLst>
                  <a:ext uri="{0D108BD9-81ED-4DB2-BD59-A6C34878D82A}">
                    <a16:rowId xmlns:a16="http://schemas.microsoft.com/office/drawing/2014/main" val="2711561595"/>
                  </a:ext>
                </a:extLst>
              </a:tr>
              <a:tr h="342900">
                <a:tc>
                  <a:txBody>
                    <a:bodyPr/>
                    <a:lstStyle/>
                    <a:p>
                      <a:pPr marL="266700" indent="-266700" algn="l" defTabSz="914400" rtl="0" eaLnBrk="1" latinLnBrk="0" hangingPunct="1"/>
                      <a:r>
                        <a:rPr lang="en-AU" sz="900" b="0" kern="1200" baseline="0">
                          <a:solidFill>
                            <a:schemeClr val="accent4">
                              <a:lumMod val="50000"/>
                            </a:schemeClr>
                          </a:solidFill>
                          <a:latin typeface="+mn-lt"/>
                          <a:ea typeface="+mn-ea"/>
                          <a:cs typeface="Arial" pitchFamily="34" charset="0"/>
                        </a:rPr>
                        <a:t>7.3  </a:t>
                      </a:r>
                      <a:r>
                        <a:rPr lang="en-AU" sz="900" b="0" kern="1200" baseline="0">
                          <a:solidFill>
                            <a:schemeClr val="accent4">
                              <a:lumMod val="50000"/>
                            </a:schemeClr>
                          </a:solidFill>
                          <a:latin typeface="+mn-lt"/>
                          <a:ea typeface="+mn-ea"/>
                          <a:cs typeface="Arial" pitchFamily="34" charset="0"/>
                          <a:hlinkClick r:id="rId33" action="ppaction://hlinksldjump">
                            <a:extLst>
                              <a:ext uri="{A12FA001-AC4F-418D-AE19-62706E023703}">
                                <ahyp:hlinkClr xmlns:ahyp="http://schemas.microsoft.com/office/drawing/2018/hyperlinkcolor" val="tx"/>
                              </a:ext>
                            </a:extLst>
                          </a:hlinkClick>
                        </a:rPr>
                        <a:t>Related to care by this organisation only</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61</a:t>
                      </a:r>
                    </a:p>
                  </a:txBody>
                  <a:tcPr marL="68580" marR="68580" marT="34290" marB="34290"/>
                </a:tc>
                <a:extLst>
                  <a:ext uri="{0D108BD9-81ED-4DB2-BD59-A6C34878D82A}">
                    <a16:rowId xmlns:a16="http://schemas.microsoft.com/office/drawing/2014/main" val="2342937089"/>
                  </a:ext>
                </a:extLst>
              </a:tr>
              <a:tr h="342900">
                <a:tc>
                  <a:txBody>
                    <a:bodyPr/>
                    <a:lstStyle/>
                    <a:p>
                      <a:pPr marL="266700" indent="-266700" algn="l" defTabSz="914400" rtl="0" eaLnBrk="1" latinLnBrk="0" hangingPunct="1"/>
                      <a:r>
                        <a:rPr lang="en-AU" sz="900" b="0" kern="1200" baseline="0">
                          <a:solidFill>
                            <a:schemeClr val="accent4">
                              <a:lumMod val="50000"/>
                            </a:schemeClr>
                          </a:solidFill>
                          <a:latin typeface="+mn-lt"/>
                          <a:ea typeface="+mn-ea"/>
                          <a:cs typeface="Arial" pitchFamily="34" charset="0"/>
                        </a:rPr>
                        <a:t>7.3  </a:t>
                      </a:r>
                      <a:r>
                        <a:rPr lang="en-AU" sz="900" b="0" kern="1200" baseline="0">
                          <a:solidFill>
                            <a:schemeClr val="accent4">
                              <a:lumMod val="50000"/>
                            </a:schemeClr>
                          </a:solidFill>
                          <a:latin typeface="+mn-lt"/>
                          <a:ea typeface="+mn-ea"/>
                          <a:cs typeface="Arial" pitchFamily="34" charset="0"/>
                          <a:hlinkClick r:id="rId34" action="ppaction://hlinksldjump">
                            <a:extLst>
                              <a:ext uri="{A12FA001-AC4F-418D-AE19-62706E023703}">
                                <ahyp:hlinkClr xmlns:ahyp="http://schemas.microsoft.com/office/drawing/2018/hyperlinkcolor" val="tx"/>
                              </a:ext>
                            </a:extLst>
                          </a:hlinkClick>
                        </a:rPr>
                        <a:t>Enlarging charts and exporting data</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62</a:t>
                      </a:r>
                    </a:p>
                  </a:txBody>
                  <a:tcPr marL="68580" marR="68580" marT="34290" marB="34290"/>
                </a:tc>
                <a:extLst>
                  <a:ext uri="{0D108BD9-81ED-4DB2-BD59-A6C34878D82A}">
                    <a16:rowId xmlns:a16="http://schemas.microsoft.com/office/drawing/2014/main" val="593308880"/>
                  </a:ext>
                </a:extLst>
              </a:tr>
              <a:tr h="342900">
                <a:tc>
                  <a:txBody>
                    <a:bodyPr/>
                    <a:lstStyle/>
                    <a:p>
                      <a:pPr marL="266700" indent="-266700" algn="l" defTabSz="914400" rtl="0" eaLnBrk="1" latinLnBrk="0" hangingPunct="1"/>
                      <a:r>
                        <a:rPr lang="en-AU" sz="900" b="0" kern="1200" baseline="0">
                          <a:solidFill>
                            <a:schemeClr val="accent4">
                              <a:lumMod val="50000"/>
                            </a:schemeClr>
                          </a:solidFill>
                          <a:latin typeface="+mn-lt"/>
                          <a:ea typeface="+mn-ea"/>
                          <a:cs typeface="Arial" pitchFamily="34" charset="0"/>
                        </a:rPr>
                        <a:t>7.4 </a:t>
                      </a:r>
                      <a:r>
                        <a:rPr lang="en-AU" sz="900" b="0" kern="1200" baseline="0">
                          <a:solidFill>
                            <a:schemeClr val="accent4">
                              <a:lumMod val="50000"/>
                            </a:schemeClr>
                          </a:solidFill>
                          <a:latin typeface="+mn-lt"/>
                          <a:ea typeface="+mn-ea"/>
                          <a:cs typeface="Arial" pitchFamily="34" charset="0"/>
                          <a:hlinkClick r:id="rId35" action="ppaction://hlinksldjump">
                            <a:extLst>
                              <a:ext uri="{A12FA001-AC4F-418D-AE19-62706E023703}">
                                <ahyp:hlinkClr xmlns:ahyp="http://schemas.microsoft.com/office/drawing/2018/hyperlinkcolor" val="tx"/>
                              </a:ext>
                            </a:extLst>
                          </a:hlinkClick>
                        </a:rPr>
                        <a:t>Printing reports and adding a visual table</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63</a:t>
                      </a:r>
                    </a:p>
                  </a:txBody>
                  <a:tcPr marL="68580" marR="68580" marT="34290" marB="34290"/>
                </a:tc>
                <a:extLst>
                  <a:ext uri="{0D108BD9-81ED-4DB2-BD59-A6C34878D82A}">
                    <a16:rowId xmlns:a16="http://schemas.microsoft.com/office/drawing/2014/main" val="635692434"/>
                  </a:ext>
                </a:extLst>
              </a:tr>
            </a:tbl>
          </a:graphicData>
        </a:graphic>
      </p:graphicFrame>
      <p:graphicFrame>
        <p:nvGraphicFramePr>
          <p:cNvPr id="21" name="Table 20">
            <a:extLst>
              <a:ext uri="{FF2B5EF4-FFF2-40B4-BE49-F238E27FC236}">
                <a16:creationId xmlns:a16="http://schemas.microsoft.com/office/drawing/2014/main" id="{B4C5C384-E6DE-4A40-9AD2-CA6A05DB5472}"/>
              </a:ext>
            </a:extLst>
          </p:cNvPr>
          <p:cNvGraphicFramePr>
            <a:graphicFrameLocks noGrp="1"/>
          </p:cNvGraphicFramePr>
          <p:nvPr>
            <p:extLst>
              <p:ext uri="{D42A27DB-BD31-4B8C-83A1-F6EECF244321}">
                <p14:modId xmlns:p14="http://schemas.microsoft.com/office/powerpoint/2010/main" val="234667599"/>
              </p:ext>
            </p:extLst>
          </p:nvPr>
        </p:nvGraphicFramePr>
        <p:xfrm>
          <a:off x="4578319" y="1167594"/>
          <a:ext cx="1970471" cy="2225040"/>
        </p:xfrm>
        <a:graphic>
          <a:graphicData uri="http://schemas.openxmlformats.org/drawingml/2006/table">
            <a:tbl>
              <a:tblPr firstRow="1" bandRow="1">
                <a:tableStyleId>{5C22544A-7EE6-4342-B048-85BDC9FD1C3A}</a:tableStyleId>
              </a:tblPr>
              <a:tblGrid>
                <a:gridCol w="1651238">
                  <a:extLst>
                    <a:ext uri="{9D8B030D-6E8A-4147-A177-3AD203B41FA5}">
                      <a16:colId xmlns:a16="http://schemas.microsoft.com/office/drawing/2014/main" val="2249471477"/>
                    </a:ext>
                  </a:extLst>
                </a:gridCol>
                <a:gridCol w="319233">
                  <a:extLst>
                    <a:ext uri="{9D8B030D-6E8A-4147-A177-3AD203B41FA5}">
                      <a16:colId xmlns:a16="http://schemas.microsoft.com/office/drawing/2014/main" val="3633956096"/>
                    </a:ext>
                  </a:extLst>
                </a:gridCol>
              </a:tblGrid>
              <a:tr h="236220">
                <a:tc>
                  <a:txBody>
                    <a:bodyPr/>
                    <a:lstStyle/>
                    <a:p>
                      <a:r>
                        <a:rPr lang="en-AU" sz="900" b="1">
                          <a:latin typeface="+mn-lt"/>
                        </a:rPr>
                        <a:t>5. </a:t>
                      </a:r>
                      <a:r>
                        <a:rPr lang="en-AU" sz="900" b="1">
                          <a:solidFill>
                            <a:schemeClr val="bg1"/>
                          </a:solidFill>
                          <a:latin typeface="+mn-lt"/>
                          <a:hlinkClick r:id="rId36" action="ppaction://hlinksldjump">
                            <a:extLst>
                              <a:ext uri="{A12FA001-AC4F-418D-AE19-62706E023703}">
                                <ahyp:hlinkClr xmlns:ahyp="http://schemas.microsoft.com/office/drawing/2018/hyperlinkcolor" val="tx"/>
                              </a:ext>
                            </a:extLst>
                          </a:hlinkClick>
                        </a:rPr>
                        <a:t>Managing Incidents</a:t>
                      </a:r>
                      <a:endParaRPr lang="en-AU" sz="900" b="1">
                        <a:solidFill>
                          <a:schemeClr val="bg1"/>
                        </a:solidFill>
                        <a:latin typeface="+mn-lt"/>
                      </a:endParaRPr>
                    </a:p>
                  </a:txBody>
                  <a:tcPr marL="68580" marR="68580" marT="34290" marB="34290" anchor="ctr"/>
                </a:tc>
                <a:tc>
                  <a:txBody>
                    <a:bodyPr/>
                    <a:lstStyle/>
                    <a:p>
                      <a:pPr algn="ctr"/>
                      <a:r>
                        <a:rPr lang="en-AU" sz="900" b="1">
                          <a:latin typeface="+mn-lt"/>
                        </a:rPr>
                        <a:t>37</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a:solidFill>
                            <a:schemeClr val="accent4">
                              <a:lumMod val="50000"/>
                            </a:schemeClr>
                          </a:solidFill>
                          <a:latin typeface="+mn-lt"/>
                          <a:ea typeface="+mn-ea"/>
                          <a:cs typeface="Arial" pitchFamily="34" charset="0"/>
                        </a:rPr>
                        <a:t>5.1  </a:t>
                      </a:r>
                      <a:r>
                        <a:rPr lang="en-AU" sz="900" b="0" kern="1200" baseline="0">
                          <a:solidFill>
                            <a:schemeClr val="accent4">
                              <a:lumMod val="50000"/>
                            </a:schemeClr>
                          </a:solidFill>
                          <a:latin typeface="+mn-lt"/>
                          <a:ea typeface="+mn-ea"/>
                          <a:cs typeface="Arial" pitchFamily="34" charset="0"/>
                          <a:hlinkClick r:id="rId37" action="ppaction://hlinksldjump">
                            <a:extLst>
                              <a:ext uri="{A12FA001-AC4F-418D-AE19-62706E023703}">
                                <ahyp:hlinkClr xmlns:ahyp="http://schemas.microsoft.com/office/drawing/2018/hyperlinkcolor" val="tx"/>
                              </a:ext>
                            </a:extLst>
                          </a:hlinkClick>
                        </a:rPr>
                        <a:t>Edit an existing incident</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algn="ctr"/>
                      <a:r>
                        <a:rPr lang="en-AU" sz="900" b="0" kern="1200" baseline="0">
                          <a:solidFill>
                            <a:schemeClr val="accent4">
                              <a:lumMod val="50000"/>
                            </a:schemeClr>
                          </a:solidFill>
                          <a:latin typeface="+mn-lt"/>
                          <a:ea typeface="+mn-ea"/>
                          <a:cs typeface="Arial" pitchFamily="34" charset="0"/>
                        </a:rPr>
                        <a:t>38</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dirty="0">
                          <a:solidFill>
                            <a:schemeClr val="accent4">
                              <a:lumMod val="50000"/>
                            </a:schemeClr>
                          </a:solidFill>
                          <a:latin typeface="+mn-lt"/>
                          <a:ea typeface="+mn-ea"/>
                          <a:cs typeface="Arial" pitchFamily="34" charset="0"/>
                        </a:rPr>
                        <a:t>5.2  </a:t>
                      </a:r>
                      <a:r>
                        <a:rPr lang="en-AU" sz="900" b="0" kern="1200" baseline="0" dirty="0">
                          <a:solidFill>
                            <a:schemeClr val="accent4">
                              <a:lumMod val="50000"/>
                            </a:schemeClr>
                          </a:solidFill>
                          <a:latin typeface="+mn-lt"/>
                          <a:ea typeface="+mn-ea"/>
                          <a:cs typeface="Arial" pitchFamily="34" charset="0"/>
                          <a:hlinkClick r:id="rId38" action="ppaction://hlinksldjump">
                            <a:extLst>
                              <a:ext uri="{A12FA001-AC4F-418D-AE19-62706E023703}">
                                <ahyp:hlinkClr xmlns:ahyp="http://schemas.microsoft.com/office/drawing/2018/hyperlinkcolor" val="tx"/>
                              </a:ext>
                            </a:extLst>
                          </a:hlinkClick>
                        </a:rPr>
                        <a:t>Why and how</a:t>
                      </a:r>
                      <a:endParaRPr lang="en-AU" sz="900" b="0" kern="1200" baseline="0" dirty="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dirty="0">
                          <a:solidFill>
                            <a:schemeClr val="accent4">
                              <a:lumMod val="50000"/>
                            </a:schemeClr>
                          </a:solidFill>
                          <a:latin typeface="+mn-lt"/>
                          <a:ea typeface="+mn-ea"/>
                          <a:cs typeface="Arial" pitchFamily="34" charset="0"/>
                        </a:rPr>
                        <a:t>40</a:t>
                      </a:r>
                    </a:p>
                  </a:txBody>
                  <a:tcPr marL="68580" marR="68580" marT="34290" marB="34290"/>
                </a:tc>
                <a:extLst>
                  <a:ext uri="{0D108BD9-81ED-4DB2-BD59-A6C34878D82A}">
                    <a16:rowId xmlns:a16="http://schemas.microsoft.com/office/drawing/2014/main" val="2711561595"/>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5.3  </a:t>
                      </a:r>
                      <a:r>
                        <a:rPr lang="en-AU" sz="900" b="0" kern="1200" baseline="0">
                          <a:solidFill>
                            <a:schemeClr val="accent4">
                              <a:lumMod val="50000"/>
                            </a:schemeClr>
                          </a:solidFill>
                          <a:latin typeface="+mn-lt"/>
                          <a:ea typeface="+mn-ea"/>
                          <a:cs typeface="Arial" pitchFamily="34" charset="0"/>
                          <a:hlinkClick r:id="rId39" action="ppaction://hlinksldjump">
                            <a:extLst>
                              <a:ext uri="{A12FA001-AC4F-418D-AE19-62706E023703}">
                                <ahyp:hlinkClr xmlns:ahyp="http://schemas.microsoft.com/office/drawing/2018/hyperlinkcolor" val="tx"/>
                              </a:ext>
                            </a:extLst>
                          </a:hlinkClick>
                        </a:rPr>
                        <a:t>Actions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42</a:t>
                      </a:r>
                    </a:p>
                  </a:txBody>
                  <a:tcPr marL="68580" marR="68580" marT="34290" marB="34290"/>
                </a:tc>
                <a:extLst>
                  <a:ext uri="{0D108BD9-81ED-4DB2-BD59-A6C34878D82A}">
                    <a16:rowId xmlns:a16="http://schemas.microsoft.com/office/drawing/2014/main" val="3085713923"/>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5.4  </a:t>
                      </a:r>
                      <a:r>
                        <a:rPr lang="en-AU" sz="900" b="0" kern="1200" baseline="0">
                          <a:solidFill>
                            <a:schemeClr val="accent4">
                              <a:lumMod val="50000"/>
                            </a:schemeClr>
                          </a:solidFill>
                          <a:latin typeface="+mn-lt"/>
                          <a:ea typeface="+mn-ea"/>
                          <a:cs typeface="Arial" pitchFamily="34" charset="0"/>
                          <a:hlinkClick r:id="rId40" action="ppaction://hlinksldjump">
                            <a:extLst>
                              <a:ext uri="{A12FA001-AC4F-418D-AE19-62706E023703}">
                                <ahyp:hlinkClr xmlns:ahyp="http://schemas.microsoft.com/office/drawing/2018/hyperlinkcolor" val="tx"/>
                              </a:ext>
                            </a:extLst>
                          </a:hlinkClick>
                        </a:rPr>
                        <a:t>Actions definitions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43</a:t>
                      </a:r>
                    </a:p>
                  </a:txBody>
                  <a:tcPr marL="68580" marR="68580" marT="34290" marB="34290"/>
                </a:tc>
                <a:extLst>
                  <a:ext uri="{0D108BD9-81ED-4DB2-BD59-A6C34878D82A}">
                    <a16:rowId xmlns:a16="http://schemas.microsoft.com/office/drawing/2014/main" val="3472415819"/>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5.5  </a:t>
                      </a:r>
                      <a:r>
                        <a:rPr lang="en-AU" sz="900" b="0" kern="1200" baseline="0">
                          <a:solidFill>
                            <a:schemeClr val="accent4">
                              <a:lumMod val="50000"/>
                            </a:schemeClr>
                          </a:solidFill>
                          <a:latin typeface="+mn-lt"/>
                          <a:ea typeface="+mn-ea"/>
                          <a:cs typeface="Arial" pitchFamily="34" charset="0"/>
                          <a:hlinkClick r:id="rId41" action="ppaction://hlinksldjump">
                            <a:extLst>
                              <a:ext uri="{A12FA001-AC4F-418D-AE19-62706E023703}">
                                <ahyp:hlinkClr xmlns:ahyp="http://schemas.microsoft.com/office/drawing/2018/hyperlinkcolor" val="tx"/>
                              </a:ext>
                            </a:extLst>
                          </a:hlinkClick>
                        </a:rPr>
                        <a:t>Adding an action</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44</a:t>
                      </a:r>
                    </a:p>
                  </a:txBody>
                  <a:tcPr marL="68580" marR="68580" marT="34290" marB="34290"/>
                </a:tc>
                <a:extLst>
                  <a:ext uri="{0D108BD9-81ED-4DB2-BD59-A6C34878D82A}">
                    <a16:rowId xmlns:a16="http://schemas.microsoft.com/office/drawing/2014/main" val="3690968806"/>
                  </a:ext>
                </a:extLst>
              </a:tr>
              <a:tr h="34290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5.6  </a:t>
                      </a:r>
                      <a:r>
                        <a:rPr lang="en-AU" sz="900" b="0" kern="1200" baseline="0">
                          <a:solidFill>
                            <a:schemeClr val="accent4">
                              <a:lumMod val="50000"/>
                            </a:schemeClr>
                          </a:solidFill>
                          <a:latin typeface="+mn-lt"/>
                          <a:ea typeface="+mn-ea"/>
                          <a:cs typeface="Arial" pitchFamily="34" charset="0"/>
                          <a:hlinkClick r:id="rId42" action="ppaction://hlinksldjump">
                            <a:extLst>
                              <a:ext uri="{A12FA001-AC4F-418D-AE19-62706E023703}">
                                <ahyp:hlinkClr xmlns:ahyp="http://schemas.microsoft.com/office/drawing/2018/hyperlinkcolor" val="tx"/>
                              </a:ext>
                            </a:extLst>
                          </a:hlinkClick>
                        </a:rPr>
                        <a:t>Recording your own</a:t>
                      </a:r>
                      <a:endParaRPr lang="en-AU" sz="900" b="0" kern="1200" baseline="0">
                        <a:solidFill>
                          <a:schemeClr val="accent4">
                            <a:lumMod val="50000"/>
                          </a:schemeClr>
                        </a:solidFill>
                        <a:latin typeface="+mn-lt"/>
                        <a:ea typeface="+mn-ea"/>
                        <a:cs typeface="Arial" pitchFamily="34" charset="0"/>
                      </a:endParaRPr>
                    </a:p>
                    <a:p>
                      <a:pPr marL="0" algn="l" defTabSz="914400" rtl="0" eaLnBrk="1" latinLnBrk="0" hangingPunct="1"/>
                      <a:r>
                        <a:rPr lang="en-AU" sz="900" b="0" kern="1200" baseline="0">
                          <a:solidFill>
                            <a:schemeClr val="accent4">
                              <a:lumMod val="50000"/>
                            </a:schemeClr>
                          </a:solidFill>
                          <a:latin typeface="+mn-lt"/>
                          <a:ea typeface="+mn-ea"/>
                          <a:cs typeface="Arial" pitchFamily="34" charset="0"/>
                        </a:rPr>
                        <a:t>       </a:t>
                      </a:r>
                      <a:r>
                        <a:rPr lang="en-AU" sz="900" b="0" kern="1200" baseline="0">
                          <a:solidFill>
                            <a:schemeClr val="accent4">
                              <a:lumMod val="50000"/>
                            </a:schemeClr>
                          </a:solidFill>
                          <a:latin typeface="+mn-lt"/>
                          <a:ea typeface="+mn-ea"/>
                          <a:cs typeface="Arial" pitchFamily="34" charset="0"/>
                          <a:hlinkClick r:id="rId42" action="ppaction://hlinksldjump">
                            <a:extLst>
                              <a:ext uri="{A12FA001-AC4F-418D-AE19-62706E023703}">
                                <ahyp:hlinkClr xmlns:ahyp="http://schemas.microsoft.com/office/drawing/2018/hyperlinkcolor" val="tx"/>
                              </a:ext>
                            </a:extLst>
                          </a:hlinkClick>
                        </a:rPr>
                        <a:t>actions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46</a:t>
                      </a:r>
                    </a:p>
                  </a:txBody>
                  <a:tcPr marL="68580" marR="68580" marT="34290" marB="34290"/>
                </a:tc>
                <a:extLst>
                  <a:ext uri="{0D108BD9-81ED-4DB2-BD59-A6C34878D82A}">
                    <a16:rowId xmlns:a16="http://schemas.microsoft.com/office/drawing/2014/main" val="1545574184"/>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5.7  </a:t>
                      </a:r>
                      <a:r>
                        <a:rPr lang="en-AU" sz="900" b="0" kern="1200" baseline="0">
                          <a:solidFill>
                            <a:schemeClr val="accent4">
                              <a:lumMod val="50000"/>
                            </a:schemeClr>
                          </a:solidFill>
                          <a:latin typeface="+mn-lt"/>
                          <a:ea typeface="+mn-ea"/>
                          <a:cs typeface="Arial" pitchFamily="34" charset="0"/>
                          <a:hlinkClick r:id="rId43" action="ppaction://hlinksldjump">
                            <a:extLst>
                              <a:ext uri="{A12FA001-AC4F-418D-AE19-62706E023703}">
                                <ahyp:hlinkClr xmlns:ahyp="http://schemas.microsoft.com/office/drawing/2018/hyperlinkcolor" val="tx"/>
                              </a:ext>
                            </a:extLst>
                          </a:hlinkClick>
                        </a:rPr>
                        <a:t>Sign-off</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47</a:t>
                      </a:r>
                    </a:p>
                  </a:txBody>
                  <a:tcPr marL="68580" marR="68580" marT="34290" marB="34290"/>
                </a:tc>
                <a:extLst>
                  <a:ext uri="{0D108BD9-81ED-4DB2-BD59-A6C34878D82A}">
                    <a16:rowId xmlns:a16="http://schemas.microsoft.com/office/drawing/2014/main" val="2560673154"/>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5.8  </a:t>
                      </a:r>
                      <a:r>
                        <a:rPr lang="en-AU" sz="900" b="0" kern="1200" baseline="0">
                          <a:solidFill>
                            <a:schemeClr val="accent4">
                              <a:lumMod val="50000"/>
                            </a:schemeClr>
                          </a:solidFill>
                          <a:latin typeface="+mn-lt"/>
                          <a:ea typeface="+mn-ea"/>
                          <a:cs typeface="Arial" pitchFamily="34" charset="0"/>
                          <a:hlinkClick r:id="rId44" action="ppaction://hlinksldjump">
                            <a:extLst>
                              <a:ext uri="{A12FA001-AC4F-418D-AE19-62706E023703}">
                                <ahyp:hlinkClr xmlns:ahyp="http://schemas.microsoft.com/office/drawing/2018/hyperlinkcolor" val="tx"/>
                              </a:ext>
                            </a:extLst>
                          </a:hlinkClick>
                        </a:rPr>
                        <a:t>Upload documents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50</a:t>
                      </a:r>
                    </a:p>
                  </a:txBody>
                  <a:tcPr marL="68580" marR="68580" marT="34290" marB="34290"/>
                </a:tc>
                <a:extLst>
                  <a:ext uri="{0D108BD9-81ED-4DB2-BD59-A6C34878D82A}">
                    <a16:rowId xmlns:a16="http://schemas.microsoft.com/office/drawing/2014/main" val="715705274"/>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5.9  </a:t>
                      </a:r>
                      <a:r>
                        <a:rPr lang="en-AU" sz="900" b="0" kern="1200" baseline="0">
                          <a:solidFill>
                            <a:schemeClr val="accent4">
                              <a:lumMod val="50000"/>
                            </a:schemeClr>
                          </a:solidFill>
                          <a:latin typeface="+mn-lt"/>
                          <a:ea typeface="+mn-ea"/>
                          <a:cs typeface="Arial" pitchFamily="34" charset="0"/>
                          <a:hlinkClick r:id="rId45" action="ppaction://hlinksldjump">
                            <a:extLst>
                              <a:ext uri="{A12FA001-AC4F-418D-AE19-62706E023703}">
                                <ahyp:hlinkClr xmlns:ahyp="http://schemas.microsoft.com/office/drawing/2018/hyperlinkcolor" val="tx"/>
                              </a:ext>
                            </a:extLst>
                          </a:hlinkClick>
                        </a:rPr>
                        <a:t>History</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dirty="0">
                          <a:solidFill>
                            <a:schemeClr val="accent4">
                              <a:lumMod val="50000"/>
                            </a:schemeClr>
                          </a:solidFill>
                          <a:latin typeface="+mn-lt"/>
                          <a:ea typeface="+mn-ea"/>
                          <a:cs typeface="Arial" pitchFamily="34" charset="0"/>
                        </a:rPr>
                        <a:t>51</a:t>
                      </a:r>
                    </a:p>
                  </a:txBody>
                  <a:tcPr marL="68580" marR="68580" marT="34290" marB="34290"/>
                </a:tc>
                <a:extLst>
                  <a:ext uri="{0D108BD9-81ED-4DB2-BD59-A6C34878D82A}">
                    <a16:rowId xmlns:a16="http://schemas.microsoft.com/office/drawing/2014/main" val="3122369878"/>
                  </a:ext>
                </a:extLst>
              </a:tr>
            </a:tbl>
          </a:graphicData>
        </a:graphic>
      </p:graphicFrame>
      <p:graphicFrame>
        <p:nvGraphicFramePr>
          <p:cNvPr id="24" name="Table 23">
            <a:extLst>
              <a:ext uri="{FF2B5EF4-FFF2-40B4-BE49-F238E27FC236}">
                <a16:creationId xmlns:a16="http://schemas.microsoft.com/office/drawing/2014/main" id="{CAFE2E70-9814-4337-8E34-CF92FD7A8C78}"/>
              </a:ext>
            </a:extLst>
          </p:cNvPr>
          <p:cNvGraphicFramePr>
            <a:graphicFrameLocks noGrp="1"/>
          </p:cNvGraphicFramePr>
          <p:nvPr/>
        </p:nvGraphicFramePr>
        <p:xfrm>
          <a:off x="6667654" y="3343021"/>
          <a:ext cx="1977393" cy="243464"/>
        </p:xfrm>
        <a:graphic>
          <a:graphicData uri="http://schemas.openxmlformats.org/drawingml/2006/table">
            <a:tbl>
              <a:tblPr firstRow="1" bandRow="1">
                <a:tableStyleId>{5C22544A-7EE6-4342-B048-85BDC9FD1C3A}</a:tableStyleId>
              </a:tblPr>
              <a:tblGrid>
                <a:gridCol w="1658160">
                  <a:extLst>
                    <a:ext uri="{9D8B030D-6E8A-4147-A177-3AD203B41FA5}">
                      <a16:colId xmlns:a16="http://schemas.microsoft.com/office/drawing/2014/main" val="2249471477"/>
                    </a:ext>
                  </a:extLst>
                </a:gridCol>
                <a:gridCol w="319233">
                  <a:extLst>
                    <a:ext uri="{9D8B030D-6E8A-4147-A177-3AD203B41FA5}">
                      <a16:colId xmlns:a16="http://schemas.microsoft.com/office/drawing/2014/main" val="3633956096"/>
                    </a:ext>
                  </a:extLst>
                </a:gridCol>
              </a:tblGrid>
              <a:tr h="243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9. </a:t>
                      </a:r>
                      <a:r>
                        <a:rPr lang="en-AU" sz="900">
                          <a:solidFill>
                            <a:schemeClr val="bg1"/>
                          </a:solidFill>
                          <a:hlinkClick r:id="rId46" action="ppaction://hlinksldjump">
                            <a:extLst>
                              <a:ext uri="{A12FA001-AC4F-418D-AE19-62706E023703}">
                                <ahyp:hlinkClr xmlns:ahyp="http://schemas.microsoft.com/office/drawing/2018/hyperlinkcolor" val="tx"/>
                              </a:ext>
                            </a:extLst>
                          </a:hlinkClick>
                        </a:rPr>
                        <a:t>Profile delegation</a:t>
                      </a:r>
                      <a:endParaRPr lang="en-AU" sz="900" b="1">
                        <a:solidFill>
                          <a:schemeClr val="bg1"/>
                        </a:solidFill>
                        <a:latin typeface="+mn-lt"/>
                      </a:endParaRPr>
                    </a:p>
                  </a:txBody>
                  <a:tcPr marL="68580" marR="68580" marT="34290" marB="34290" anchor="ctr"/>
                </a:tc>
                <a:tc>
                  <a:txBody>
                    <a:bodyPr/>
                    <a:lstStyle/>
                    <a:p>
                      <a:pPr algn="ctr"/>
                      <a:r>
                        <a:rPr lang="en-AU" sz="900" b="1">
                          <a:latin typeface="+mn-lt"/>
                        </a:rPr>
                        <a:t>68</a:t>
                      </a:r>
                    </a:p>
                  </a:txBody>
                  <a:tcPr marL="68580" marR="68580" marT="34290" marB="34290" anchor="ctr"/>
                </a:tc>
                <a:extLst>
                  <a:ext uri="{0D108BD9-81ED-4DB2-BD59-A6C34878D82A}">
                    <a16:rowId xmlns:a16="http://schemas.microsoft.com/office/drawing/2014/main" val="1302079735"/>
                  </a:ext>
                </a:extLst>
              </a:tr>
            </a:tbl>
          </a:graphicData>
        </a:graphic>
      </p:graphicFrame>
      <p:graphicFrame>
        <p:nvGraphicFramePr>
          <p:cNvPr id="25" name="Table 24">
            <a:extLst>
              <a:ext uri="{FF2B5EF4-FFF2-40B4-BE49-F238E27FC236}">
                <a16:creationId xmlns:a16="http://schemas.microsoft.com/office/drawing/2014/main" id="{BAB7C82D-8888-4804-B8DF-98FFAC678006}"/>
              </a:ext>
            </a:extLst>
          </p:cNvPr>
          <p:cNvGraphicFramePr>
            <a:graphicFrameLocks noGrp="1"/>
          </p:cNvGraphicFramePr>
          <p:nvPr/>
        </p:nvGraphicFramePr>
        <p:xfrm>
          <a:off x="6667654" y="4052629"/>
          <a:ext cx="1977393" cy="243464"/>
        </p:xfrm>
        <a:graphic>
          <a:graphicData uri="http://schemas.openxmlformats.org/drawingml/2006/table">
            <a:tbl>
              <a:tblPr firstRow="1" bandRow="1">
                <a:tableStyleId>{5C22544A-7EE6-4342-B048-85BDC9FD1C3A}</a:tableStyleId>
              </a:tblPr>
              <a:tblGrid>
                <a:gridCol w="1658160">
                  <a:extLst>
                    <a:ext uri="{9D8B030D-6E8A-4147-A177-3AD203B41FA5}">
                      <a16:colId xmlns:a16="http://schemas.microsoft.com/office/drawing/2014/main" val="2249471477"/>
                    </a:ext>
                  </a:extLst>
                </a:gridCol>
                <a:gridCol w="319233">
                  <a:extLst>
                    <a:ext uri="{9D8B030D-6E8A-4147-A177-3AD203B41FA5}">
                      <a16:colId xmlns:a16="http://schemas.microsoft.com/office/drawing/2014/main" val="3633956096"/>
                    </a:ext>
                  </a:extLst>
                </a:gridCol>
              </a:tblGrid>
              <a:tr h="243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11. </a:t>
                      </a:r>
                      <a:r>
                        <a:rPr lang="en-AU" sz="900">
                          <a:solidFill>
                            <a:schemeClr val="bg1"/>
                          </a:solidFill>
                          <a:hlinkClick r:id="rId47" action="ppaction://hlinksldjump">
                            <a:extLst>
                              <a:ext uri="{A12FA001-AC4F-418D-AE19-62706E023703}">
                                <ahyp:hlinkClr xmlns:ahyp="http://schemas.microsoft.com/office/drawing/2018/hyperlinkcolor" val="tx"/>
                              </a:ext>
                            </a:extLst>
                          </a:hlinkClick>
                        </a:rPr>
                        <a:t>For further information</a:t>
                      </a:r>
                      <a:endParaRPr lang="en-AU" sz="900" b="1">
                        <a:solidFill>
                          <a:schemeClr val="bg1"/>
                        </a:solidFill>
                        <a:latin typeface="+mn-lt"/>
                      </a:endParaRPr>
                    </a:p>
                  </a:txBody>
                  <a:tcPr marL="68580" marR="68580" marT="34290" marB="34290" anchor="ctr"/>
                </a:tc>
                <a:tc>
                  <a:txBody>
                    <a:bodyPr/>
                    <a:lstStyle/>
                    <a:p>
                      <a:pPr algn="ctr"/>
                      <a:r>
                        <a:rPr lang="en-AU" sz="900" b="1">
                          <a:latin typeface="+mn-lt"/>
                        </a:rPr>
                        <a:t>73</a:t>
                      </a:r>
                    </a:p>
                  </a:txBody>
                  <a:tcPr marL="68580" marR="68580" marT="34290" marB="34290" anchor="ctr"/>
                </a:tc>
                <a:extLst>
                  <a:ext uri="{0D108BD9-81ED-4DB2-BD59-A6C34878D82A}">
                    <a16:rowId xmlns:a16="http://schemas.microsoft.com/office/drawing/2014/main" val="1302079735"/>
                  </a:ext>
                </a:extLst>
              </a:tr>
            </a:tbl>
          </a:graphicData>
        </a:graphic>
      </p:graphicFrame>
      <p:graphicFrame>
        <p:nvGraphicFramePr>
          <p:cNvPr id="19" name="Table 18">
            <a:extLst>
              <a:ext uri="{FF2B5EF4-FFF2-40B4-BE49-F238E27FC236}">
                <a16:creationId xmlns:a16="http://schemas.microsoft.com/office/drawing/2014/main" id="{7EBA70E2-9CBD-4663-8C8F-7027F3377934}"/>
              </a:ext>
            </a:extLst>
          </p:cNvPr>
          <p:cNvGraphicFramePr>
            <a:graphicFrameLocks noGrp="1"/>
          </p:cNvGraphicFramePr>
          <p:nvPr/>
        </p:nvGraphicFramePr>
        <p:xfrm>
          <a:off x="6667654" y="2988217"/>
          <a:ext cx="1977393" cy="243464"/>
        </p:xfrm>
        <a:graphic>
          <a:graphicData uri="http://schemas.openxmlformats.org/drawingml/2006/table">
            <a:tbl>
              <a:tblPr firstRow="1" bandRow="1">
                <a:tableStyleId>{5C22544A-7EE6-4342-B048-85BDC9FD1C3A}</a:tableStyleId>
              </a:tblPr>
              <a:tblGrid>
                <a:gridCol w="1658160">
                  <a:extLst>
                    <a:ext uri="{9D8B030D-6E8A-4147-A177-3AD203B41FA5}">
                      <a16:colId xmlns:a16="http://schemas.microsoft.com/office/drawing/2014/main" val="2249471477"/>
                    </a:ext>
                  </a:extLst>
                </a:gridCol>
                <a:gridCol w="319233">
                  <a:extLst>
                    <a:ext uri="{9D8B030D-6E8A-4147-A177-3AD203B41FA5}">
                      <a16:colId xmlns:a16="http://schemas.microsoft.com/office/drawing/2014/main" val="3633956096"/>
                    </a:ext>
                  </a:extLst>
                </a:gridCol>
              </a:tblGrid>
              <a:tr h="243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solidFill>
                            <a:schemeClr val="bg1"/>
                          </a:solidFill>
                        </a:rPr>
                        <a:t>8. </a:t>
                      </a:r>
                      <a:r>
                        <a:rPr lang="en-AU" sz="900">
                          <a:solidFill>
                            <a:schemeClr val="bg1"/>
                          </a:solidFill>
                          <a:hlinkClick r:id="rId48" action="ppaction://hlinksldjump">
                            <a:extLst>
                              <a:ext uri="{A12FA001-AC4F-418D-AE19-62706E023703}">
                                <ahyp:hlinkClr xmlns:ahyp="http://schemas.microsoft.com/office/drawing/2018/hyperlinkcolor" val="tx"/>
                              </a:ext>
                            </a:extLst>
                          </a:hlinkClick>
                        </a:rPr>
                        <a:t>Cloning incidents</a:t>
                      </a:r>
                      <a:endParaRPr lang="en-AU" sz="900" b="1">
                        <a:solidFill>
                          <a:schemeClr val="bg1"/>
                        </a:solidFill>
                        <a:latin typeface="+mn-lt"/>
                      </a:endParaRPr>
                    </a:p>
                  </a:txBody>
                  <a:tcPr marL="68580" marR="68580" marT="34290" marB="34290" anchor="ctr"/>
                </a:tc>
                <a:tc>
                  <a:txBody>
                    <a:bodyPr/>
                    <a:lstStyle/>
                    <a:p>
                      <a:pPr algn="ctr"/>
                      <a:r>
                        <a:rPr lang="en-AU" sz="900" b="1">
                          <a:latin typeface="+mn-lt"/>
                        </a:rPr>
                        <a:t>64</a:t>
                      </a:r>
                    </a:p>
                  </a:txBody>
                  <a:tcPr marL="68580" marR="68580" marT="34290" marB="34290" anchor="ctr"/>
                </a:tc>
                <a:extLst>
                  <a:ext uri="{0D108BD9-81ED-4DB2-BD59-A6C34878D82A}">
                    <a16:rowId xmlns:a16="http://schemas.microsoft.com/office/drawing/2014/main" val="1302079735"/>
                  </a:ext>
                </a:extLst>
              </a:tr>
            </a:tbl>
          </a:graphicData>
        </a:graphic>
      </p:graphicFrame>
      <p:sp>
        <p:nvSpPr>
          <p:cNvPr id="22" name="TextBox 21">
            <a:extLst>
              <a:ext uri="{FF2B5EF4-FFF2-40B4-BE49-F238E27FC236}">
                <a16:creationId xmlns:a16="http://schemas.microsoft.com/office/drawing/2014/main" id="{B04528D2-3EB7-4340-92DB-01E54AB754DB}"/>
              </a:ext>
            </a:extLst>
          </p:cNvPr>
          <p:cNvSpPr txBox="1"/>
          <p:nvPr/>
        </p:nvSpPr>
        <p:spPr>
          <a:xfrm>
            <a:off x="1335461" y="702615"/>
            <a:ext cx="5607890" cy="369332"/>
          </a:xfrm>
          <a:prstGeom prst="rect">
            <a:avLst/>
          </a:prstGeom>
          <a:noFill/>
        </p:spPr>
        <p:txBody>
          <a:bodyPr wrap="square" rtlCol="0">
            <a:spAutoFit/>
          </a:bodyPr>
          <a:lstStyle/>
          <a:p>
            <a:pPr lvl="0" algn="ctr">
              <a:defRPr/>
            </a:pPr>
            <a:r>
              <a:rPr lang="en-AU">
                <a:solidFill>
                  <a:schemeClr val="accent4">
                    <a:lumMod val="50000"/>
                  </a:schemeClr>
                </a:solidFill>
              </a:rPr>
              <a:t>Select any section to go directly to that page.</a:t>
            </a:r>
          </a:p>
        </p:txBody>
      </p:sp>
      <p:sp>
        <p:nvSpPr>
          <p:cNvPr id="60" name="Footer Placeholder 59">
            <a:extLst>
              <a:ext uri="{FF2B5EF4-FFF2-40B4-BE49-F238E27FC236}">
                <a16:creationId xmlns:a16="http://schemas.microsoft.com/office/drawing/2014/main" id="{301125B0-EF35-2930-EC0F-FAFB15D4D1CA}"/>
              </a:ext>
            </a:extLst>
          </p:cNvPr>
          <p:cNvSpPr>
            <a:spLocks noGrp="1"/>
          </p:cNvSpPr>
          <p:nvPr>
            <p:ph type="ftr" sz="quarter" idx="11"/>
          </p:nvPr>
        </p:nvSpPr>
        <p:spPr/>
        <p:txBody>
          <a:bodyPr/>
          <a:lstStyle/>
          <a:p>
            <a:pPr>
              <a:defRPr/>
            </a:pPr>
            <a:r>
              <a:rPr lang="en-AU" dirty="0"/>
              <a:t>VHIMS CS end user training – Incidents | April 2025</a:t>
            </a:r>
          </a:p>
        </p:txBody>
      </p:sp>
    </p:spTree>
    <p:extLst>
      <p:ext uri="{BB962C8B-B14F-4D97-AF65-F5344CB8AC3E}">
        <p14:creationId xmlns:p14="http://schemas.microsoft.com/office/powerpoint/2010/main" val="3657504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Entering a new incident</a:t>
            </a:r>
          </a:p>
          <a:p>
            <a:endParaRPr lang="en-AU"/>
          </a:p>
        </p:txBody>
      </p:sp>
      <p:sp>
        <p:nvSpPr>
          <p:cNvPr id="2" name="Slide Number Placeholder 1"/>
          <p:cNvSpPr>
            <a:spLocks noGrp="1"/>
          </p:cNvSpPr>
          <p:nvPr>
            <p:ph type="sldNum" sz="quarter" idx="4294967295"/>
          </p:nvPr>
        </p:nvSpPr>
        <p:spPr>
          <a:xfrm>
            <a:off x="8604250" y="4865688"/>
            <a:ext cx="539750" cy="280987"/>
          </a:xfrm>
        </p:spPr>
        <p:txBody>
          <a:bodyPr/>
          <a:lstStyle/>
          <a:p>
            <a:fld id="{9E9F96A1-AF88-AB4F-B31E-D7FDBED0BD95}" type="slidenum">
              <a:rPr lang="en-US" smtClean="0"/>
              <a:pPr/>
              <a:t>20</a:t>
            </a:fld>
            <a:endParaRPr lang="en-US"/>
          </a:p>
        </p:txBody>
      </p:sp>
      <p:sp>
        <p:nvSpPr>
          <p:cNvPr id="5" name="Title 4" hidden="1">
            <a:extLst>
              <a:ext uri="{FF2B5EF4-FFF2-40B4-BE49-F238E27FC236}">
                <a16:creationId xmlns:a16="http://schemas.microsoft.com/office/drawing/2014/main" id="{2854D8B5-3EB1-4C2C-81E2-6ADD8276FE9F}"/>
              </a:ext>
            </a:extLst>
          </p:cNvPr>
          <p:cNvSpPr>
            <a:spLocks noGrp="1"/>
          </p:cNvSpPr>
          <p:nvPr>
            <p:ph type="title" idx="4294967295"/>
          </p:nvPr>
        </p:nvSpPr>
        <p:spPr>
          <a:xfrm>
            <a:off x="0" y="-117475"/>
            <a:ext cx="7199313" cy="809625"/>
          </a:xfrm>
          <a:prstGeom prst="rect">
            <a:avLst/>
          </a:prstGeom>
        </p:spPr>
        <p:txBody>
          <a:bodyPr/>
          <a:lstStyle/>
          <a:p>
            <a:r>
              <a:rPr lang="en-AU"/>
              <a:t>Entering a new</a:t>
            </a:r>
            <a:r>
              <a:rPr lang="en-AU" baseline="0"/>
              <a:t> incident</a:t>
            </a:r>
            <a:endParaRPr lang="en-AU"/>
          </a:p>
        </p:txBody>
      </p:sp>
    </p:spTree>
    <p:extLst>
      <p:ext uri="{BB962C8B-B14F-4D97-AF65-F5344CB8AC3E}">
        <p14:creationId xmlns:p14="http://schemas.microsoft.com/office/powerpoint/2010/main" val="901691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512970-BED8-4DD4-AF3C-C4F6C10A2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95" y="1329612"/>
            <a:ext cx="7352768" cy="2473133"/>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09858DC1-6212-477C-8253-F169B7CA471B}"/>
              </a:ext>
            </a:extLst>
          </p:cNvPr>
          <p:cNvSpPr>
            <a:spLocks noGrp="1"/>
          </p:cNvSpPr>
          <p:nvPr>
            <p:ph type="title"/>
          </p:nvPr>
        </p:nvSpPr>
        <p:spPr/>
        <p:txBody>
          <a:bodyPr/>
          <a:lstStyle/>
          <a:p>
            <a:r>
              <a:rPr lang="en-AU"/>
              <a:t>Entering a new incident</a:t>
            </a:r>
          </a:p>
        </p:txBody>
      </p:sp>
      <p:sp>
        <p:nvSpPr>
          <p:cNvPr id="5" name="Text Placeholder 4"/>
          <p:cNvSpPr>
            <a:spLocks noGrp="1"/>
          </p:cNvSpPr>
          <p:nvPr>
            <p:ph idx="1"/>
          </p:nvPr>
        </p:nvSpPr>
        <p:spPr/>
        <p:txBody>
          <a:bodyPr/>
          <a:lstStyle/>
          <a:p>
            <a:pPr marL="214313" indent="-214313">
              <a:spcAft>
                <a:spcPts val="450"/>
              </a:spcAft>
              <a:buFont typeface="Arial" panose="020B0604020202020204" pitchFamily="34" charset="0"/>
              <a:buChar char="•"/>
            </a:pPr>
            <a:r>
              <a:rPr lang="en-AU" sz="1350" b="0"/>
              <a:t>From the Incidents dashboard, choose </a:t>
            </a:r>
            <a:r>
              <a:rPr lang="en-AU" sz="1350"/>
              <a:t>+ Add New. </a:t>
            </a:r>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21</a:t>
            </a:fld>
            <a:endParaRPr lang="en-US"/>
          </a:p>
        </p:txBody>
      </p:sp>
      <p:sp>
        <p:nvSpPr>
          <p:cNvPr id="8" name="Rectangle 7"/>
          <p:cNvSpPr/>
          <p:nvPr/>
        </p:nvSpPr>
        <p:spPr>
          <a:xfrm>
            <a:off x="6192180" y="2160705"/>
            <a:ext cx="988527" cy="4110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197394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650502D-0AD3-4AAA-BFD1-7CA5852712D2}"/>
              </a:ext>
            </a:extLst>
          </p:cNvPr>
          <p:cNvSpPr>
            <a:spLocks noGrp="1"/>
          </p:cNvSpPr>
          <p:nvPr>
            <p:ph type="title"/>
          </p:nvPr>
        </p:nvSpPr>
        <p:spPr>
          <a:xfrm>
            <a:off x="539750" y="-116849"/>
            <a:ext cx="7199313" cy="809625"/>
          </a:xfrm>
        </p:spPr>
        <p:txBody>
          <a:bodyPr/>
          <a:lstStyle/>
          <a:p>
            <a:r>
              <a:rPr lang="en-AU"/>
              <a:t>Entering a new incident</a:t>
            </a:r>
          </a:p>
        </p:txBody>
      </p:sp>
      <p:sp>
        <p:nvSpPr>
          <p:cNvPr id="7" name="Text Placeholder 6"/>
          <p:cNvSpPr>
            <a:spLocks noGrp="1"/>
          </p:cNvSpPr>
          <p:nvPr>
            <p:ph idx="1"/>
          </p:nvPr>
        </p:nvSpPr>
        <p:spPr>
          <a:xfrm>
            <a:off x="320011" y="913016"/>
            <a:ext cx="3479356" cy="3865563"/>
          </a:xfrm>
        </p:spPr>
        <p:txBody>
          <a:bodyPr/>
          <a:lstStyle/>
          <a:p>
            <a:pPr marL="171450" indent="-171450">
              <a:buFont typeface="Arial" panose="020B0604020202020204" pitchFamily="34" charset="0"/>
              <a:buChar char="•"/>
            </a:pPr>
            <a:r>
              <a:rPr lang="en-AU" b="0"/>
              <a:t>Answer questions for:</a:t>
            </a:r>
          </a:p>
          <a:p>
            <a:pPr marL="342900" lvl="1">
              <a:spcAft>
                <a:spcPts val="0"/>
              </a:spcAft>
              <a:buFont typeface="Courier New" panose="02070309020205020404" pitchFamily="49" charset="0"/>
              <a:buChar char="o"/>
            </a:pPr>
            <a:r>
              <a:rPr lang="en-AU" b="1"/>
              <a:t>Who?</a:t>
            </a:r>
          </a:p>
          <a:p>
            <a:pPr marL="342900" lvl="1">
              <a:spcAft>
                <a:spcPts val="0"/>
              </a:spcAft>
              <a:buFont typeface="Courier New" panose="02070309020205020404" pitchFamily="49" charset="0"/>
              <a:buChar char="o"/>
            </a:pPr>
            <a:r>
              <a:rPr lang="en-AU" b="1"/>
              <a:t>When?</a:t>
            </a:r>
          </a:p>
          <a:p>
            <a:pPr marL="342900" lvl="1">
              <a:spcAft>
                <a:spcPts val="0"/>
              </a:spcAft>
              <a:buFont typeface="Courier New" panose="02070309020205020404" pitchFamily="49" charset="0"/>
              <a:buChar char="o"/>
            </a:pPr>
            <a:r>
              <a:rPr lang="en-AU" b="1"/>
              <a:t>Where?</a:t>
            </a:r>
          </a:p>
          <a:p>
            <a:pPr marL="342900" lvl="1">
              <a:spcAft>
                <a:spcPts val="0"/>
              </a:spcAft>
              <a:buFont typeface="Courier New" panose="02070309020205020404" pitchFamily="49" charset="0"/>
              <a:buChar char="o"/>
            </a:pPr>
            <a:r>
              <a:rPr lang="en-AU" b="1"/>
              <a:t>What?</a:t>
            </a:r>
          </a:p>
          <a:p>
            <a:pPr marL="342900" lvl="1">
              <a:spcAft>
                <a:spcPts val="0"/>
              </a:spcAft>
              <a:buFont typeface="Courier New" panose="02070309020205020404" pitchFamily="49" charset="0"/>
              <a:buChar char="o"/>
            </a:pPr>
            <a:r>
              <a:rPr lang="en-AU" b="1"/>
              <a:t>Improve</a:t>
            </a:r>
          </a:p>
          <a:p>
            <a:pPr marL="171450" indent="-171450">
              <a:buFont typeface="Arial" panose="020B0604020202020204" pitchFamily="34" charset="0"/>
              <a:buChar char="•"/>
            </a:pPr>
            <a:r>
              <a:rPr lang="en-AU" b="0"/>
              <a:t>The wizard along the side will show you your progress.</a:t>
            </a:r>
          </a:p>
          <a:p>
            <a:pPr marL="171450" indent="-171450">
              <a:buFont typeface="Arial" panose="020B0604020202020204" pitchFamily="34" charset="0"/>
              <a:buChar char="•"/>
            </a:pPr>
            <a:r>
              <a:rPr lang="en-AU" b="0"/>
              <a:t>Mandatory fields are marked with an asterisk (*).</a:t>
            </a:r>
          </a:p>
          <a:p>
            <a:pPr marL="171450" indent="-171450">
              <a:buFont typeface="Arial" panose="020B0604020202020204" pitchFamily="34" charset="0"/>
              <a:buChar char="•"/>
            </a:pPr>
            <a:r>
              <a:rPr lang="en-AU" b="0"/>
              <a:t>Choose                         for tool tips and more information about questions throughout the system.</a:t>
            </a:r>
          </a:p>
          <a:p>
            <a:pPr marL="171450" indent="-171450">
              <a:buFont typeface="Arial" panose="020B0604020202020204" pitchFamily="34" charset="0"/>
              <a:buChar char="•"/>
            </a:pPr>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22</a:t>
            </a:fld>
            <a:endParaRPr lang="en-US"/>
          </a:p>
        </p:txBody>
      </p:sp>
      <p:pic>
        <p:nvPicPr>
          <p:cNvPr id="12" name="Picture 3">
            <a:extLst>
              <a:ext uri="{FF2B5EF4-FFF2-40B4-BE49-F238E27FC236}">
                <a16:creationId xmlns:a16="http://schemas.microsoft.com/office/drawing/2014/main" id="{F1662E4E-C4D7-4094-ABC2-6C9ACF0CF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411" y="3325961"/>
            <a:ext cx="1024278" cy="19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F699F116-7694-78F7-40C4-7DECED8D7D86}"/>
              </a:ext>
            </a:extLst>
          </p:cNvPr>
          <p:cNvPicPr>
            <a:picLocks noChangeAspect="1"/>
          </p:cNvPicPr>
          <p:nvPr/>
        </p:nvPicPr>
        <p:blipFill>
          <a:blip r:embed="rId4"/>
          <a:stretch>
            <a:fillRect/>
          </a:stretch>
        </p:blipFill>
        <p:spPr>
          <a:xfrm>
            <a:off x="4240481" y="1130761"/>
            <a:ext cx="4673036" cy="28819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0372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29E72F-8EC7-1B21-642F-74EA9B322C52}"/>
              </a:ext>
            </a:extLst>
          </p:cNvPr>
          <p:cNvPicPr>
            <a:picLocks noChangeAspect="1"/>
          </p:cNvPicPr>
          <p:nvPr/>
        </p:nvPicPr>
        <p:blipFill>
          <a:blip r:embed="rId3"/>
          <a:stretch>
            <a:fillRect/>
          </a:stretch>
        </p:blipFill>
        <p:spPr>
          <a:xfrm>
            <a:off x="4116233" y="901339"/>
            <a:ext cx="4541274" cy="3367627"/>
          </a:xfrm>
          <a:prstGeom prst="rect">
            <a:avLst/>
          </a:prstGeom>
          <a:ln>
            <a:noFill/>
          </a:ln>
          <a:effectLst>
            <a:outerShdw blurRad="292100" dist="139700" dir="2700000" algn="tl" rotWithShape="0">
              <a:srgbClr val="333333">
                <a:alpha val="65000"/>
              </a:srgbClr>
            </a:outerShdw>
          </a:effectLst>
        </p:spPr>
      </p:pic>
      <p:sp>
        <p:nvSpPr>
          <p:cNvPr id="12" name="Title 1">
            <a:extLst>
              <a:ext uri="{FF2B5EF4-FFF2-40B4-BE49-F238E27FC236}">
                <a16:creationId xmlns:a16="http://schemas.microsoft.com/office/drawing/2014/main" id="{3EA14E60-9480-416B-A5E1-18E1441018C1}"/>
              </a:ext>
            </a:extLst>
          </p:cNvPr>
          <p:cNvSpPr>
            <a:spLocks noGrp="1"/>
          </p:cNvSpPr>
          <p:nvPr>
            <p:ph type="title"/>
          </p:nvPr>
        </p:nvSpPr>
        <p:spPr>
          <a:xfrm>
            <a:off x="539750" y="-116849"/>
            <a:ext cx="7199313" cy="809625"/>
          </a:xfrm>
        </p:spPr>
        <p:txBody>
          <a:bodyPr/>
          <a:lstStyle/>
          <a:p>
            <a:r>
              <a:rPr lang="en-AU"/>
              <a:t>Entering a new incident – saving a draft</a:t>
            </a:r>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23</a:t>
            </a:fld>
            <a:endParaRPr lang="en-US"/>
          </a:p>
        </p:txBody>
      </p:sp>
      <p:sp>
        <p:nvSpPr>
          <p:cNvPr id="14" name="Text Placeholder 6">
            <a:extLst>
              <a:ext uri="{FF2B5EF4-FFF2-40B4-BE49-F238E27FC236}">
                <a16:creationId xmlns:a16="http://schemas.microsoft.com/office/drawing/2014/main" id="{16144FA4-9275-48B8-9366-3F0C579BE064}"/>
              </a:ext>
            </a:extLst>
          </p:cNvPr>
          <p:cNvSpPr txBox="1">
            <a:spLocks/>
          </p:cNvSpPr>
          <p:nvPr/>
        </p:nvSpPr>
        <p:spPr>
          <a:xfrm>
            <a:off x="462064" y="843558"/>
            <a:ext cx="3177254" cy="4050451"/>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Bef>
                <a:spcPts val="600"/>
              </a:spcBef>
              <a:spcAft>
                <a:spcPts val="600"/>
              </a:spcAft>
              <a:buFont typeface="Arial" pitchFamily="34" charset="0"/>
              <a:buChar char="•"/>
            </a:pPr>
            <a:r>
              <a:rPr lang="en-AU" sz="1200" b="0" dirty="0">
                <a:solidFill>
                  <a:schemeClr val="accent4">
                    <a:lumMod val="50000"/>
                  </a:schemeClr>
                </a:solidFill>
              </a:rPr>
              <a:t>The system can store </a:t>
            </a:r>
            <a:r>
              <a:rPr lang="en-AU" sz="1200" i="1" dirty="0">
                <a:solidFill>
                  <a:schemeClr val="accent4">
                    <a:lumMod val="50000"/>
                  </a:schemeClr>
                </a:solidFill>
              </a:rPr>
              <a:t>one </a:t>
            </a:r>
            <a:r>
              <a:rPr lang="en-AU" sz="1200" dirty="0">
                <a:solidFill>
                  <a:schemeClr val="accent4">
                    <a:lumMod val="50000"/>
                  </a:schemeClr>
                </a:solidFill>
              </a:rPr>
              <a:t>incident as a draft at a time.</a:t>
            </a:r>
          </a:p>
          <a:p>
            <a:pPr marL="214313" indent="-214313" algn="just">
              <a:spcBef>
                <a:spcPts val="600"/>
              </a:spcBef>
              <a:spcAft>
                <a:spcPts val="600"/>
              </a:spcAft>
              <a:buFont typeface="Arial" pitchFamily="34" charset="0"/>
              <a:buChar char="•"/>
            </a:pPr>
            <a:r>
              <a:rPr lang="en-AU" sz="1200" b="0" dirty="0">
                <a:solidFill>
                  <a:schemeClr val="accent4">
                    <a:lumMod val="50000"/>
                  </a:schemeClr>
                </a:solidFill>
              </a:rPr>
              <a:t>To save a draft at any stage while entering an incident, select </a:t>
            </a:r>
            <a:r>
              <a:rPr lang="en-AU" sz="1200" b="0" dirty="0" err="1">
                <a:solidFill>
                  <a:schemeClr val="accent4">
                    <a:lumMod val="50000"/>
                  </a:schemeClr>
                </a:solidFill>
              </a:rPr>
              <a:t>ooooooo</a:t>
            </a:r>
            <a:r>
              <a:rPr lang="en-AU" sz="1200" b="0" dirty="0">
                <a:solidFill>
                  <a:schemeClr val="accent4">
                    <a:lumMod val="50000"/>
                  </a:schemeClr>
                </a:solidFill>
              </a:rPr>
              <a:t>           located on the bottom right side of the screen.</a:t>
            </a:r>
          </a:p>
          <a:p>
            <a:pPr marL="214313" indent="-214313" algn="just">
              <a:spcBef>
                <a:spcPts val="600"/>
              </a:spcBef>
              <a:spcAft>
                <a:spcPts val="600"/>
              </a:spcAft>
              <a:buFont typeface="Arial" pitchFamily="34" charset="0"/>
              <a:buChar char="•"/>
            </a:pPr>
            <a:r>
              <a:rPr lang="en-AU" sz="1200" b="0" dirty="0">
                <a:solidFill>
                  <a:schemeClr val="accent4">
                    <a:lumMod val="50000"/>
                  </a:schemeClr>
                </a:solidFill>
              </a:rPr>
              <a:t>Whenever you select ‘Save &amp; Close’ instead of ‘Next’, your incident will be saved as a draft, and your screen will return to the Incidents dashboard. </a:t>
            </a:r>
          </a:p>
          <a:p>
            <a:pPr marL="214313" indent="-214313" algn="just">
              <a:spcBef>
                <a:spcPts val="600"/>
              </a:spcBef>
              <a:spcAft>
                <a:spcPts val="600"/>
              </a:spcAft>
              <a:buFont typeface="Arial" pitchFamily="34" charset="0"/>
              <a:buChar char="•"/>
            </a:pPr>
            <a:r>
              <a:rPr lang="en-AU" sz="1200" b="0" dirty="0">
                <a:solidFill>
                  <a:schemeClr val="accent4">
                    <a:lumMod val="50000"/>
                  </a:schemeClr>
                </a:solidFill>
              </a:rPr>
              <a:t>If you accidentally close your browser window, your incident will automatically be saved as a draft up until the last page where you clicked ‘Next’.</a:t>
            </a:r>
          </a:p>
          <a:p>
            <a:pPr marL="214313" indent="-214313" algn="just">
              <a:spcBef>
                <a:spcPts val="600"/>
              </a:spcBef>
              <a:spcAft>
                <a:spcPts val="600"/>
              </a:spcAft>
              <a:buFont typeface="Arial" pitchFamily="34" charset="0"/>
              <a:buChar char="•"/>
            </a:pPr>
            <a:r>
              <a:rPr lang="en-AU" sz="1200" b="0" dirty="0">
                <a:solidFill>
                  <a:schemeClr val="accent4">
                    <a:lumMod val="50000"/>
                  </a:schemeClr>
                </a:solidFill>
              </a:rPr>
              <a:t>Select </a:t>
            </a:r>
            <a:r>
              <a:rPr lang="en-AU" sz="1200" dirty="0">
                <a:solidFill>
                  <a:schemeClr val="accent4">
                    <a:lumMod val="50000"/>
                  </a:schemeClr>
                </a:solidFill>
              </a:rPr>
              <a:t>+Resume draft </a:t>
            </a:r>
            <a:r>
              <a:rPr lang="en-AU" sz="1200" b="0" dirty="0">
                <a:solidFill>
                  <a:schemeClr val="accent4">
                    <a:lumMod val="50000"/>
                  </a:schemeClr>
                </a:solidFill>
              </a:rPr>
              <a:t>to pick up where you left off (</a:t>
            </a:r>
            <a:r>
              <a:rPr lang="en-AU" sz="1200" b="0" dirty="0">
                <a:solidFill>
                  <a:schemeClr val="accent4">
                    <a:lumMod val="50000"/>
                  </a:schemeClr>
                </a:solidFill>
                <a:hlinkClick r:id="rId4" action="ppaction://hlinksldjump">
                  <a:extLst>
                    <a:ext uri="{A12FA001-AC4F-418D-AE19-62706E023703}">
                      <ahyp:hlinkClr xmlns:ahyp="http://schemas.microsoft.com/office/drawing/2018/hyperlinkcolor" val="tx"/>
                    </a:ext>
                  </a:extLst>
                </a:hlinkClick>
              </a:rPr>
              <a:t>refer to </a:t>
            </a:r>
            <a:r>
              <a:rPr lang="en-AU" sz="1200" b="0" i="1" dirty="0">
                <a:solidFill>
                  <a:schemeClr val="accent4">
                    <a:lumMod val="50000"/>
                  </a:schemeClr>
                </a:solidFill>
                <a:hlinkClick r:id="rId4" action="ppaction://hlinksldjump">
                  <a:extLst>
                    <a:ext uri="{A12FA001-AC4F-418D-AE19-62706E023703}">
                      <ahyp:hlinkClr xmlns:ahyp="http://schemas.microsoft.com/office/drawing/2018/hyperlinkcolor" val="tx"/>
                    </a:ext>
                  </a:extLst>
                </a:hlinkClick>
              </a:rPr>
              <a:t>resume draft</a:t>
            </a:r>
            <a:r>
              <a:rPr lang="en-AU" sz="1200" b="0" i="1" dirty="0">
                <a:solidFill>
                  <a:schemeClr val="accent4">
                    <a:lumMod val="50000"/>
                  </a:schemeClr>
                </a:solidFill>
              </a:rPr>
              <a:t>).</a:t>
            </a:r>
          </a:p>
        </p:txBody>
      </p:sp>
      <p:pic>
        <p:nvPicPr>
          <p:cNvPr id="17" name="Picture 16">
            <a:extLst>
              <a:ext uri="{FF2B5EF4-FFF2-40B4-BE49-F238E27FC236}">
                <a16:creationId xmlns:a16="http://schemas.microsoft.com/office/drawing/2014/main" id="{D2FF45A3-F011-473C-9013-D8ECC2D34E42}"/>
              </a:ext>
            </a:extLst>
          </p:cNvPr>
          <p:cNvPicPr>
            <a:picLocks noChangeAspect="1"/>
          </p:cNvPicPr>
          <p:nvPr/>
        </p:nvPicPr>
        <p:blipFill>
          <a:blip r:embed="rId5"/>
          <a:srcRect l="11794" t="20516" r="16098" b="25642"/>
          <a:stretch/>
        </p:blipFill>
        <p:spPr>
          <a:xfrm>
            <a:off x="2849528" y="1587796"/>
            <a:ext cx="815163" cy="191386"/>
          </a:xfrm>
          <a:prstGeom prst="rect">
            <a:avLst/>
          </a:prstGeom>
        </p:spPr>
      </p:pic>
      <p:sp>
        <p:nvSpPr>
          <p:cNvPr id="9" name="Rectangle 8"/>
          <p:cNvSpPr/>
          <p:nvPr/>
        </p:nvSpPr>
        <p:spPr>
          <a:xfrm>
            <a:off x="7423464" y="3898505"/>
            <a:ext cx="702078" cy="2338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4094450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6">
            <a:extLst>
              <a:ext uri="{FF2B5EF4-FFF2-40B4-BE49-F238E27FC236}">
                <a16:creationId xmlns:a16="http://schemas.microsoft.com/office/drawing/2014/main" id="{5A39D0F0-DB68-4EBB-A315-EFCD6A1AA0C6}"/>
              </a:ext>
            </a:extLst>
          </p:cNvPr>
          <p:cNvSpPr txBox="1">
            <a:spLocks/>
          </p:cNvSpPr>
          <p:nvPr/>
        </p:nvSpPr>
        <p:spPr>
          <a:xfrm>
            <a:off x="360362" y="1343791"/>
            <a:ext cx="3191834" cy="2572343"/>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itchFamily="34" charset="0"/>
              <a:buChar char="•"/>
            </a:pPr>
            <a:r>
              <a:rPr lang="en-AU" sz="1200" b="0">
                <a:solidFill>
                  <a:schemeClr val="accent4">
                    <a:lumMod val="50000"/>
                  </a:schemeClr>
                </a:solidFill>
              </a:rPr>
              <a:t>Enter information about who was involved in the incident.</a:t>
            </a:r>
            <a:br>
              <a:rPr lang="en-AU" sz="1200" b="0">
                <a:solidFill>
                  <a:schemeClr val="accent4">
                    <a:lumMod val="50000"/>
                  </a:schemeClr>
                </a:solidFill>
              </a:rPr>
            </a:br>
            <a:endParaRPr lang="en-AU" sz="1200" b="0">
              <a:solidFill>
                <a:schemeClr val="accent4">
                  <a:lumMod val="50000"/>
                </a:schemeClr>
              </a:solidFill>
            </a:endParaRPr>
          </a:p>
          <a:p>
            <a:pPr marL="214313" indent="-214313">
              <a:spcAft>
                <a:spcPts val="450"/>
              </a:spcAft>
              <a:buFont typeface="Arial" pitchFamily="34" charset="0"/>
              <a:buChar char="•"/>
            </a:pPr>
            <a:r>
              <a:rPr lang="en-AU" sz="1200" b="0">
                <a:solidFill>
                  <a:schemeClr val="accent4">
                    <a:lumMod val="50000"/>
                  </a:schemeClr>
                </a:solidFill>
              </a:rPr>
              <a:t>These questions will determine what type of incident(s) or near misses the system needs to create, including:</a:t>
            </a:r>
          </a:p>
          <a:p>
            <a:pPr marL="470297" indent="-214313">
              <a:spcAft>
                <a:spcPts val="450"/>
              </a:spcAft>
              <a:buFont typeface="Courier New" panose="02070309020205020404" pitchFamily="49" charset="0"/>
              <a:buChar char="o"/>
            </a:pPr>
            <a:r>
              <a:rPr lang="en-AU" sz="1200" b="0">
                <a:solidFill>
                  <a:schemeClr val="accent4">
                    <a:lumMod val="50000"/>
                  </a:schemeClr>
                </a:solidFill>
              </a:rPr>
              <a:t>Patient (Clinical)</a:t>
            </a:r>
          </a:p>
          <a:p>
            <a:pPr marL="470297" indent="-214313">
              <a:spcAft>
                <a:spcPts val="450"/>
              </a:spcAft>
              <a:buFont typeface="Courier New" panose="02070309020205020404" pitchFamily="49" charset="0"/>
              <a:buChar char="o"/>
            </a:pPr>
            <a:r>
              <a:rPr lang="en-AU" sz="1200" b="0">
                <a:solidFill>
                  <a:schemeClr val="accent4">
                    <a:lumMod val="50000"/>
                  </a:schemeClr>
                </a:solidFill>
              </a:rPr>
              <a:t>Staff (OHS)</a:t>
            </a:r>
          </a:p>
          <a:p>
            <a:pPr marL="470297" indent="-214313">
              <a:spcAft>
                <a:spcPts val="450"/>
              </a:spcAft>
              <a:buFont typeface="Courier New" panose="02070309020205020404" pitchFamily="49" charset="0"/>
              <a:buChar char="o"/>
            </a:pPr>
            <a:r>
              <a:rPr lang="en-AU" sz="1200" b="0">
                <a:solidFill>
                  <a:schemeClr val="accent4">
                    <a:lumMod val="50000"/>
                  </a:schemeClr>
                </a:solidFill>
              </a:rPr>
              <a:t>Visitor (OHS)</a:t>
            </a:r>
          </a:p>
          <a:p>
            <a:pPr>
              <a:spcAft>
                <a:spcPts val="450"/>
              </a:spcAft>
            </a:pPr>
            <a:endParaRPr lang="en-AU" sz="1200" b="0">
              <a:solidFill>
                <a:schemeClr val="accent4">
                  <a:lumMod val="50000"/>
                </a:schemeClr>
              </a:solidFill>
            </a:endParaRPr>
          </a:p>
          <a:p>
            <a:pPr>
              <a:spcAft>
                <a:spcPts val="450"/>
              </a:spcAft>
            </a:pPr>
            <a:endParaRPr lang="en-AU" sz="1200" b="0">
              <a:solidFill>
                <a:schemeClr val="accent4">
                  <a:lumMod val="50000"/>
                </a:schemeClr>
              </a:solidFill>
            </a:endParaRPr>
          </a:p>
        </p:txBody>
      </p:sp>
      <p:sp>
        <p:nvSpPr>
          <p:cNvPr id="7" name="Title 1">
            <a:extLst>
              <a:ext uri="{FF2B5EF4-FFF2-40B4-BE49-F238E27FC236}">
                <a16:creationId xmlns:a16="http://schemas.microsoft.com/office/drawing/2014/main" id="{6ACF0B78-D0B7-4413-B0A2-AA423737374F}"/>
              </a:ext>
            </a:extLst>
          </p:cNvPr>
          <p:cNvSpPr>
            <a:spLocks noGrp="1"/>
          </p:cNvSpPr>
          <p:nvPr>
            <p:ph type="title"/>
          </p:nvPr>
        </p:nvSpPr>
        <p:spPr/>
        <p:txBody>
          <a:bodyPr/>
          <a:lstStyle/>
          <a:p>
            <a:r>
              <a:rPr lang="en-AU"/>
              <a:t>Entering a new incident – who?</a:t>
            </a:r>
          </a:p>
        </p:txBody>
      </p:sp>
      <p:sp>
        <p:nvSpPr>
          <p:cNvPr id="4" name="Footer Placeholder 3"/>
          <p:cNvSpPr>
            <a:spLocks noGrp="1"/>
          </p:cNvSpPr>
          <p:nvPr>
            <p:ph type="ftr" sz="quarter" idx="11"/>
          </p:nvPr>
        </p:nvSpPr>
        <p:spPr>
          <a:xfrm>
            <a:off x="539750" y="4929453"/>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24</a:t>
            </a:fld>
            <a:endParaRPr lang="en-US"/>
          </a:p>
        </p:txBody>
      </p:sp>
      <p:pic>
        <p:nvPicPr>
          <p:cNvPr id="5" name="Picture 4">
            <a:extLst>
              <a:ext uri="{FF2B5EF4-FFF2-40B4-BE49-F238E27FC236}">
                <a16:creationId xmlns:a16="http://schemas.microsoft.com/office/drawing/2014/main" id="{898AF8AD-F198-CEBF-7F84-F9ACB5504F86}"/>
              </a:ext>
            </a:extLst>
          </p:cNvPr>
          <p:cNvPicPr>
            <a:picLocks noChangeAspect="1"/>
          </p:cNvPicPr>
          <p:nvPr/>
        </p:nvPicPr>
        <p:blipFill>
          <a:blip r:embed="rId3"/>
          <a:stretch>
            <a:fillRect/>
          </a:stretch>
        </p:blipFill>
        <p:spPr>
          <a:xfrm>
            <a:off x="3923098" y="983108"/>
            <a:ext cx="4860540" cy="3326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8465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AA05B9-0B40-076E-0AE7-BFD26C64F6AB}"/>
              </a:ext>
            </a:extLst>
          </p:cNvPr>
          <p:cNvPicPr>
            <a:picLocks noChangeAspect="1"/>
          </p:cNvPicPr>
          <p:nvPr/>
        </p:nvPicPr>
        <p:blipFill>
          <a:blip r:embed="rId3"/>
          <a:stretch>
            <a:fillRect/>
          </a:stretch>
        </p:blipFill>
        <p:spPr>
          <a:xfrm>
            <a:off x="2991293" y="825827"/>
            <a:ext cx="5831024" cy="3991011"/>
          </a:xfrm>
          <a:prstGeom prst="rect">
            <a:avLst/>
          </a:prstGeom>
          <a:ln>
            <a:noFill/>
          </a:ln>
          <a:effectLst>
            <a:outerShdw blurRad="292100" dist="139700" dir="2700000" algn="tl" rotWithShape="0">
              <a:srgbClr val="333333">
                <a:alpha val="65000"/>
              </a:srgbClr>
            </a:outerShdw>
          </a:effectLst>
        </p:spPr>
      </p:pic>
      <p:sp>
        <p:nvSpPr>
          <p:cNvPr id="24" name="Title 1">
            <a:extLst>
              <a:ext uri="{FF2B5EF4-FFF2-40B4-BE49-F238E27FC236}">
                <a16:creationId xmlns:a16="http://schemas.microsoft.com/office/drawing/2014/main" id="{D47C92C6-ED35-4234-B2EC-8A455D725A65}"/>
              </a:ext>
            </a:extLst>
          </p:cNvPr>
          <p:cNvSpPr>
            <a:spLocks noGrp="1"/>
          </p:cNvSpPr>
          <p:nvPr>
            <p:ph type="title"/>
          </p:nvPr>
        </p:nvSpPr>
        <p:spPr/>
        <p:txBody>
          <a:bodyPr/>
          <a:lstStyle/>
          <a:p>
            <a:r>
              <a:rPr lang="en-AU"/>
              <a:t>Entering a new incident – who?</a:t>
            </a:r>
          </a:p>
        </p:txBody>
      </p:sp>
      <p:sp>
        <p:nvSpPr>
          <p:cNvPr id="6" name="Text Placeholder 5">
            <a:extLst>
              <a:ext uri="{FF2B5EF4-FFF2-40B4-BE49-F238E27FC236}">
                <a16:creationId xmlns:a16="http://schemas.microsoft.com/office/drawing/2014/main" id="{A6D7328D-8591-4913-BD1C-A6B8893FF398}"/>
              </a:ext>
            </a:extLst>
          </p:cNvPr>
          <p:cNvSpPr>
            <a:spLocks noGrp="1"/>
          </p:cNvSpPr>
          <p:nvPr>
            <p:ph idx="1"/>
          </p:nvPr>
        </p:nvSpPr>
        <p:spPr>
          <a:xfrm>
            <a:off x="465047" y="1431594"/>
            <a:ext cx="1517162" cy="670028"/>
          </a:xfrm>
          <a:ln>
            <a:solidFill>
              <a:srgbClr val="FF0000"/>
            </a:solidFill>
          </a:ln>
        </p:spPr>
        <p:txBody>
          <a:bodyPr/>
          <a:lstStyle/>
          <a:p>
            <a:pPr algn="ctr"/>
            <a:r>
              <a:rPr lang="en-AU" b="0"/>
              <a:t>Selecting</a:t>
            </a:r>
            <a:r>
              <a:rPr lang="en-AU"/>
              <a:t> patient </a:t>
            </a:r>
            <a:r>
              <a:rPr lang="en-AU" b="0"/>
              <a:t>will create a </a:t>
            </a:r>
            <a:br>
              <a:rPr lang="en-AU" b="0"/>
            </a:br>
            <a:r>
              <a:rPr lang="en-AU"/>
              <a:t>clinical incident</a:t>
            </a:r>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25</a:t>
            </a:fld>
            <a:endParaRPr lang="en-US"/>
          </a:p>
        </p:txBody>
      </p:sp>
      <p:sp>
        <p:nvSpPr>
          <p:cNvPr id="15" name="Text Placeholder 5">
            <a:extLst>
              <a:ext uri="{FF2B5EF4-FFF2-40B4-BE49-F238E27FC236}">
                <a16:creationId xmlns:a16="http://schemas.microsoft.com/office/drawing/2014/main" id="{219DC160-A6E2-4E8A-A527-54781315F394}"/>
              </a:ext>
            </a:extLst>
          </p:cNvPr>
          <p:cNvSpPr txBox="1">
            <a:spLocks/>
          </p:cNvSpPr>
          <p:nvPr/>
        </p:nvSpPr>
        <p:spPr>
          <a:xfrm>
            <a:off x="465047" y="2232947"/>
            <a:ext cx="1517162" cy="693194"/>
          </a:xfrm>
          <a:prstGeom prst="rect">
            <a:avLst/>
          </a:prstGeom>
          <a:ln>
            <a:solidFill>
              <a:srgbClr val="FF0000"/>
            </a:solidFill>
          </a:ln>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lgn="ctr"/>
            <a:r>
              <a:rPr lang="en-AU" sz="1200" b="0">
                <a:solidFill>
                  <a:schemeClr val="accent4">
                    <a:lumMod val="50000"/>
                  </a:schemeClr>
                </a:solidFill>
              </a:rPr>
              <a:t>Selecting </a:t>
            </a:r>
            <a:r>
              <a:rPr lang="en-AU" sz="1200">
                <a:solidFill>
                  <a:schemeClr val="accent4">
                    <a:lumMod val="50000"/>
                  </a:schemeClr>
                </a:solidFill>
              </a:rPr>
              <a:t>staff or visitor</a:t>
            </a:r>
            <a:r>
              <a:rPr lang="en-AU" sz="1200" b="0">
                <a:solidFill>
                  <a:schemeClr val="accent4">
                    <a:lumMod val="50000"/>
                  </a:schemeClr>
                </a:solidFill>
              </a:rPr>
              <a:t> will create an </a:t>
            </a:r>
            <a:r>
              <a:rPr lang="en-AU" sz="1200">
                <a:solidFill>
                  <a:schemeClr val="accent4">
                    <a:lumMod val="50000"/>
                  </a:schemeClr>
                </a:solidFill>
              </a:rPr>
              <a:t>OHS incident</a:t>
            </a:r>
          </a:p>
        </p:txBody>
      </p:sp>
      <p:cxnSp>
        <p:nvCxnSpPr>
          <p:cNvPr id="17" name="Straight Arrow Connector 16">
            <a:extLst>
              <a:ext uri="{FF2B5EF4-FFF2-40B4-BE49-F238E27FC236}">
                <a16:creationId xmlns:a16="http://schemas.microsoft.com/office/drawing/2014/main" id="{AE2BD722-DED4-49B4-80B1-1BDDB3E8BD09}"/>
              </a:ext>
            </a:extLst>
          </p:cNvPr>
          <p:cNvCxnSpPr>
            <a:cxnSpLocks/>
            <a:stCxn id="6" idx="3"/>
          </p:cNvCxnSpPr>
          <p:nvPr/>
        </p:nvCxnSpPr>
        <p:spPr>
          <a:xfrm>
            <a:off x="1982209" y="1766608"/>
            <a:ext cx="2516936" cy="14842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 Placeholder 5">
            <a:extLst>
              <a:ext uri="{FF2B5EF4-FFF2-40B4-BE49-F238E27FC236}">
                <a16:creationId xmlns:a16="http://schemas.microsoft.com/office/drawing/2014/main" id="{2CD29DAB-F57D-4CE3-B37A-7DCA8B8602ED}"/>
              </a:ext>
            </a:extLst>
          </p:cNvPr>
          <p:cNvSpPr txBox="1">
            <a:spLocks/>
          </p:cNvSpPr>
          <p:nvPr/>
        </p:nvSpPr>
        <p:spPr>
          <a:xfrm>
            <a:off x="465047" y="3081527"/>
            <a:ext cx="1517162" cy="1025434"/>
          </a:xfrm>
          <a:prstGeom prst="rect">
            <a:avLst/>
          </a:prstGeom>
          <a:ln>
            <a:solidFill>
              <a:srgbClr val="FF0000"/>
            </a:solidFill>
          </a:ln>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lgn="ctr"/>
            <a:r>
              <a:rPr lang="en-AU" sz="1200" b="0">
                <a:solidFill>
                  <a:schemeClr val="accent4">
                    <a:lumMod val="50000"/>
                  </a:schemeClr>
                </a:solidFill>
              </a:rPr>
              <a:t>Answering ‘Yes’ will create a </a:t>
            </a:r>
            <a:br>
              <a:rPr lang="en-AU" sz="1200" b="0">
                <a:solidFill>
                  <a:schemeClr val="accent4">
                    <a:lumMod val="50000"/>
                  </a:schemeClr>
                </a:solidFill>
              </a:rPr>
            </a:br>
            <a:r>
              <a:rPr lang="en-AU" sz="1200">
                <a:solidFill>
                  <a:schemeClr val="accent4">
                    <a:lumMod val="50000"/>
                  </a:schemeClr>
                </a:solidFill>
              </a:rPr>
              <a:t>hazard </a:t>
            </a:r>
            <a:br>
              <a:rPr lang="en-AU" sz="1200">
                <a:solidFill>
                  <a:schemeClr val="accent4">
                    <a:lumMod val="50000"/>
                  </a:schemeClr>
                </a:solidFill>
              </a:rPr>
            </a:br>
            <a:r>
              <a:rPr lang="en-AU" sz="1200">
                <a:solidFill>
                  <a:schemeClr val="accent4">
                    <a:lumMod val="50000"/>
                  </a:schemeClr>
                </a:solidFill>
              </a:rPr>
              <a:t>(non-clinical/non-OHS event)</a:t>
            </a:r>
          </a:p>
        </p:txBody>
      </p:sp>
      <p:cxnSp>
        <p:nvCxnSpPr>
          <p:cNvPr id="21" name="Straight Arrow Connector 20">
            <a:extLst>
              <a:ext uri="{FF2B5EF4-FFF2-40B4-BE49-F238E27FC236}">
                <a16:creationId xmlns:a16="http://schemas.microsoft.com/office/drawing/2014/main" id="{255FE240-51D5-4BE4-8D4C-9D1FE7FB8731}"/>
              </a:ext>
            </a:extLst>
          </p:cNvPr>
          <p:cNvCxnSpPr>
            <a:cxnSpLocks/>
            <a:stCxn id="20" idx="3"/>
          </p:cNvCxnSpPr>
          <p:nvPr/>
        </p:nvCxnSpPr>
        <p:spPr>
          <a:xfrm>
            <a:off x="1982209" y="3594244"/>
            <a:ext cx="2537724" cy="7487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E51F9342-6F05-498E-BD29-C7E3A200FCC5}"/>
              </a:ext>
            </a:extLst>
          </p:cNvPr>
          <p:cNvSpPr txBox="1">
            <a:spLocks/>
          </p:cNvSpPr>
          <p:nvPr/>
        </p:nvSpPr>
        <p:spPr>
          <a:xfrm>
            <a:off x="6634717" y="2697964"/>
            <a:ext cx="1666286" cy="1009255"/>
          </a:xfrm>
          <a:prstGeom prst="rect">
            <a:avLst/>
          </a:prstGeom>
          <a:ln>
            <a:solidFill>
              <a:srgbClr val="FF0000"/>
            </a:solidFill>
          </a:ln>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lgn="ctr"/>
            <a:r>
              <a:rPr lang="en-AU" sz="1200" b="0">
                <a:solidFill>
                  <a:schemeClr val="accent4">
                    <a:lumMod val="50000"/>
                  </a:schemeClr>
                </a:solidFill>
              </a:rPr>
              <a:t>If you add multiple staff, or multiple patients, multiple incidents will be created.</a:t>
            </a:r>
            <a:endParaRPr lang="en-AU" sz="1200">
              <a:solidFill>
                <a:schemeClr val="accent4">
                  <a:lumMod val="50000"/>
                </a:schemeClr>
              </a:solidFill>
            </a:endParaRPr>
          </a:p>
        </p:txBody>
      </p:sp>
      <p:cxnSp>
        <p:nvCxnSpPr>
          <p:cNvPr id="16" name="Straight Arrow Connector 15">
            <a:extLst>
              <a:ext uri="{FF2B5EF4-FFF2-40B4-BE49-F238E27FC236}">
                <a16:creationId xmlns:a16="http://schemas.microsoft.com/office/drawing/2014/main" id="{381E0772-C465-4394-8FFB-931BB1F9155B}"/>
              </a:ext>
            </a:extLst>
          </p:cNvPr>
          <p:cNvCxnSpPr>
            <a:cxnSpLocks/>
            <a:stCxn id="15" idx="3"/>
          </p:cNvCxnSpPr>
          <p:nvPr/>
        </p:nvCxnSpPr>
        <p:spPr>
          <a:xfrm>
            <a:off x="1982209" y="2579544"/>
            <a:ext cx="2537724" cy="9329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44D3BD2-520B-8A34-F285-B6CCE942CE1E}"/>
              </a:ext>
            </a:extLst>
          </p:cNvPr>
          <p:cNvCxnSpPr>
            <a:cxnSpLocks/>
            <a:stCxn id="15" idx="3"/>
          </p:cNvCxnSpPr>
          <p:nvPr/>
        </p:nvCxnSpPr>
        <p:spPr>
          <a:xfrm>
            <a:off x="1982209" y="2579544"/>
            <a:ext cx="2537724" cy="12056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20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261ACF-C63A-AE0E-2F95-EAD20D6C01BE}"/>
              </a:ext>
            </a:extLst>
          </p:cNvPr>
          <p:cNvPicPr>
            <a:picLocks noChangeAspect="1"/>
          </p:cNvPicPr>
          <p:nvPr/>
        </p:nvPicPr>
        <p:blipFill>
          <a:blip r:embed="rId3"/>
          <a:stretch>
            <a:fillRect/>
          </a:stretch>
        </p:blipFill>
        <p:spPr>
          <a:xfrm>
            <a:off x="3822763" y="1069620"/>
            <a:ext cx="4533231" cy="3351844"/>
          </a:xfrm>
          <a:prstGeom prst="rect">
            <a:avLst/>
          </a:prstGeom>
          <a:ln>
            <a:noFill/>
          </a:ln>
          <a:effectLst>
            <a:outerShdw blurRad="292100" dist="139700" dir="2700000" algn="tl" rotWithShape="0">
              <a:srgbClr val="333333">
                <a:alpha val="65000"/>
              </a:srgbClr>
            </a:outerShdw>
          </a:effectLst>
        </p:spPr>
      </p:pic>
      <p:sp>
        <p:nvSpPr>
          <p:cNvPr id="14" name="Title 1">
            <a:extLst>
              <a:ext uri="{FF2B5EF4-FFF2-40B4-BE49-F238E27FC236}">
                <a16:creationId xmlns:a16="http://schemas.microsoft.com/office/drawing/2014/main" id="{96D29155-A23D-4583-9C0D-9B09977E1BEF}"/>
              </a:ext>
            </a:extLst>
          </p:cNvPr>
          <p:cNvSpPr>
            <a:spLocks noGrp="1"/>
          </p:cNvSpPr>
          <p:nvPr>
            <p:ph type="title"/>
          </p:nvPr>
        </p:nvSpPr>
        <p:spPr>
          <a:xfrm>
            <a:off x="539750" y="-116849"/>
            <a:ext cx="7199313" cy="809625"/>
          </a:xfrm>
        </p:spPr>
        <p:txBody>
          <a:bodyPr/>
          <a:lstStyle/>
          <a:p>
            <a:r>
              <a:rPr lang="en-AU"/>
              <a:t>Entering a new incident – multi-person incidents</a:t>
            </a:r>
          </a:p>
        </p:txBody>
      </p:sp>
      <p:sp>
        <p:nvSpPr>
          <p:cNvPr id="7" name="Text Placeholder 6"/>
          <p:cNvSpPr>
            <a:spLocks noGrp="1"/>
          </p:cNvSpPr>
          <p:nvPr>
            <p:ph idx="1"/>
          </p:nvPr>
        </p:nvSpPr>
        <p:spPr>
          <a:xfrm>
            <a:off x="355452" y="1487926"/>
            <a:ext cx="3245441" cy="2539409"/>
          </a:xfrm>
        </p:spPr>
        <p:txBody>
          <a:bodyPr/>
          <a:lstStyle/>
          <a:p>
            <a:r>
              <a:rPr lang="en-AU"/>
              <a:t>Multi-person incidents</a:t>
            </a:r>
          </a:p>
          <a:p>
            <a:pPr marL="171450" indent="-171450">
              <a:buFont typeface="Arial" panose="020B0604020202020204" pitchFamily="34" charset="0"/>
              <a:buChar char="•"/>
            </a:pPr>
            <a:r>
              <a:rPr lang="en-AU" b="0"/>
              <a:t>Where multiple people were affected by the same event, click the appropriate check boxes under ‘Who was involved?’.</a:t>
            </a:r>
          </a:p>
          <a:p>
            <a:pPr marL="171450" indent="-171450">
              <a:buFont typeface="Arial" panose="020B0604020202020204" pitchFamily="34" charset="0"/>
              <a:buChar char="•"/>
            </a:pPr>
            <a:r>
              <a:rPr lang="en-AU" b="0"/>
              <a:t>Details for who, when, and where will only need to be entered once.</a:t>
            </a:r>
          </a:p>
          <a:p>
            <a:pPr marL="171450" indent="-171450">
              <a:buFont typeface="Arial" panose="020B0604020202020204" pitchFamily="34" charset="0"/>
              <a:buChar char="•"/>
            </a:pPr>
            <a:r>
              <a:rPr lang="en-AU" b="0"/>
              <a:t>The wizard on the left under ‘What?’ will change depending on who was involved.</a:t>
            </a:r>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26</a:t>
            </a:fld>
            <a:endParaRPr lang="en-US"/>
          </a:p>
        </p:txBody>
      </p:sp>
      <p:sp>
        <p:nvSpPr>
          <p:cNvPr id="13" name="Rectangle 12">
            <a:extLst>
              <a:ext uri="{FF2B5EF4-FFF2-40B4-BE49-F238E27FC236}">
                <a16:creationId xmlns:a16="http://schemas.microsoft.com/office/drawing/2014/main" id="{39E454FD-83F6-4816-9DE1-0EF71B971940}"/>
              </a:ext>
            </a:extLst>
          </p:cNvPr>
          <p:cNvSpPr/>
          <p:nvPr/>
        </p:nvSpPr>
        <p:spPr>
          <a:xfrm>
            <a:off x="3851827" y="2759697"/>
            <a:ext cx="648915" cy="4968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cxnSp>
        <p:nvCxnSpPr>
          <p:cNvPr id="10" name="Straight Arrow Connector 9">
            <a:extLst>
              <a:ext uri="{FF2B5EF4-FFF2-40B4-BE49-F238E27FC236}">
                <a16:creationId xmlns:a16="http://schemas.microsoft.com/office/drawing/2014/main" id="{3BC069BD-8BD2-BF3E-86EB-ED08BFBB4ABD}"/>
              </a:ext>
            </a:extLst>
          </p:cNvPr>
          <p:cNvCxnSpPr>
            <a:cxnSpLocks/>
          </p:cNvCxnSpPr>
          <p:nvPr/>
        </p:nvCxnSpPr>
        <p:spPr>
          <a:xfrm flipV="1">
            <a:off x="3211101" y="3008121"/>
            <a:ext cx="822514" cy="3942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6906168-D77B-EAEF-4F1F-6FEB17FA597A}"/>
              </a:ext>
            </a:extLst>
          </p:cNvPr>
          <p:cNvCxnSpPr>
            <a:cxnSpLocks/>
            <a:stCxn id="17" idx="1"/>
          </p:cNvCxnSpPr>
          <p:nvPr/>
        </p:nvCxnSpPr>
        <p:spPr>
          <a:xfrm flipH="1" flipV="1">
            <a:off x="4355464" y="3008121"/>
            <a:ext cx="558368" cy="4234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Left Bracket 16">
            <a:extLst>
              <a:ext uri="{FF2B5EF4-FFF2-40B4-BE49-F238E27FC236}">
                <a16:creationId xmlns:a16="http://schemas.microsoft.com/office/drawing/2014/main" id="{D3249B8C-CD87-510D-A051-3086EA86C978}"/>
              </a:ext>
            </a:extLst>
          </p:cNvPr>
          <p:cNvSpPr/>
          <p:nvPr/>
        </p:nvSpPr>
        <p:spPr>
          <a:xfrm>
            <a:off x="4913832" y="3026768"/>
            <a:ext cx="162370" cy="809625"/>
          </a:xfrm>
          <a:prstGeom prst="leftBracket">
            <a:avLst/>
          </a:pr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75970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66EA9CD-6EF5-46BA-9858-89790A9A5877}"/>
              </a:ext>
            </a:extLst>
          </p:cNvPr>
          <p:cNvSpPr>
            <a:spLocks noGrp="1"/>
          </p:cNvSpPr>
          <p:nvPr>
            <p:ph type="title"/>
          </p:nvPr>
        </p:nvSpPr>
        <p:spPr>
          <a:xfrm>
            <a:off x="539750" y="-116849"/>
            <a:ext cx="7199313" cy="809625"/>
          </a:xfrm>
        </p:spPr>
        <p:txBody>
          <a:bodyPr/>
          <a:lstStyle/>
          <a:p>
            <a:r>
              <a:rPr lang="en-AU"/>
              <a:t>Entering a new incident – multi-person incidents</a:t>
            </a:r>
          </a:p>
        </p:txBody>
      </p:sp>
      <p:sp>
        <p:nvSpPr>
          <p:cNvPr id="7" name="Text Placeholder 6"/>
          <p:cNvSpPr>
            <a:spLocks noGrp="1"/>
          </p:cNvSpPr>
          <p:nvPr>
            <p:ph idx="1"/>
          </p:nvPr>
        </p:nvSpPr>
        <p:spPr>
          <a:xfrm>
            <a:off x="539750" y="990600"/>
            <a:ext cx="3075320" cy="3865563"/>
          </a:xfrm>
        </p:spPr>
        <p:txBody>
          <a:bodyPr/>
          <a:lstStyle/>
          <a:p>
            <a:r>
              <a:rPr lang="en-AU"/>
              <a:t>Multi-person incidents</a:t>
            </a:r>
          </a:p>
          <a:p>
            <a:pPr marL="171450" indent="-171450">
              <a:buFont typeface="Arial" panose="020B0604020202020204" pitchFamily="34" charset="0"/>
              <a:buChar char="•"/>
            </a:pPr>
            <a:r>
              <a:rPr lang="en-AU" b="0"/>
              <a:t>For example, from the screenshot on the right, patient, visitor, staff and hazard are selected. In this case, three separate incidents will be created for the one event.</a:t>
            </a:r>
          </a:p>
          <a:p>
            <a:pPr marL="171450" indent="-171450">
              <a:buFont typeface="Arial" panose="020B0604020202020204" pitchFamily="34" charset="0"/>
              <a:buChar char="•"/>
            </a:pPr>
            <a:r>
              <a:rPr lang="en-AU" b="0"/>
              <a:t>Each incident will have its own incident ID.</a:t>
            </a:r>
          </a:p>
          <a:p>
            <a:pPr marL="171450" indent="-171450">
              <a:buFont typeface="Arial" panose="020B0604020202020204" pitchFamily="34" charset="0"/>
              <a:buChar char="•"/>
            </a:pPr>
            <a:r>
              <a:rPr lang="en-AU" b="0"/>
              <a:t>This will allow the incidents to be directed to the appropriate teams and managers and ensures that confidentiality is protected. </a:t>
            </a:r>
          </a:p>
          <a:p>
            <a:pPr marL="171450" indent="-171450">
              <a:buFont typeface="Arial" panose="020B0604020202020204" pitchFamily="34" charset="0"/>
              <a:buChar char="•"/>
            </a:pPr>
            <a:r>
              <a:rPr lang="en-AU" b="0"/>
              <a:t>These will appear as Related incidents on the Incidents </a:t>
            </a:r>
            <a:r>
              <a:rPr lang="en-AU"/>
              <a:t>dashboard </a:t>
            </a:r>
            <a:r>
              <a:rPr lang="en-AU" b="0">
                <a:solidFill>
                  <a:schemeClr val="accent4">
                    <a:lumMod val="50000"/>
                  </a:schemeClr>
                </a:solidFill>
              </a:rPr>
              <a:t>(</a:t>
            </a:r>
            <a:r>
              <a:rPr lang="en-AU" b="0">
                <a:solidFill>
                  <a:schemeClr val="accent4">
                    <a:lumMod val="50000"/>
                  </a:schemeClr>
                </a:solidFill>
                <a:hlinkClick r:id="rId3" action="ppaction://hlinksldjump">
                  <a:extLst>
                    <a:ext uri="{A12FA001-AC4F-418D-AE19-62706E023703}">
                      <ahyp:hlinkClr xmlns:ahyp="http://schemas.microsoft.com/office/drawing/2018/hyperlinkcolor" val="tx"/>
                    </a:ext>
                  </a:extLst>
                </a:hlinkClick>
              </a:rPr>
              <a:t>refer to related incidents</a:t>
            </a:r>
            <a:r>
              <a:rPr lang="en-AU" b="0">
                <a:solidFill>
                  <a:schemeClr val="accent4">
                    <a:lumMod val="50000"/>
                  </a:schemeClr>
                </a:solidFill>
              </a:rPr>
              <a:t>). </a:t>
            </a:r>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27</a:t>
            </a:fld>
            <a:endParaRPr lang="en-US"/>
          </a:p>
        </p:txBody>
      </p:sp>
      <p:pic>
        <p:nvPicPr>
          <p:cNvPr id="6" name="Picture 5">
            <a:extLst>
              <a:ext uri="{FF2B5EF4-FFF2-40B4-BE49-F238E27FC236}">
                <a16:creationId xmlns:a16="http://schemas.microsoft.com/office/drawing/2014/main" id="{299E6F94-C8A9-87E0-651B-695FF5D37199}"/>
              </a:ext>
            </a:extLst>
          </p:cNvPr>
          <p:cNvPicPr>
            <a:picLocks noChangeAspect="1"/>
          </p:cNvPicPr>
          <p:nvPr/>
        </p:nvPicPr>
        <p:blipFill>
          <a:blip r:embed="rId4"/>
          <a:stretch>
            <a:fillRect/>
          </a:stretch>
        </p:blipFill>
        <p:spPr>
          <a:xfrm>
            <a:off x="3923098" y="983108"/>
            <a:ext cx="4860540" cy="3326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4076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4E8334-DFBC-4CF9-9A5A-F81B48338562}"/>
              </a:ext>
            </a:extLst>
          </p:cNvPr>
          <p:cNvPicPr>
            <a:picLocks noChangeAspect="1"/>
          </p:cNvPicPr>
          <p:nvPr/>
        </p:nvPicPr>
        <p:blipFill>
          <a:blip r:embed="rId3"/>
          <a:stretch>
            <a:fillRect/>
          </a:stretch>
        </p:blipFill>
        <p:spPr>
          <a:xfrm>
            <a:off x="4448377" y="910934"/>
            <a:ext cx="4308632" cy="3865689"/>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C6435925-A119-4275-B544-421A63BEEB2D}"/>
              </a:ext>
            </a:extLst>
          </p:cNvPr>
          <p:cNvSpPr>
            <a:spLocks noGrp="1"/>
          </p:cNvSpPr>
          <p:nvPr>
            <p:ph type="title"/>
          </p:nvPr>
        </p:nvSpPr>
        <p:spPr>
          <a:xfrm>
            <a:off x="539750" y="-116849"/>
            <a:ext cx="7199313" cy="809625"/>
          </a:xfrm>
        </p:spPr>
        <p:txBody>
          <a:bodyPr/>
          <a:lstStyle/>
          <a:p>
            <a:r>
              <a:rPr lang="en-AU"/>
              <a:t>Entering a new incident – on behalf of someone else</a:t>
            </a:r>
          </a:p>
        </p:txBody>
      </p:sp>
      <p:sp>
        <p:nvSpPr>
          <p:cNvPr id="7" name="Text Placeholder 6"/>
          <p:cNvSpPr>
            <a:spLocks noGrp="1"/>
          </p:cNvSpPr>
          <p:nvPr>
            <p:ph idx="1"/>
          </p:nvPr>
        </p:nvSpPr>
        <p:spPr>
          <a:xfrm>
            <a:off x="539750" y="990600"/>
            <a:ext cx="3684920" cy="3865563"/>
          </a:xfrm>
        </p:spPr>
        <p:txBody>
          <a:bodyPr/>
          <a:lstStyle/>
          <a:p>
            <a:r>
              <a:rPr lang="en-AU"/>
              <a:t>Entering an incident on behalf of someone else</a:t>
            </a:r>
          </a:p>
          <a:p>
            <a:pPr marL="171450" indent="-171450">
              <a:buFont typeface="Arial" panose="020B0604020202020204" pitchFamily="34" charset="0"/>
              <a:buChar char="•"/>
            </a:pPr>
            <a:r>
              <a:rPr lang="en-AU" b="0"/>
              <a:t>If you are the staff member affected, your details will automatically appear.</a:t>
            </a:r>
          </a:p>
          <a:p>
            <a:pPr marL="171450" indent="-171450">
              <a:buFont typeface="Arial" panose="020B0604020202020204" pitchFamily="34" charset="0"/>
              <a:buChar char="•"/>
            </a:pPr>
            <a:r>
              <a:rPr lang="en-AU" b="0"/>
              <a:t>Multiple staff members can be added.</a:t>
            </a:r>
          </a:p>
          <a:p>
            <a:pPr marL="171450" indent="-171450">
              <a:buFont typeface="Arial" panose="020B0604020202020204" pitchFamily="34" charset="0"/>
              <a:buChar char="•"/>
            </a:pPr>
            <a:r>
              <a:rPr lang="en-AU" b="0"/>
              <a:t>You can also report an incident on behalf of another staff member. They will receive and email notification and will now have the ability to edit it. To protect their privacy, you will not be notified of the outcome.</a:t>
            </a:r>
          </a:p>
          <a:p>
            <a:pPr marL="171450" indent="-171450">
              <a:buFont typeface="Arial" panose="020B0604020202020204" pitchFamily="34" charset="0"/>
              <a:buChar char="•"/>
            </a:pPr>
            <a:r>
              <a:rPr lang="en-AU" b="0"/>
              <a:t>If you think a colleague may have been impacted, you can answer ‘No’ to this question. The system will send them an email encouraging them to report how they have been impacted by this event.</a:t>
            </a:r>
          </a:p>
          <a:p>
            <a:endParaRPr lang="en-AU" b="0"/>
          </a:p>
          <a:p>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28</a:t>
            </a:fld>
            <a:endParaRPr lang="en-US"/>
          </a:p>
        </p:txBody>
      </p:sp>
      <p:sp>
        <p:nvSpPr>
          <p:cNvPr id="10" name="Rectangle 9">
            <a:extLst>
              <a:ext uri="{FF2B5EF4-FFF2-40B4-BE49-F238E27FC236}">
                <a16:creationId xmlns:a16="http://schemas.microsoft.com/office/drawing/2014/main" id="{143D6981-BAE4-487D-A4AC-53F7313F817B}"/>
              </a:ext>
            </a:extLst>
          </p:cNvPr>
          <p:cNvSpPr/>
          <p:nvPr/>
        </p:nvSpPr>
        <p:spPr>
          <a:xfrm>
            <a:off x="4511920" y="3273828"/>
            <a:ext cx="3227143" cy="5400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3614771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F4BE965-1660-4BD4-894A-16D627BBAF84}"/>
              </a:ext>
            </a:extLst>
          </p:cNvPr>
          <p:cNvSpPr>
            <a:spLocks noGrp="1"/>
          </p:cNvSpPr>
          <p:nvPr>
            <p:ph type="title"/>
          </p:nvPr>
        </p:nvSpPr>
        <p:spPr>
          <a:xfrm>
            <a:off x="539750" y="-116849"/>
            <a:ext cx="7199313" cy="809625"/>
          </a:xfrm>
        </p:spPr>
        <p:txBody>
          <a:bodyPr/>
          <a:lstStyle/>
          <a:p>
            <a:r>
              <a:rPr lang="en-AU"/>
              <a:t>Entering a new incident – when?</a:t>
            </a:r>
          </a:p>
        </p:txBody>
      </p:sp>
      <p:sp>
        <p:nvSpPr>
          <p:cNvPr id="7" name="Text Placeholder 6"/>
          <p:cNvSpPr>
            <a:spLocks noGrp="1"/>
          </p:cNvSpPr>
          <p:nvPr>
            <p:ph idx="1"/>
          </p:nvPr>
        </p:nvSpPr>
        <p:spPr>
          <a:xfrm>
            <a:off x="539750" y="990600"/>
            <a:ext cx="3174557" cy="3865563"/>
          </a:xfrm>
        </p:spPr>
        <p:txBody>
          <a:bodyPr/>
          <a:lstStyle/>
          <a:p>
            <a:pPr marL="171450" indent="-171450">
              <a:buFont typeface="Arial" panose="020B0604020202020204" pitchFamily="34" charset="0"/>
              <a:buChar char="•"/>
            </a:pPr>
            <a:r>
              <a:rPr lang="en-AU"/>
              <a:t>Incident date is the date on which the incident occurred.</a:t>
            </a:r>
          </a:p>
          <a:p>
            <a:pPr marL="171450" indent="-171450">
              <a:buFont typeface="Arial" panose="020B0604020202020204" pitchFamily="34" charset="0"/>
              <a:buChar char="•"/>
            </a:pPr>
            <a:r>
              <a:rPr lang="en-AU" b="0"/>
              <a:t>Incident date defaults to today’s date.</a:t>
            </a:r>
          </a:p>
          <a:p>
            <a:pPr marL="171450" indent="-171450">
              <a:buFont typeface="Arial" panose="020B0604020202020204" pitchFamily="34" charset="0"/>
              <a:buChar char="•"/>
            </a:pPr>
            <a:r>
              <a:rPr lang="en-AU" b="0"/>
              <a:t>Change the default date if the incident occurred at an earlier date</a:t>
            </a:r>
          </a:p>
          <a:p>
            <a:pPr marL="171450" indent="-171450">
              <a:buFont typeface="Arial" panose="020B0604020202020204" pitchFamily="34" charset="0"/>
              <a:buChar char="•"/>
            </a:pPr>
            <a:r>
              <a:rPr lang="en-AU" b="0"/>
              <a:t>Use 24-hour time format when entering the time of the incident.</a:t>
            </a:r>
          </a:p>
          <a:p>
            <a:pPr marL="171450" indent="-171450">
              <a:buFont typeface="Arial" panose="020B0604020202020204" pitchFamily="34" charset="0"/>
              <a:buChar char="•"/>
            </a:pPr>
            <a:r>
              <a:rPr lang="en-AU" b="0"/>
              <a:t>Notification date is the date the incident was reported and will always default to today’s date. It cannot be changed.</a:t>
            </a:r>
          </a:p>
          <a:p>
            <a:pPr marL="171450" indent="-171450">
              <a:buFont typeface="Arial" panose="020B0604020202020204" pitchFamily="34" charset="0"/>
              <a:buChar char="•"/>
            </a:pPr>
            <a:r>
              <a:rPr lang="en-AU" b="0"/>
              <a:t>Note: Take care that incorrect dates such as Dates of Birth are not entered in the incident date field</a:t>
            </a:r>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29</a:t>
            </a:fld>
            <a:endParaRPr lang="en-US"/>
          </a:p>
        </p:txBody>
      </p:sp>
      <p:pic>
        <p:nvPicPr>
          <p:cNvPr id="9" name="Picture 8">
            <a:extLst>
              <a:ext uri="{FF2B5EF4-FFF2-40B4-BE49-F238E27FC236}">
                <a16:creationId xmlns:a16="http://schemas.microsoft.com/office/drawing/2014/main" id="{761C0A92-2665-4411-AE91-493BC56290FB}"/>
              </a:ext>
            </a:extLst>
          </p:cNvPr>
          <p:cNvPicPr>
            <a:picLocks noChangeAspect="1"/>
          </p:cNvPicPr>
          <p:nvPr/>
        </p:nvPicPr>
        <p:blipFill>
          <a:blip r:embed="rId3"/>
          <a:stretch>
            <a:fillRect/>
          </a:stretch>
        </p:blipFill>
        <p:spPr>
          <a:xfrm>
            <a:off x="3864554" y="1050960"/>
            <a:ext cx="5103648" cy="35190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021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655675" y="2257277"/>
            <a:ext cx="5832648" cy="628946"/>
          </a:xfrm>
        </p:spPr>
        <p:txBody>
          <a:bodyPr/>
          <a:lstStyle/>
          <a:p>
            <a:r>
              <a:rPr lang="en-US"/>
              <a:t>System access</a:t>
            </a:r>
          </a:p>
          <a:p>
            <a:endParaRPr lang="en-AU"/>
          </a:p>
        </p:txBody>
      </p:sp>
      <p:sp>
        <p:nvSpPr>
          <p:cNvPr id="6" name="Title 5" hidden="1">
            <a:extLst>
              <a:ext uri="{FF2B5EF4-FFF2-40B4-BE49-F238E27FC236}">
                <a16:creationId xmlns:a16="http://schemas.microsoft.com/office/drawing/2014/main" id="{2ED93E06-F3A5-477B-8E99-862E87B6C65C}"/>
              </a:ext>
            </a:extLst>
          </p:cNvPr>
          <p:cNvSpPr>
            <a:spLocks noGrp="1"/>
          </p:cNvSpPr>
          <p:nvPr>
            <p:ph type="title" idx="4294967295"/>
          </p:nvPr>
        </p:nvSpPr>
        <p:spPr>
          <a:xfrm>
            <a:off x="0" y="274638"/>
            <a:ext cx="7886700" cy="993775"/>
          </a:xfrm>
          <a:prstGeom prst="rect">
            <a:avLst/>
          </a:prstGeom>
        </p:spPr>
        <p:txBody>
          <a:bodyPr/>
          <a:lstStyle/>
          <a:p>
            <a:r>
              <a:rPr lang="en-AU"/>
              <a:t>System access</a:t>
            </a:r>
          </a:p>
        </p:txBody>
      </p:sp>
    </p:spTree>
    <p:extLst>
      <p:ext uri="{BB962C8B-B14F-4D97-AF65-F5344CB8AC3E}">
        <p14:creationId xmlns:p14="http://schemas.microsoft.com/office/powerpoint/2010/main" val="4177226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1FC4CC-0D2B-43C5-9AEA-BCF77C6556B2}"/>
              </a:ext>
            </a:extLst>
          </p:cNvPr>
          <p:cNvSpPr>
            <a:spLocks noGrp="1"/>
          </p:cNvSpPr>
          <p:nvPr>
            <p:ph type="title"/>
          </p:nvPr>
        </p:nvSpPr>
        <p:spPr>
          <a:xfrm>
            <a:off x="539750" y="-116849"/>
            <a:ext cx="7199313" cy="809625"/>
          </a:xfrm>
        </p:spPr>
        <p:txBody>
          <a:bodyPr/>
          <a:lstStyle/>
          <a:p>
            <a:r>
              <a:rPr lang="en-AU"/>
              <a:t>Entering a new incident – where?</a:t>
            </a:r>
          </a:p>
        </p:txBody>
      </p:sp>
      <p:sp>
        <p:nvSpPr>
          <p:cNvPr id="7" name="Text Placeholder 6"/>
          <p:cNvSpPr>
            <a:spLocks noGrp="1"/>
          </p:cNvSpPr>
          <p:nvPr>
            <p:ph idx="1"/>
          </p:nvPr>
        </p:nvSpPr>
        <p:spPr>
          <a:xfrm>
            <a:off x="518282" y="1954175"/>
            <a:ext cx="3621124" cy="1235149"/>
          </a:xfrm>
        </p:spPr>
        <p:txBody>
          <a:bodyPr/>
          <a:lstStyle/>
          <a:p>
            <a:pPr marL="171450" indent="-171450">
              <a:buFont typeface="Arial" panose="020B0604020202020204" pitchFamily="34" charset="0"/>
              <a:buChar char="•"/>
            </a:pPr>
            <a:r>
              <a:rPr lang="en-AU" b="0"/>
              <a:t>Select the most appropriate locations. </a:t>
            </a:r>
          </a:p>
          <a:p>
            <a:pPr marL="171450" indent="-171450">
              <a:buFont typeface="Arial" panose="020B0604020202020204" pitchFamily="34" charset="0"/>
              <a:buChar char="•"/>
            </a:pPr>
            <a:r>
              <a:rPr lang="en-AU" b="0"/>
              <a:t>These dropdown options have been configured by your organisation.</a:t>
            </a:r>
          </a:p>
          <a:p>
            <a:pPr marL="171450" indent="-171450">
              <a:buFont typeface="Arial" panose="020B0604020202020204" pitchFamily="34" charset="0"/>
              <a:buChar char="•"/>
            </a:pPr>
            <a:endParaRPr lang="en-AU" b="0"/>
          </a:p>
          <a:p>
            <a:pPr marL="171450" indent="-171450">
              <a:buFont typeface="Arial" panose="020B0604020202020204" pitchFamily="34" charset="0"/>
              <a:buChar char="•"/>
            </a:pPr>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30</a:t>
            </a:fld>
            <a:endParaRPr lang="en-US"/>
          </a:p>
        </p:txBody>
      </p:sp>
      <p:pic>
        <p:nvPicPr>
          <p:cNvPr id="9" name="Picture 8">
            <a:extLst>
              <a:ext uri="{FF2B5EF4-FFF2-40B4-BE49-F238E27FC236}">
                <a16:creationId xmlns:a16="http://schemas.microsoft.com/office/drawing/2014/main" id="{ADB98323-006F-4CF6-B942-54DBFBA85043}"/>
              </a:ext>
            </a:extLst>
          </p:cNvPr>
          <p:cNvPicPr>
            <a:picLocks noChangeAspect="1"/>
          </p:cNvPicPr>
          <p:nvPr/>
        </p:nvPicPr>
        <p:blipFill>
          <a:blip r:embed="rId3"/>
          <a:stretch>
            <a:fillRect/>
          </a:stretch>
        </p:blipFill>
        <p:spPr>
          <a:xfrm>
            <a:off x="4355976" y="843559"/>
            <a:ext cx="4179263" cy="3927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2093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8E9AF0D-AC85-4076-8340-88AB9CAEA7F1}"/>
              </a:ext>
            </a:extLst>
          </p:cNvPr>
          <p:cNvSpPr>
            <a:spLocks noGrp="1"/>
          </p:cNvSpPr>
          <p:nvPr>
            <p:ph type="title"/>
          </p:nvPr>
        </p:nvSpPr>
        <p:spPr>
          <a:xfrm>
            <a:off x="539750" y="-116849"/>
            <a:ext cx="7199313" cy="809625"/>
          </a:xfrm>
        </p:spPr>
        <p:txBody>
          <a:bodyPr/>
          <a:lstStyle/>
          <a:p>
            <a:r>
              <a:rPr lang="en-AU"/>
              <a:t>Entering a new incident – what happened?</a:t>
            </a:r>
          </a:p>
        </p:txBody>
      </p:sp>
      <p:sp>
        <p:nvSpPr>
          <p:cNvPr id="7" name="Text Placeholder 6"/>
          <p:cNvSpPr>
            <a:spLocks noGrp="1"/>
          </p:cNvSpPr>
          <p:nvPr>
            <p:ph idx="1"/>
          </p:nvPr>
        </p:nvSpPr>
        <p:spPr>
          <a:xfrm>
            <a:off x="539750" y="990600"/>
            <a:ext cx="3323413" cy="3865563"/>
          </a:xfrm>
        </p:spPr>
        <p:txBody>
          <a:bodyPr/>
          <a:lstStyle/>
          <a:p>
            <a:pPr marL="171450" indent="-171450">
              <a:buFont typeface="Arial" panose="020B0604020202020204" pitchFamily="34" charset="0"/>
              <a:buChar char="•"/>
            </a:pPr>
            <a:r>
              <a:rPr lang="en-AU" b="0"/>
              <a:t>The section needs  to be completed for everyone who was involved.</a:t>
            </a:r>
          </a:p>
          <a:p>
            <a:pPr marL="171450" indent="-171450">
              <a:buFont typeface="Arial" panose="020B0604020202020204" pitchFamily="34" charset="0"/>
              <a:buChar char="•"/>
            </a:pPr>
            <a:r>
              <a:rPr lang="en-AU" b="0"/>
              <a:t>Click into the box under Add Events.</a:t>
            </a:r>
          </a:p>
          <a:p>
            <a:pPr marL="171450" indent="-171450">
              <a:buFont typeface="Arial" panose="020B0604020202020204" pitchFamily="34" charset="0"/>
              <a:buChar char="•"/>
            </a:pPr>
            <a:r>
              <a:rPr lang="en-AU" b="0"/>
              <a:t>Select the most appropriate incident type by:</a:t>
            </a:r>
          </a:p>
          <a:p>
            <a:pPr marL="342900" lvl="1">
              <a:buFont typeface="Courier New" panose="02070309020205020404" pitchFamily="49" charset="0"/>
              <a:buChar char="o"/>
            </a:pPr>
            <a:r>
              <a:rPr lang="en-AU" b="0"/>
              <a:t>Scrolling through the dropdown list of event types or</a:t>
            </a:r>
          </a:p>
          <a:p>
            <a:pPr marL="342900" lvl="1">
              <a:buFont typeface="Courier New" panose="02070309020205020404" pitchFamily="49" charset="0"/>
              <a:buChar char="o"/>
            </a:pPr>
            <a:r>
              <a:rPr lang="en-AU" b="0"/>
              <a:t>Type a keyword* into the box to reduce the number of options (then click to select).</a:t>
            </a:r>
          </a:p>
          <a:p>
            <a:pPr marL="171450" indent="-171450">
              <a:buFont typeface="Arial" panose="020B0604020202020204" pitchFamily="34" charset="0"/>
              <a:buChar char="•"/>
            </a:pPr>
            <a:r>
              <a:rPr lang="en-AU" b="0"/>
              <a:t>Repeat to add as many event types as required.</a:t>
            </a:r>
          </a:p>
          <a:p>
            <a:r>
              <a:rPr lang="en-AU" b="0" i="1"/>
              <a:t>* Event types are tagged with keywords so when you start typing only related incident types will appear.</a:t>
            </a:r>
          </a:p>
          <a:p>
            <a:pPr marL="171450" indent="-171450">
              <a:buFont typeface="Arial" panose="020B0604020202020204" pitchFamily="34" charset="0"/>
              <a:buChar char="•"/>
            </a:pPr>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31</a:t>
            </a:fld>
            <a:endParaRPr lang="en-US"/>
          </a:p>
        </p:txBody>
      </p:sp>
      <p:pic>
        <p:nvPicPr>
          <p:cNvPr id="10" name="Picture 9">
            <a:extLst>
              <a:ext uri="{FF2B5EF4-FFF2-40B4-BE49-F238E27FC236}">
                <a16:creationId xmlns:a16="http://schemas.microsoft.com/office/drawing/2014/main" id="{9EB61350-432D-4176-B956-F8FC4160DC87}"/>
              </a:ext>
            </a:extLst>
          </p:cNvPr>
          <p:cNvPicPr>
            <a:picLocks noChangeAspect="1"/>
          </p:cNvPicPr>
          <p:nvPr/>
        </p:nvPicPr>
        <p:blipFill>
          <a:blip r:embed="rId3"/>
          <a:stretch>
            <a:fillRect/>
          </a:stretch>
        </p:blipFill>
        <p:spPr>
          <a:xfrm>
            <a:off x="4054630" y="951570"/>
            <a:ext cx="4959874" cy="3847137"/>
          </a:xfrm>
          <a:prstGeom prst="rect">
            <a:avLst/>
          </a:prstGeom>
        </p:spPr>
      </p:pic>
    </p:spTree>
    <p:extLst>
      <p:ext uri="{BB962C8B-B14F-4D97-AF65-F5344CB8AC3E}">
        <p14:creationId xmlns:p14="http://schemas.microsoft.com/office/powerpoint/2010/main" val="1382982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5F4135-7C88-42A0-A008-9B817B2FD213}"/>
              </a:ext>
            </a:extLst>
          </p:cNvPr>
          <p:cNvPicPr>
            <a:picLocks noChangeAspect="1"/>
          </p:cNvPicPr>
          <p:nvPr/>
        </p:nvPicPr>
        <p:blipFill>
          <a:blip r:embed="rId3"/>
          <a:stretch>
            <a:fillRect/>
          </a:stretch>
        </p:blipFill>
        <p:spPr>
          <a:xfrm>
            <a:off x="4517994" y="922234"/>
            <a:ext cx="4131738" cy="3876692"/>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72B73C5D-C155-4AE7-B277-F561AC373313}"/>
              </a:ext>
            </a:extLst>
          </p:cNvPr>
          <p:cNvSpPr>
            <a:spLocks noGrp="1"/>
          </p:cNvSpPr>
          <p:nvPr>
            <p:ph type="title"/>
          </p:nvPr>
        </p:nvSpPr>
        <p:spPr>
          <a:xfrm>
            <a:off x="539750" y="-116849"/>
            <a:ext cx="7199313" cy="809625"/>
          </a:xfrm>
        </p:spPr>
        <p:txBody>
          <a:bodyPr/>
          <a:lstStyle/>
          <a:p>
            <a:r>
              <a:rPr lang="en-AU"/>
              <a:t>Entering a new incident – what happened? </a:t>
            </a:r>
          </a:p>
        </p:txBody>
      </p:sp>
      <p:sp>
        <p:nvSpPr>
          <p:cNvPr id="7" name="Text Placeholder 6"/>
          <p:cNvSpPr>
            <a:spLocks noGrp="1"/>
          </p:cNvSpPr>
          <p:nvPr>
            <p:ph idx="1"/>
          </p:nvPr>
        </p:nvSpPr>
        <p:spPr>
          <a:xfrm>
            <a:off x="539750" y="990600"/>
            <a:ext cx="3626926" cy="3865563"/>
          </a:xfrm>
        </p:spPr>
        <p:txBody>
          <a:bodyPr/>
          <a:lstStyle/>
          <a:p>
            <a:pPr marL="171450" indent="-171450">
              <a:buFont typeface="Arial" panose="020B0604020202020204" pitchFamily="34" charset="0"/>
              <a:buChar char="•"/>
            </a:pPr>
            <a:r>
              <a:rPr lang="en-AU" b="0"/>
              <a:t>Depending on which event types are selected, there may be additional questions to answer. </a:t>
            </a:r>
          </a:p>
          <a:p>
            <a:pPr marL="171450" indent="-171450">
              <a:buFont typeface="Arial" panose="020B0604020202020204" pitchFamily="34" charset="0"/>
              <a:buChar char="•"/>
            </a:pPr>
            <a:r>
              <a:rPr lang="en-AU" b="0"/>
              <a:t>These will appear under </a:t>
            </a:r>
            <a:r>
              <a:rPr lang="en-AU"/>
              <a:t>Details</a:t>
            </a:r>
            <a:r>
              <a:rPr lang="en-AU" b="0"/>
              <a:t> when event types are added.</a:t>
            </a:r>
          </a:p>
          <a:p>
            <a:pPr marL="171450" indent="-171450">
              <a:buFont typeface="Arial" panose="020B0604020202020204" pitchFamily="34" charset="0"/>
              <a:buChar char="•"/>
            </a:pPr>
            <a:r>
              <a:rPr lang="en-AU" b="0"/>
              <a:t>Click on the arrow to answer the questions.</a:t>
            </a:r>
          </a:p>
          <a:p>
            <a:pPr marL="171450" indent="-171450">
              <a:buFont typeface="Arial" panose="020B0604020202020204" pitchFamily="34" charset="0"/>
              <a:buChar char="•"/>
            </a:pPr>
            <a:r>
              <a:rPr lang="en-AU" b="0"/>
              <a:t>Repeat until all sections are complete.</a:t>
            </a:r>
          </a:p>
          <a:p>
            <a:pPr marL="171450" indent="-171450">
              <a:buFont typeface="Arial" panose="020B0604020202020204" pitchFamily="34" charset="0"/>
              <a:buChar char="•"/>
            </a:pPr>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32</a:t>
            </a:fld>
            <a:endParaRPr lang="en-US"/>
          </a:p>
        </p:txBody>
      </p:sp>
      <p:sp>
        <p:nvSpPr>
          <p:cNvPr id="11" name="Rectangle 10"/>
          <p:cNvSpPr/>
          <p:nvPr/>
        </p:nvSpPr>
        <p:spPr>
          <a:xfrm>
            <a:off x="8130916" y="3489852"/>
            <a:ext cx="167498" cy="1620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462796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6527F8-6A21-4556-A962-5CE3F4586EFC}"/>
              </a:ext>
            </a:extLst>
          </p:cNvPr>
          <p:cNvSpPr>
            <a:spLocks noGrp="1"/>
          </p:cNvSpPr>
          <p:nvPr>
            <p:ph type="title"/>
          </p:nvPr>
        </p:nvSpPr>
        <p:spPr>
          <a:xfrm>
            <a:off x="539750" y="-116849"/>
            <a:ext cx="7199313" cy="809625"/>
          </a:xfrm>
        </p:spPr>
        <p:txBody>
          <a:bodyPr/>
          <a:lstStyle/>
          <a:p>
            <a:r>
              <a:rPr lang="en-AU"/>
              <a:t>Entering a new incident – what happened?</a:t>
            </a:r>
          </a:p>
        </p:txBody>
      </p:sp>
      <p:sp>
        <p:nvSpPr>
          <p:cNvPr id="7" name="Text Placeholder 6"/>
          <p:cNvSpPr>
            <a:spLocks noGrp="1"/>
          </p:cNvSpPr>
          <p:nvPr>
            <p:ph idx="1"/>
          </p:nvPr>
        </p:nvSpPr>
        <p:spPr>
          <a:xfrm>
            <a:off x="342105" y="1331234"/>
            <a:ext cx="4067877" cy="2716226"/>
          </a:xfrm>
          <a:noFill/>
        </p:spPr>
        <p:txBody>
          <a:bodyPr vert="horz" wrap="square" lIns="68580" tIns="34290" rIns="68580" bIns="34290" numCol="1" anchor="t" anchorCtr="0" compatLnSpc="1">
            <a:prstTxWarp prst="textNoShape">
              <a:avLst/>
            </a:prstTxWarp>
          </a:bodyPr>
          <a:lstStyle/>
          <a:p>
            <a:pPr marL="171450" indent="-171450">
              <a:buFont typeface="Arial" panose="020B0604020202020204" pitchFamily="34" charset="0"/>
              <a:buChar char="•"/>
            </a:pPr>
            <a:r>
              <a:rPr lang="en-AU"/>
              <a:t>What Happened </a:t>
            </a:r>
            <a:r>
              <a:rPr lang="en-AU" b="0"/>
              <a:t>questions must be answered for every incident.</a:t>
            </a:r>
          </a:p>
          <a:p>
            <a:pPr marL="171450" indent="-171450">
              <a:buFont typeface="Arial" panose="020B0604020202020204" pitchFamily="34" charset="0"/>
              <a:buChar char="•"/>
            </a:pPr>
            <a:r>
              <a:rPr lang="en-AU" b="0"/>
              <a:t>The </a:t>
            </a:r>
            <a:r>
              <a:rPr lang="en-AU"/>
              <a:t>Incident Severity Rating (ISR) is a derived value between 1-4 </a:t>
            </a:r>
            <a:r>
              <a:rPr lang="en-AU" b="0"/>
              <a:t>that measures the severity of impact caused to the person affected following an incident.</a:t>
            </a:r>
          </a:p>
          <a:p>
            <a:pPr marL="171450" indent="-171450">
              <a:buFont typeface="Arial" panose="020B0604020202020204" pitchFamily="34" charset="0"/>
              <a:buChar char="•"/>
            </a:pPr>
            <a:r>
              <a:rPr lang="en-AU" b="0"/>
              <a:t>It is </a:t>
            </a:r>
            <a:r>
              <a:rPr lang="en-AU"/>
              <a:t>calculated automatically </a:t>
            </a:r>
            <a:r>
              <a:rPr lang="en-AU" b="0"/>
              <a:t>when you answer the relevant questions. </a:t>
            </a:r>
          </a:p>
          <a:p>
            <a:pPr marL="171450" indent="-171450">
              <a:buFont typeface="Arial" panose="020B0604020202020204" pitchFamily="34" charset="0"/>
              <a:buChar char="•"/>
            </a:pPr>
            <a:r>
              <a:rPr lang="en-AU" b="0"/>
              <a:t>There are different questions and ISR algorithms for Patient (Clinical) incidents, Staff (OHS) incidents, Visitor (OHS) incidents, and hazards. </a:t>
            </a:r>
          </a:p>
          <a:p>
            <a:endParaRPr lang="en-AU" b="0"/>
          </a:p>
          <a:p>
            <a:pPr marL="171450" indent="-171450">
              <a:buFont typeface="Arial" panose="020B0604020202020204" pitchFamily="34" charset="0"/>
              <a:buChar char="•"/>
            </a:pPr>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33</a:t>
            </a:fld>
            <a:endParaRPr lang="en-US"/>
          </a:p>
        </p:txBody>
      </p:sp>
      <p:pic>
        <p:nvPicPr>
          <p:cNvPr id="9" name="Picture 8">
            <a:extLst>
              <a:ext uri="{FF2B5EF4-FFF2-40B4-BE49-F238E27FC236}">
                <a16:creationId xmlns:a16="http://schemas.microsoft.com/office/drawing/2014/main" id="{1D3F8133-9CA0-FB62-E9F2-557743FD5C5A}"/>
              </a:ext>
            </a:extLst>
          </p:cNvPr>
          <p:cNvPicPr>
            <a:picLocks noChangeAspect="1"/>
          </p:cNvPicPr>
          <p:nvPr/>
        </p:nvPicPr>
        <p:blipFill>
          <a:blip r:embed="rId3"/>
          <a:stretch>
            <a:fillRect/>
          </a:stretch>
        </p:blipFill>
        <p:spPr>
          <a:xfrm>
            <a:off x="4409982" y="755524"/>
            <a:ext cx="4355211" cy="40684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9556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6CA4065-E22D-4E03-AB77-9C999351D7B9}"/>
              </a:ext>
            </a:extLst>
          </p:cNvPr>
          <p:cNvSpPr>
            <a:spLocks noGrp="1"/>
          </p:cNvSpPr>
          <p:nvPr>
            <p:ph type="title"/>
          </p:nvPr>
        </p:nvSpPr>
        <p:spPr/>
        <p:txBody>
          <a:bodyPr/>
          <a:lstStyle/>
          <a:p>
            <a:r>
              <a:rPr lang="en-AU"/>
              <a:t>Entering a new incident – what happened? </a:t>
            </a:r>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34</a:t>
            </a:fld>
            <a:endParaRPr lang="en-US"/>
          </a:p>
        </p:txBody>
      </p:sp>
      <p:sp>
        <p:nvSpPr>
          <p:cNvPr id="10" name="Text Placeholder 6">
            <a:extLst>
              <a:ext uri="{FF2B5EF4-FFF2-40B4-BE49-F238E27FC236}">
                <a16:creationId xmlns:a16="http://schemas.microsoft.com/office/drawing/2014/main" id="{69E89A01-5E38-4215-9AC0-E228D824C01C}"/>
              </a:ext>
            </a:extLst>
          </p:cNvPr>
          <p:cNvSpPr txBox="1">
            <a:spLocks/>
          </p:cNvSpPr>
          <p:nvPr/>
        </p:nvSpPr>
        <p:spPr>
          <a:xfrm>
            <a:off x="462065" y="1245909"/>
            <a:ext cx="3893913" cy="265168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spcAft>
                <a:spcPts val="450"/>
              </a:spcAft>
            </a:pPr>
            <a:r>
              <a:rPr lang="en-AU" sz="1200" i="1">
                <a:solidFill>
                  <a:schemeClr val="accent4">
                    <a:lumMod val="50000"/>
                  </a:schemeClr>
                </a:solidFill>
              </a:rPr>
              <a:t>Multi-person incidents</a:t>
            </a:r>
          </a:p>
          <a:p>
            <a:pPr marL="214313" indent="-214313">
              <a:spcAft>
                <a:spcPts val="800"/>
              </a:spcAft>
              <a:buFont typeface="Arial" pitchFamily="34" charset="0"/>
              <a:buChar char="•"/>
            </a:pPr>
            <a:r>
              <a:rPr lang="en-AU" sz="1200" b="0">
                <a:solidFill>
                  <a:schemeClr val="accent4">
                    <a:lumMod val="50000"/>
                  </a:schemeClr>
                </a:solidFill>
              </a:rPr>
              <a:t>If multiple staff or patients have been involved in an incident, you can copy the incident details. You don’t have to enter them twice. </a:t>
            </a:r>
            <a:endParaRPr lang="en-AU" sz="1200">
              <a:solidFill>
                <a:schemeClr val="accent4">
                  <a:lumMod val="50000"/>
                </a:schemeClr>
              </a:solidFill>
            </a:endParaRPr>
          </a:p>
          <a:p>
            <a:pPr marL="214313" indent="-214313">
              <a:spcAft>
                <a:spcPts val="800"/>
              </a:spcAft>
              <a:buFont typeface="Arial" pitchFamily="34" charset="0"/>
              <a:buChar char="•"/>
            </a:pPr>
            <a:r>
              <a:rPr lang="en-AU" sz="1200" b="0">
                <a:solidFill>
                  <a:schemeClr val="accent4">
                    <a:lumMod val="50000"/>
                  </a:schemeClr>
                </a:solidFill>
              </a:rPr>
              <a:t>Details can only be copied from patient-patient, staff-staff or visitor-visitor.</a:t>
            </a:r>
          </a:p>
          <a:p>
            <a:pPr marL="214313" indent="-214313">
              <a:spcAft>
                <a:spcPts val="800"/>
              </a:spcAft>
              <a:buFont typeface="Arial" pitchFamily="34" charset="0"/>
              <a:buChar char="•"/>
            </a:pPr>
            <a:r>
              <a:rPr lang="en-AU" sz="1200" b="0">
                <a:solidFill>
                  <a:schemeClr val="accent4">
                    <a:lumMod val="50000"/>
                  </a:schemeClr>
                </a:solidFill>
              </a:rPr>
              <a:t>Even though the sections are complete, you may want to edit the details as the individuals may have been affected differently. </a:t>
            </a:r>
          </a:p>
          <a:p>
            <a:pPr marL="214313" indent="-214313">
              <a:spcAft>
                <a:spcPts val="800"/>
              </a:spcAft>
              <a:buFont typeface="Arial" pitchFamily="34" charset="0"/>
              <a:buChar char="•"/>
            </a:pPr>
            <a:r>
              <a:rPr lang="en-AU" sz="1200" b="0">
                <a:solidFill>
                  <a:schemeClr val="accent4">
                    <a:lumMod val="50000"/>
                  </a:schemeClr>
                </a:solidFill>
              </a:rPr>
              <a:t>Separate incident IDs will be created for each affected person.</a:t>
            </a:r>
          </a:p>
        </p:txBody>
      </p:sp>
      <p:pic>
        <p:nvPicPr>
          <p:cNvPr id="6" name="Picture 5">
            <a:extLst>
              <a:ext uri="{FF2B5EF4-FFF2-40B4-BE49-F238E27FC236}">
                <a16:creationId xmlns:a16="http://schemas.microsoft.com/office/drawing/2014/main" id="{6DB1E73D-2A94-4D26-95A0-A531757FB0A8}"/>
              </a:ext>
            </a:extLst>
          </p:cNvPr>
          <p:cNvPicPr>
            <a:picLocks noChangeAspect="1"/>
          </p:cNvPicPr>
          <p:nvPr/>
        </p:nvPicPr>
        <p:blipFill>
          <a:blip r:embed="rId4"/>
          <a:stretch>
            <a:fillRect/>
          </a:stretch>
        </p:blipFill>
        <p:spPr>
          <a:xfrm>
            <a:off x="4788024" y="789552"/>
            <a:ext cx="3699882" cy="3981242"/>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72958382-05DF-4929-90B8-CAEDC1FAA63F}"/>
              </a:ext>
            </a:extLst>
          </p:cNvPr>
          <p:cNvSpPr/>
          <p:nvPr/>
        </p:nvSpPr>
        <p:spPr>
          <a:xfrm>
            <a:off x="7272300" y="4161123"/>
            <a:ext cx="947491" cy="51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8" name="Rectangle 7">
            <a:extLst>
              <a:ext uri="{FF2B5EF4-FFF2-40B4-BE49-F238E27FC236}">
                <a16:creationId xmlns:a16="http://schemas.microsoft.com/office/drawing/2014/main" id="{8EE418C8-1E32-4DC6-B461-0606707F4756}"/>
              </a:ext>
            </a:extLst>
          </p:cNvPr>
          <p:cNvSpPr/>
          <p:nvPr/>
        </p:nvSpPr>
        <p:spPr>
          <a:xfrm>
            <a:off x="4755427" y="1298805"/>
            <a:ext cx="3761507" cy="51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4211931241"/>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063BAF-5047-44C9-8857-57A711066279}"/>
              </a:ext>
            </a:extLst>
          </p:cNvPr>
          <p:cNvSpPr>
            <a:spLocks noGrp="1"/>
          </p:cNvSpPr>
          <p:nvPr>
            <p:ph type="title"/>
          </p:nvPr>
        </p:nvSpPr>
        <p:spPr/>
        <p:txBody>
          <a:bodyPr/>
          <a:lstStyle/>
          <a:p>
            <a:r>
              <a:rPr lang="en-AU"/>
              <a:t>Entering a new incident – help us improve</a:t>
            </a:r>
          </a:p>
        </p:txBody>
      </p:sp>
      <p:sp>
        <p:nvSpPr>
          <p:cNvPr id="7" name="Text Placeholder 6"/>
          <p:cNvSpPr>
            <a:spLocks noGrp="1"/>
          </p:cNvSpPr>
          <p:nvPr>
            <p:ph idx="1"/>
          </p:nvPr>
        </p:nvSpPr>
        <p:spPr>
          <a:xfrm>
            <a:off x="394607" y="1170438"/>
            <a:ext cx="3308919" cy="3509615"/>
          </a:xfrm>
        </p:spPr>
        <p:txBody>
          <a:bodyPr/>
          <a:lstStyle/>
          <a:p>
            <a:pPr marL="214313" indent="-214313">
              <a:spcAft>
                <a:spcPts val="450"/>
              </a:spcAft>
              <a:buFont typeface="Arial" panose="020B0604020202020204" pitchFamily="34" charset="0"/>
              <a:buChar char="•"/>
            </a:pPr>
            <a:r>
              <a:rPr lang="en-AU"/>
              <a:t>This section provides an opportunity for front-line staff to provide feedback on how their organisation can improve/learn from the incident being reported.</a:t>
            </a:r>
          </a:p>
          <a:p>
            <a:pPr marL="214313" indent="-214313">
              <a:spcAft>
                <a:spcPts val="450"/>
              </a:spcAft>
              <a:buFont typeface="Arial" panose="020B0604020202020204" pitchFamily="34" charset="0"/>
              <a:buChar char="•"/>
            </a:pPr>
            <a:r>
              <a:rPr lang="en-AU" b="0"/>
              <a:t>Enter your ideas to contribute to a safer workplace and help your service identify improvement opportunities.</a:t>
            </a:r>
          </a:p>
          <a:p>
            <a:pPr marL="214313" indent="-214313">
              <a:spcAft>
                <a:spcPts val="450"/>
              </a:spcAft>
              <a:buFont typeface="Arial" panose="020B0604020202020204" pitchFamily="34" charset="0"/>
              <a:buChar char="•"/>
            </a:pPr>
            <a:r>
              <a:rPr lang="en-AU" b="0"/>
              <a:t>This section is mandatory.</a:t>
            </a:r>
          </a:p>
          <a:p>
            <a:pPr marL="214313" indent="-214313">
              <a:spcAft>
                <a:spcPts val="450"/>
              </a:spcAft>
              <a:buFont typeface="Arial" panose="020B0604020202020204" pitchFamily="34" charset="0"/>
              <a:buChar char="•"/>
            </a:pPr>
            <a:r>
              <a:rPr lang="en-AU" b="0"/>
              <a:t>If you have nothing to say, type N/A. </a:t>
            </a:r>
            <a:endParaRPr lang="en-AU"/>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35</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020" y="1167595"/>
            <a:ext cx="5003450" cy="31228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967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79484ED-E765-4FB7-8A48-E34591A1F2BC}"/>
              </a:ext>
            </a:extLst>
          </p:cNvPr>
          <p:cNvSpPr>
            <a:spLocks noGrp="1"/>
          </p:cNvSpPr>
          <p:nvPr>
            <p:ph type="title"/>
          </p:nvPr>
        </p:nvSpPr>
        <p:spPr/>
        <p:txBody>
          <a:bodyPr/>
          <a:lstStyle/>
          <a:p>
            <a:r>
              <a:rPr lang="en-AU"/>
              <a:t>Entering a new incident – submit</a:t>
            </a:r>
          </a:p>
        </p:txBody>
      </p:sp>
      <p:sp>
        <p:nvSpPr>
          <p:cNvPr id="7" name="Text Placeholder 6"/>
          <p:cNvSpPr>
            <a:spLocks noGrp="1"/>
          </p:cNvSpPr>
          <p:nvPr>
            <p:ph idx="1"/>
          </p:nvPr>
        </p:nvSpPr>
        <p:spPr>
          <a:xfrm>
            <a:off x="358935" y="922701"/>
            <a:ext cx="3813886" cy="3865722"/>
          </a:xfrm>
        </p:spPr>
        <p:txBody>
          <a:bodyPr/>
          <a:lstStyle/>
          <a:p>
            <a:pPr marL="214313" indent="-214313">
              <a:spcBef>
                <a:spcPts val="0"/>
              </a:spcBef>
              <a:spcAft>
                <a:spcPts val="1200"/>
              </a:spcAft>
              <a:buFont typeface="Arial" panose="020B0604020202020204" pitchFamily="34" charset="0"/>
              <a:buChar char="•"/>
            </a:pPr>
            <a:r>
              <a:rPr lang="en-AU" b="0"/>
              <a:t>If you report to multiple managers, before you submit an incident you will be able to select the appropriate line manager to be notified. </a:t>
            </a:r>
          </a:p>
          <a:p>
            <a:pPr marL="214313" indent="-214313">
              <a:spcBef>
                <a:spcPts val="0"/>
              </a:spcBef>
              <a:spcAft>
                <a:spcPts val="1200"/>
              </a:spcAft>
              <a:buFont typeface="Arial" panose="020B0604020202020204" pitchFamily="34" charset="0"/>
              <a:buChar char="•"/>
            </a:pPr>
            <a:r>
              <a:rPr lang="en-AU" b="0"/>
              <a:t>Your manager(s) will appear at the top of the list, but you can select from all managers in the system.</a:t>
            </a:r>
          </a:p>
          <a:p>
            <a:pPr marL="214313" indent="-214313">
              <a:spcBef>
                <a:spcPts val="0"/>
              </a:spcBef>
              <a:spcAft>
                <a:spcPts val="1200"/>
              </a:spcAft>
              <a:buFont typeface="Arial" panose="020B0604020202020204" pitchFamily="34" charset="0"/>
              <a:buChar char="•"/>
            </a:pPr>
            <a:r>
              <a:rPr lang="en-AU" b="0"/>
              <a:t>To submit the incident(s), click on the green </a:t>
            </a:r>
            <a:r>
              <a:rPr lang="en-AU"/>
              <a:t>Submit</a:t>
            </a:r>
            <a:r>
              <a:rPr lang="en-AU" b="0"/>
              <a:t> button. </a:t>
            </a:r>
          </a:p>
          <a:p>
            <a:pPr marL="214313" indent="-214313">
              <a:spcBef>
                <a:spcPts val="0"/>
              </a:spcBef>
              <a:spcAft>
                <a:spcPts val="1200"/>
              </a:spcAft>
              <a:buFont typeface="Arial" panose="020B0604020202020204" pitchFamily="34" charset="0"/>
              <a:buChar char="•"/>
            </a:pPr>
            <a:r>
              <a:rPr lang="en-AU" b="0"/>
              <a:t>To edit any of the previous screens, click on the </a:t>
            </a:r>
            <a:r>
              <a:rPr lang="en-AU"/>
              <a:t>Back </a:t>
            </a:r>
            <a:r>
              <a:rPr lang="en-AU" b="0"/>
              <a:t>button.</a:t>
            </a:r>
          </a:p>
          <a:p>
            <a:pPr marL="214313" indent="-214313">
              <a:spcBef>
                <a:spcPts val="0"/>
              </a:spcBef>
              <a:spcAft>
                <a:spcPts val="1200"/>
              </a:spcAft>
              <a:buFont typeface="Arial" panose="020B0604020202020204" pitchFamily="34" charset="0"/>
              <a:buChar char="•"/>
            </a:pPr>
            <a:r>
              <a:rPr lang="en-AU" b="0"/>
              <a:t>You will see an </a:t>
            </a:r>
            <a:r>
              <a:rPr lang="en-AU"/>
              <a:t>Incident submitted successfully </a:t>
            </a:r>
            <a:r>
              <a:rPr lang="en-AU" b="0"/>
              <a:t>message confirming your incident has been submitted, including a list of all the incident number(s) you have created.</a:t>
            </a:r>
          </a:p>
          <a:p>
            <a:pPr marL="214313" indent="-214313">
              <a:spcBef>
                <a:spcPts val="0"/>
              </a:spcBef>
              <a:spcAft>
                <a:spcPts val="1200"/>
              </a:spcAft>
              <a:buFont typeface="Arial" panose="020B0604020202020204" pitchFamily="34" charset="0"/>
              <a:buChar char="•"/>
            </a:pPr>
            <a:r>
              <a:rPr lang="en-AU" b="0"/>
              <a:t>Click the </a:t>
            </a:r>
            <a:r>
              <a:rPr lang="en-AU"/>
              <a:t>Exit</a:t>
            </a:r>
            <a:r>
              <a:rPr lang="en-AU" b="0"/>
              <a:t> button to return to the dashboard. </a:t>
            </a:r>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36</a:t>
            </a:fld>
            <a:endParaRPr lang="en-US"/>
          </a:p>
        </p:txBody>
      </p:sp>
      <p:grpSp>
        <p:nvGrpSpPr>
          <p:cNvPr id="2" name="Group 1">
            <a:extLst>
              <a:ext uri="{FF2B5EF4-FFF2-40B4-BE49-F238E27FC236}">
                <a16:creationId xmlns:a16="http://schemas.microsoft.com/office/drawing/2014/main" id="{07D85622-7C2F-628F-13FB-2FAA2583A63A}"/>
              </a:ext>
            </a:extLst>
          </p:cNvPr>
          <p:cNvGrpSpPr/>
          <p:nvPr/>
        </p:nvGrpSpPr>
        <p:grpSpPr>
          <a:xfrm>
            <a:off x="4721878" y="817631"/>
            <a:ext cx="3968985" cy="2478934"/>
            <a:chOff x="4626006" y="735546"/>
            <a:chExt cx="3968985" cy="2478934"/>
          </a:xfrm>
        </p:grpSpPr>
        <p:pic>
          <p:nvPicPr>
            <p:cNvPr id="8" name="Picture 7">
              <a:extLst>
                <a:ext uri="{FF2B5EF4-FFF2-40B4-BE49-F238E27FC236}">
                  <a16:creationId xmlns:a16="http://schemas.microsoft.com/office/drawing/2014/main" id="{B6E8504B-5B37-4083-9A54-349A480D61BF}"/>
                </a:ext>
              </a:extLst>
            </p:cNvPr>
            <p:cNvPicPr>
              <a:picLocks noChangeAspect="1"/>
            </p:cNvPicPr>
            <p:nvPr/>
          </p:nvPicPr>
          <p:blipFill>
            <a:blip r:embed="rId3"/>
            <a:stretch>
              <a:fillRect/>
            </a:stretch>
          </p:blipFill>
          <p:spPr>
            <a:xfrm>
              <a:off x="4626006" y="735546"/>
              <a:ext cx="3968985" cy="2478934"/>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8028384" y="2895786"/>
              <a:ext cx="533409" cy="2738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grpSp>
      <p:grpSp>
        <p:nvGrpSpPr>
          <p:cNvPr id="5" name="Group 4">
            <a:extLst>
              <a:ext uri="{FF2B5EF4-FFF2-40B4-BE49-F238E27FC236}">
                <a16:creationId xmlns:a16="http://schemas.microsoft.com/office/drawing/2014/main" id="{77241BC5-20E8-6BA9-4A6E-3B1F020B32F6}"/>
              </a:ext>
            </a:extLst>
          </p:cNvPr>
          <p:cNvGrpSpPr/>
          <p:nvPr/>
        </p:nvGrpSpPr>
        <p:grpSpPr>
          <a:xfrm>
            <a:off x="4721878" y="3396946"/>
            <a:ext cx="3968985" cy="1391477"/>
            <a:chOff x="4721878" y="3396946"/>
            <a:chExt cx="4063187" cy="1391477"/>
          </a:xfrm>
        </p:grpSpPr>
        <p:pic>
          <p:nvPicPr>
            <p:cNvPr id="9" name="Picture 8">
              <a:extLst>
                <a:ext uri="{FF2B5EF4-FFF2-40B4-BE49-F238E27FC236}">
                  <a16:creationId xmlns:a16="http://schemas.microsoft.com/office/drawing/2014/main" id="{97D904A5-E939-4A3A-A852-7C9D6240CD8D}"/>
                </a:ext>
              </a:extLst>
            </p:cNvPr>
            <p:cNvPicPr>
              <a:picLocks noChangeAspect="1"/>
            </p:cNvPicPr>
            <p:nvPr/>
          </p:nvPicPr>
          <p:blipFill>
            <a:blip r:embed="rId4"/>
            <a:stretch>
              <a:fillRect/>
            </a:stretch>
          </p:blipFill>
          <p:spPr>
            <a:xfrm>
              <a:off x="4734018" y="3396946"/>
              <a:ext cx="4051047" cy="1391477"/>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7BE0312A-D061-4014-878A-0C1E393E6287}"/>
                </a:ext>
              </a:extLst>
            </p:cNvPr>
            <p:cNvSpPr/>
            <p:nvPr/>
          </p:nvSpPr>
          <p:spPr>
            <a:xfrm>
              <a:off x="4721878" y="3835494"/>
              <a:ext cx="1782198" cy="2738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grpSp>
    </p:spTree>
    <p:extLst>
      <p:ext uri="{BB962C8B-B14F-4D97-AF65-F5344CB8AC3E}">
        <p14:creationId xmlns:p14="http://schemas.microsoft.com/office/powerpoint/2010/main" val="921923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Managing incidents</a:t>
            </a:r>
          </a:p>
          <a:p>
            <a:endParaRPr lang="en-AU"/>
          </a:p>
        </p:txBody>
      </p:sp>
      <p:sp>
        <p:nvSpPr>
          <p:cNvPr id="5" name="Title 4" hidden="1">
            <a:extLst>
              <a:ext uri="{FF2B5EF4-FFF2-40B4-BE49-F238E27FC236}">
                <a16:creationId xmlns:a16="http://schemas.microsoft.com/office/drawing/2014/main" id="{19082FED-EB41-4832-95C2-A287330B653A}"/>
              </a:ext>
            </a:extLst>
          </p:cNvPr>
          <p:cNvSpPr>
            <a:spLocks noGrp="1"/>
          </p:cNvSpPr>
          <p:nvPr>
            <p:ph type="title" idx="4294967295"/>
          </p:nvPr>
        </p:nvSpPr>
        <p:spPr>
          <a:xfrm>
            <a:off x="0" y="-117475"/>
            <a:ext cx="7199313" cy="809625"/>
          </a:xfrm>
          <a:prstGeom prst="rect">
            <a:avLst/>
          </a:prstGeom>
        </p:spPr>
        <p:txBody>
          <a:bodyPr/>
          <a:lstStyle/>
          <a:p>
            <a:r>
              <a:rPr lang="en-AU"/>
              <a:t>Managing</a:t>
            </a:r>
            <a:r>
              <a:rPr lang="en-AU" baseline="0"/>
              <a:t> incidents</a:t>
            </a:r>
            <a:endParaRPr lang="en-AU"/>
          </a:p>
        </p:txBody>
      </p:sp>
      <p:sp>
        <p:nvSpPr>
          <p:cNvPr id="2" name="Slide Number Placeholder 1"/>
          <p:cNvSpPr>
            <a:spLocks noGrp="1"/>
          </p:cNvSpPr>
          <p:nvPr>
            <p:ph type="sldNum" sz="quarter" idx="4294967295"/>
          </p:nvPr>
        </p:nvSpPr>
        <p:spPr>
          <a:xfrm>
            <a:off x="8604250" y="4865688"/>
            <a:ext cx="539750" cy="280987"/>
          </a:xfrm>
        </p:spPr>
        <p:txBody>
          <a:bodyPr/>
          <a:lstStyle/>
          <a:p>
            <a:fld id="{9E9F96A1-AF88-AB4F-B31E-D7FDBED0BD95}" type="slidenum">
              <a:rPr lang="en-US" smtClean="0"/>
              <a:pPr/>
              <a:t>37</a:t>
            </a:fld>
            <a:endParaRPr lang="en-US"/>
          </a:p>
        </p:txBody>
      </p:sp>
    </p:spTree>
    <p:extLst>
      <p:ext uri="{BB962C8B-B14F-4D97-AF65-F5344CB8AC3E}">
        <p14:creationId xmlns:p14="http://schemas.microsoft.com/office/powerpoint/2010/main" val="2334011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184E06-66A8-48B4-8959-3C685B2E98EA}"/>
              </a:ext>
            </a:extLst>
          </p:cNvPr>
          <p:cNvPicPr>
            <a:picLocks noChangeAspect="1"/>
          </p:cNvPicPr>
          <p:nvPr/>
        </p:nvPicPr>
        <p:blipFill>
          <a:blip r:embed="rId3"/>
          <a:stretch>
            <a:fillRect/>
          </a:stretch>
        </p:blipFill>
        <p:spPr>
          <a:xfrm>
            <a:off x="1254977" y="1383618"/>
            <a:ext cx="6634048" cy="2606233"/>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3A828031-40A0-4F14-99D2-DA27E8C8F64C}"/>
              </a:ext>
            </a:extLst>
          </p:cNvPr>
          <p:cNvSpPr>
            <a:spLocks noGrp="1"/>
          </p:cNvSpPr>
          <p:nvPr>
            <p:ph type="title"/>
          </p:nvPr>
        </p:nvSpPr>
        <p:spPr/>
        <p:txBody>
          <a:bodyPr/>
          <a:lstStyle/>
          <a:p>
            <a:r>
              <a:rPr lang="en-AU"/>
              <a:t>Managing incidents – edit an existing incident</a:t>
            </a:r>
          </a:p>
        </p:txBody>
      </p:sp>
      <p:sp>
        <p:nvSpPr>
          <p:cNvPr id="7" name="Text Placeholder 6"/>
          <p:cNvSpPr>
            <a:spLocks noGrp="1"/>
          </p:cNvSpPr>
          <p:nvPr>
            <p:ph idx="1"/>
          </p:nvPr>
        </p:nvSpPr>
        <p:spPr/>
        <p:txBody>
          <a:bodyPr/>
          <a:lstStyle/>
          <a:p>
            <a:pPr marL="214313" indent="-214313">
              <a:spcAft>
                <a:spcPts val="450"/>
              </a:spcAft>
              <a:buFont typeface="Arial" panose="020B0604020202020204" pitchFamily="34" charset="0"/>
              <a:buChar char="•"/>
            </a:pPr>
            <a:r>
              <a:rPr lang="en-AU" b="0"/>
              <a:t>To open an incident, you can double click it or select </a:t>
            </a:r>
            <a:r>
              <a:rPr lang="en-AU"/>
              <a:t>Edit </a:t>
            </a:r>
            <a:r>
              <a:rPr lang="en-AU" b="0"/>
              <a:t>from your incidents dashboard. </a:t>
            </a:r>
          </a:p>
          <a:p>
            <a:pPr>
              <a:spcAft>
                <a:spcPts val="450"/>
              </a:spcAft>
            </a:pPr>
            <a:endParaRPr lang="en-AU"/>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38</a:t>
            </a:fld>
            <a:endParaRPr lang="en-US"/>
          </a:p>
        </p:txBody>
      </p:sp>
      <p:sp>
        <p:nvSpPr>
          <p:cNvPr id="9" name="Rectangle 8"/>
          <p:cNvSpPr/>
          <p:nvPr/>
        </p:nvSpPr>
        <p:spPr>
          <a:xfrm>
            <a:off x="6759243" y="3488126"/>
            <a:ext cx="351039" cy="2700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3598959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05BE860-6F94-4EB9-A701-7D74B7EEF0C1}"/>
              </a:ext>
            </a:extLst>
          </p:cNvPr>
          <p:cNvSpPr>
            <a:spLocks noGrp="1"/>
          </p:cNvSpPr>
          <p:nvPr>
            <p:ph type="title"/>
          </p:nvPr>
        </p:nvSpPr>
        <p:spPr>
          <a:xfrm>
            <a:off x="539750" y="-116849"/>
            <a:ext cx="7199313" cy="809625"/>
          </a:xfrm>
        </p:spPr>
        <p:txBody>
          <a:bodyPr/>
          <a:lstStyle/>
          <a:p>
            <a:r>
              <a:rPr lang="en-AU"/>
              <a:t>Managing incidents – edit an existing incident</a:t>
            </a:r>
          </a:p>
        </p:txBody>
      </p:sp>
      <p:sp>
        <p:nvSpPr>
          <p:cNvPr id="7" name="Text Placeholder 6"/>
          <p:cNvSpPr>
            <a:spLocks noGrp="1"/>
          </p:cNvSpPr>
          <p:nvPr>
            <p:ph idx="1"/>
          </p:nvPr>
        </p:nvSpPr>
        <p:spPr>
          <a:xfrm>
            <a:off x="294090" y="1380460"/>
            <a:ext cx="3129594" cy="2149549"/>
          </a:xfrm>
        </p:spPr>
        <p:txBody>
          <a:bodyPr/>
          <a:lstStyle/>
          <a:p>
            <a:pPr marL="171450" indent="-171450">
              <a:buFont typeface="Arial" panose="020B0604020202020204" pitchFamily="34" charset="0"/>
              <a:buChar char="•"/>
            </a:pPr>
            <a:r>
              <a:rPr lang="en-AU" b="0"/>
              <a:t>When you are editing or viewing a submitted incident, the sidebar will look different. It displays the following additional components:</a:t>
            </a:r>
          </a:p>
          <a:p>
            <a:pPr marL="342900" lvl="1">
              <a:spcBef>
                <a:spcPts val="0"/>
              </a:spcBef>
              <a:spcAft>
                <a:spcPts val="0"/>
              </a:spcAft>
              <a:buFont typeface="Courier New" panose="02070309020205020404" pitchFamily="49" charset="0"/>
              <a:buChar char="o"/>
            </a:pPr>
            <a:r>
              <a:rPr lang="en-AU" b="0">
                <a:solidFill>
                  <a:schemeClr val="accent4">
                    <a:lumMod val="50000"/>
                  </a:schemeClr>
                </a:solidFill>
              </a:rPr>
              <a:t>Why &amp; How?</a:t>
            </a:r>
          </a:p>
          <a:p>
            <a:pPr marL="342900" lvl="1">
              <a:spcBef>
                <a:spcPts val="0"/>
              </a:spcBef>
              <a:spcAft>
                <a:spcPts val="0"/>
              </a:spcAft>
              <a:buFont typeface="Courier New" panose="02070309020205020404" pitchFamily="49" charset="0"/>
              <a:buChar char="o"/>
            </a:pPr>
            <a:r>
              <a:rPr lang="en-AU" b="0">
                <a:solidFill>
                  <a:schemeClr val="accent4">
                    <a:lumMod val="50000"/>
                  </a:schemeClr>
                </a:solidFill>
              </a:rPr>
              <a:t>WorkSafe (for staff incidents)</a:t>
            </a:r>
          </a:p>
          <a:p>
            <a:pPr marL="342900" lvl="1">
              <a:spcBef>
                <a:spcPts val="0"/>
              </a:spcBef>
              <a:spcAft>
                <a:spcPts val="0"/>
              </a:spcAft>
              <a:buFont typeface="Courier New" panose="02070309020205020404" pitchFamily="49" charset="0"/>
              <a:buChar char="o"/>
            </a:pPr>
            <a:r>
              <a:rPr lang="en-AU" b="0">
                <a:solidFill>
                  <a:schemeClr val="accent4">
                    <a:lumMod val="50000"/>
                  </a:schemeClr>
                </a:solidFill>
              </a:rPr>
              <a:t>Actions</a:t>
            </a:r>
          </a:p>
          <a:p>
            <a:pPr marL="342900" lvl="1">
              <a:spcBef>
                <a:spcPts val="0"/>
              </a:spcBef>
              <a:spcAft>
                <a:spcPts val="0"/>
              </a:spcAft>
              <a:buFont typeface="Courier New" panose="02070309020205020404" pitchFamily="49" charset="0"/>
              <a:buChar char="o"/>
            </a:pPr>
            <a:r>
              <a:rPr lang="en-AU" b="0">
                <a:solidFill>
                  <a:schemeClr val="accent4">
                    <a:lumMod val="50000"/>
                  </a:schemeClr>
                </a:solidFill>
              </a:rPr>
              <a:t>Sign-off</a:t>
            </a:r>
          </a:p>
          <a:p>
            <a:pPr marL="342900" lvl="1">
              <a:spcBef>
                <a:spcPts val="0"/>
              </a:spcBef>
              <a:spcAft>
                <a:spcPts val="0"/>
              </a:spcAft>
              <a:buFont typeface="Courier New" panose="02070309020205020404" pitchFamily="49" charset="0"/>
              <a:buChar char="o"/>
            </a:pPr>
            <a:r>
              <a:rPr lang="en-AU" b="0">
                <a:solidFill>
                  <a:schemeClr val="accent4">
                    <a:lumMod val="50000"/>
                  </a:schemeClr>
                </a:solidFill>
              </a:rPr>
              <a:t>Documents</a:t>
            </a:r>
          </a:p>
          <a:p>
            <a:pPr marL="342900" lvl="1">
              <a:spcBef>
                <a:spcPts val="0"/>
              </a:spcBef>
              <a:spcAft>
                <a:spcPts val="0"/>
              </a:spcAft>
              <a:buFont typeface="Courier New" panose="02070309020205020404" pitchFamily="49" charset="0"/>
              <a:buChar char="o"/>
            </a:pPr>
            <a:r>
              <a:rPr lang="en-AU" b="0">
                <a:solidFill>
                  <a:schemeClr val="accent4">
                    <a:lumMod val="50000"/>
                  </a:schemeClr>
                </a:solidFill>
              </a:rPr>
              <a:t>History</a:t>
            </a:r>
          </a:p>
          <a:p>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39</a:t>
            </a:fld>
            <a:endParaRPr lang="en-US"/>
          </a:p>
        </p:txBody>
      </p:sp>
      <p:grpSp>
        <p:nvGrpSpPr>
          <p:cNvPr id="10" name="Group 9">
            <a:extLst>
              <a:ext uri="{FF2B5EF4-FFF2-40B4-BE49-F238E27FC236}">
                <a16:creationId xmlns:a16="http://schemas.microsoft.com/office/drawing/2014/main" id="{923F9A76-EBF2-3037-9471-3A4150585C66}"/>
              </a:ext>
            </a:extLst>
          </p:cNvPr>
          <p:cNvGrpSpPr/>
          <p:nvPr/>
        </p:nvGrpSpPr>
        <p:grpSpPr>
          <a:xfrm>
            <a:off x="3771189" y="1112902"/>
            <a:ext cx="4867836" cy="3469894"/>
            <a:chOff x="3593980" y="1112902"/>
            <a:chExt cx="4867836" cy="3469894"/>
          </a:xfrm>
        </p:grpSpPr>
        <p:pic>
          <p:nvPicPr>
            <p:cNvPr id="5" name="Picture 4">
              <a:extLst>
                <a:ext uri="{FF2B5EF4-FFF2-40B4-BE49-F238E27FC236}">
                  <a16:creationId xmlns:a16="http://schemas.microsoft.com/office/drawing/2014/main" id="{16FA143B-0925-57B5-2E5B-D2736B84814D}"/>
                </a:ext>
              </a:extLst>
            </p:cNvPr>
            <p:cNvPicPr>
              <a:picLocks noChangeAspect="1"/>
            </p:cNvPicPr>
            <p:nvPr/>
          </p:nvPicPr>
          <p:blipFill>
            <a:blip r:embed="rId3"/>
            <a:stretch>
              <a:fillRect/>
            </a:stretch>
          </p:blipFill>
          <p:spPr>
            <a:xfrm>
              <a:off x="3593980" y="1112902"/>
              <a:ext cx="4867836" cy="3469894"/>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622332" y="2374605"/>
              <a:ext cx="992199" cy="15452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grpSp>
    </p:spTree>
    <p:extLst>
      <p:ext uri="{BB962C8B-B14F-4D97-AF65-F5344CB8AC3E}">
        <p14:creationId xmlns:p14="http://schemas.microsoft.com/office/powerpoint/2010/main" val="22648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3EEF9ED-0920-46D8-9E22-F731774C8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67" y="2152991"/>
            <a:ext cx="3011613" cy="2692199"/>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B59AA5BE-FBE6-456C-A4C5-A08E3E8FD03C}"/>
              </a:ext>
            </a:extLst>
          </p:cNvPr>
          <p:cNvSpPr>
            <a:spLocks noGrp="1"/>
          </p:cNvSpPr>
          <p:nvPr>
            <p:ph type="title"/>
          </p:nvPr>
        </p:nvSpPr>
        <p:spPr>
          <a:xfrm>
            <a:off x="539750" y="-116849"/>
            <a:ext cx="7199313" cy="809625"/>
          </a:xfrm>
        </p:spPr>
        <p:txBody>
          <a:bodyPr/>
          <a:lstStyle/>
          <a:p>
            <a:r>
              <a:rPr lang="en-AU"/>
              <a:t>System access - registration</a:t>
            </a:r>
          </a:p>
        </p:txBody>
      </p:sp>
      <p:sp>
        <p:nvSpPr>
          <p:cNvPr id="8" name="Text Placeholder 6"/>
          <p:cNvSpPr>
            <a:spLocks noGrp="1"/>
          </p:cNvSpPr>
          <p:nvPr>
            <p:ph idx="1"/>
          </p:nvPr>
        </p:nvSpPr>
        <p:spPr>
          <a:xfrm>
            <a:off x="235359" y="807779"/>
            <a:ext cx="4584734" cy="1250020"/>
          </a:xfrm>
        </p:spPr>
        <p:txBody>
          <a:bodyPr/>
          <a:lstStyle/>
          <a:p>
            <a:pPr marL="171450" indent="-171450">
              <a:buFont typeface="Arial" panose="020B0604020202020204" pitchFamily="34" charset="0"/>
              <a:buChar char="•"/>
            </a:pPr>
            <a:r>
              <a:rPr lang="en-AU"/>
              <a:t>VHIMS CS </a:t>
            </a:r>
            <a:r>
              <a:rPr lang="en-AU" b="0"/>
              <a:t>is </a:t>
            </a:r>
            <a:r>
              <a:rPr lang="en-AU"/>
              <a:t>hosted in a cloud-based environment </a:t>
            </a:r>
            <a:r>
              <a:rPr lang="en-AU" b="0"/>
              <a:t>called Microsoft Azure.</a:t>
            </a:r>
          </a:p>
          <a:p>
            <a:pPr marL="171450" indent="-171450">
              <a:buFont typeface="Arial" panose="020B0604020202020204" pitchFamily="34" charset="0"/>
              <a:buChar char="•"/>
            </a:pPr>
            <a:r>
              <a:rPr lang="en-AU" b="0"/>
              <a:t>Once </a:t>
            </a:r>
            <a:r>
              <a:rPr lang="en-AU" b="0">
                <a:hlinkClick r:id="rId5"/>
              </a:rPr>
              <a:t>VHIMS Support </a:t>
            </a:r>
            <a:r>
              <a:rPr lang="en-AU" b="0"/>
              <a:t>have added a new user to the system, the staff member will receive an individual once-off email (example below) to complete their account set up. </a:t>
            </a:r>
          </a:p>
          <a:p>
            <a:pPr marL="171450" indent="-171450">
              <a:buFont typeface="Arial" panose="020B0604020202020204" pitchFamily="34" charset="0"/>
              <a:buChar char="•"/>
            </a:pPr>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4</a:t>
            </a:fld>
            <a:endParaRPr lang="en-US"/>
          </a:p>
        </p:txBody>
      </p:sp>
      <p:sp>
        <p:nvSpPr>
          <p:cNvPr id="5" name="TextBox 4">
            <a:extLst>
              <a:ext uri="{FF2B5EF4-FFF2-40B4-BE49-F238E27FC236}">
                <a16:creationId xmlns:a16="http://schemas.microsoft.com/office/drawing/2014/main" id="{5BAFA1B6-D093-4DFE-8744-6999178E4528}"/>
              </a:ext>
            </a:extLst>
          </p:cNvPr>
          <p:cNvSpPr txBox="1"/>
          <p:nvPr/>
        </p:nvSpPr>
        <p:spPr>
          <a:xfrm>
            <a:off x="5366454" y="3150074"/>
            <a:ext cx="3417183" cy="1328569"/>
          </a:xfrm>
          <a:prstGeom prst="rect">
            <a:avLst/>
          </a:prstGeom>
          <a:noFill/>
        </p:spPr>
        <p:txBody>
          <a:bodyPr wrap="square" rtlCol="0">
            <a:spAutoFit/>
          </a:bodyPr>
          <a:lstStyle/>
          <a:p>
            <a:pPr marL="214313" indent="-214313" algn="just">
              <a:spcAft>
                <a:spcPts val="450"/>
              </a:spcAft>
              <a:buFont typeface="Arial" panose="020B0604020202020204" pitchFamily="34" charset="0"/>
              <a:buChar char="•"/>
            </a:pPr>
            <a:r>
              <a:rPr lang="en-AU" sz="1200">
                <a:solidFill>
                  <a:schemeClr val="accent4">
                    <a:lumMod val="50000"/>
                  </a:schemeClr>
                </a:solidFill>
                <a:cs typeface="Arial" pitchFamily="34" charset="0"/>
              </a:rPr>
              <a:t>A dashboard with applications may appear (example above).</a:t>
            </a:r>
          </a:p>
          <a:p>
            <a:pPr marL="214313" indent="-214313" algn="just">
              <a:spcAft>
                <a:spcPts val="450"/>
              </a:spcAft>
              <a:buFont typeface="Arial" panose="020B0604020202020204" pitchFamily="34" charset="0"/>
              <a:buChar char="•"/>
            </a:pPr>
            <a:r>
              <a:rPr lang="en-AU" sz="1200" i="1">
                <a:solidFill>
                  <a:schemeClr val="accent4">
                    <a:lumMod val="50000"/>
                  </a:schemeClr>
                </a:solidFill>
                <a:cs typeface="Arial" pitchFamily="34" charset="0"/>
              </a:rPr>
              <a:t>Close this page when you land on the dashboard. </a:t>
            </a:r>
          </a:p>
          <a:p>
            <a:pPr marL="214313" indent="-214313" algn="just">
              <a:spcAft>
                <a:spcPts val="450"/>
              </a:spcAft>
              <a:buFont typeface="Arial" panose="020B0604020202020204" pitchFamily="34" charset="0"/>
              <a:buChar char="•"/>
            </a:pPr>
            <a:r>
              <a:rPr lang="en-AU" sz="1200">
                <a:solidFill>
                  <a:schemeClr val="accent4">
                    <a:lumMod val="50000"/>
                  </a:schemeClr>
                </a:solidFill>
                <a:cs typeface="Arial" pitchFamily="34" charset="0"/>
              </a:rPr>
              <a:t>Proceed to your VHIMS CS site and login to access the system.</a:t>
            </a:r>
          </a:p>
        </p:txBody>
      </p:sp>
      <p:cxnSp>
        <p:nvCxnSpPr>
          <p:cNvPr id="11" name="Straight Arrow Connector 10">
            <a:extLst>
              <a:ext uri="{FF2B5EF4-FFF2-40B4-BE49-F238E27FC236}">
                <a16:creationId xmlns:a16="http://schemas.microsoft.com/office/drawing/2014/main" id="{D8F1F671-6024-4D9A-AEC1-F6D6DA0E4BCB}"/>
              </a:ext>
            </a:extLst>
          </p:cNvPr>
          <p:cNvCxnSpPr>
            <a:cxnSpLocks/>
          </p:cNvCxnSpPr>
          <p:nvPr/>
        </p:nvCxnSpPr>
        <p:spPr>
          <a:xfrm flipH="1">
            <a:off x="1864242" y="2736112"/>
            <a:ext cx="1453116" cy="991827"/>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pic>
        <p:nvPicPr>
          <p:cNvPr id="2" name="Picture 1">
            <a:extLst>
              <a:ext uri="{FF2B5EF4-FFF2-40B4-BE49-F238E27FC236}">
                <a16:creationId xmlns:a16="http://schemas.microsoft.com/office/drawing/2014/main" id="{7FE2A8F3-DFF2-42C2-B4D0-13113F3EBDEF}"/>
              </a:ext>
            </a:extLst>
          </p:cNvPr>
          <p:cNvPicPr>
            <a:picLocks noChangeAspect="1"/>
          </p:cNvPicPr>
          <p:nvPr/>
        </p:nvPicPr>
        <p:blipFill>
          <a:blip r:embed="rId6"/>
          <a:stretch>
            <a:fillRect/>
          </a:stretch>
        </p:blipFill>
        <p:spPr>
          <a:xfrm>
            <a:off x="5366455" y="807779"/>
            <a:ext cx="3542186" cy="216024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34CD156C-0CDD-464C-884C-EED08563EC70}"/>
              </a:ext>
            </a:extLst>
          </p:cNvPr>
          <p:cNvSpPr txBox="1"/>
          <p:nvPr/>
        </p:nvSpPr>
        <p:spPr>
          <a:xfrm>
            <a:off x="3158017" y="2227543"/>
            <a:ext cx="1962778" cy="1264449"/>
          </a:xfrm>
          <a:prstGeom prst="rect">
            <a:avLst/>
          </a:prstGeom>
          <a:noFill/>
        </p:spPr>
        <p:txBody>
          <a:bodyPr wrap="square" rtlCol="0">
            <a:spAutoFit/>
          </a:bodyPr>
          <a:lstStyle/>
          <a:p>
            <a:pPr marL="214313" indent="-214313">
              <a:spcAft>
                <a:spcPts val="450"/>
              </a:spcAft>
              <a:buFont typeface="Arial" panose="020B0604020202020204" pitchFamily="34" charset="0"/>
              <a:buChar char="•"/>
            </a:pPr>
            <a:r>
              <a:rPr lang="en-AU" sz="1200">
                <a:solidFill>
                  <a:schemeClr val="accent4">
                    <a:lumMod val="50000"/>
                  </a:schemeClr>
                </a:solidFill>
                <a:cs typeface="Arial" pitchFamily="34" charset="0"/>
              </a:rPr>
              <a:t>New staff will need to click ‘</a:t>
            </a:r>
            <a:r>
              <a:rPr lang="en-AU" sz="1200" b="1">
                <a:solidFill>
                  <a:schemeClr val="accent4">
                    <a:lumMod val="50000"/>
                  </a:schemeClr>
                </a:solidFill>
                <a:cs typeface="Arial" pitchFamily="34" charset="0"/>
              </a:rPr>
              <a:t>Accept Invitation’</a:t>
            </a:r>
            <a:r>
              <a:rPr lang="en-AU" sz="1200">
                <a:solidFill>
                  <a:schemeClr val="accent4">
                    <a:lumMod val="50000"/>
                  </a:schemeClr>
                </a:solidFill>
                <a:cs typeface="Arial" pitchFamily="34" charset="0"/>
              </a:rPr>
              <a:t> to activate their Azure account. </a:t>
            </a:r>
          </a:p>
          <a:p>
            <a:pPr marL="214313" indent="-214313">
              <a:spcAft>
                <a:spcPts val="450"/>
              </a:spcAft>
              <a:buFont typeface="Arial" panose="020B0604020202020204" pitchFamily="34" charset="0"/>
              <a:buChar char="•"/>
            </a:pPr>
            <a:r>
              <a:rPr lang="en-AU" sz="1200">
                <a:solidFill>
                  <a:schemeClr val="accent4">
                    <a:lumMod val="50000"/>
                  </a:schemeClr>
                </a:solidFill>
                <a:cs typeface="Arial" pitchFamily="34" charset="0"/>
              </a:rPr>
              <a:t>Follow the instructions (if provided).</a:t>
            </a:r>
          </a:p>
        </p:txBody>
      </p:sp>
    </p:spTree>
    <p:extLst>
      <p:ext uri="{BB962C8B-B14F-4D97-AF65-F5344CB8AC3E}">
        <p14:creationId xmlns:p14="http://schemas.microsoft.com/office/powerpoint/2010/main" val="3279658063"/>
      </p:ext>
    </p:extLst>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A531BD-C0A6-CA9F-C9B5-911C6A33B926}"/>
              </a:ext>
            </a:extLst>
          </p:cNvPr>
          <p:cNvPicPr>
            <a:picLocks noChangeAspect="1"/>
          </p:cNvPicPr>
          <p:nvPr/>
        </p:nvPicPr>
        <p:blipFill>
          <a:blip r:embed="rId3"/>
          <a:stretch>
            <a:fillRect/>
          </a:stretch>
        </p:blipFill>
        <p:spPr>
          <a:xfrm>
            <a:off x="4316819" y="750530"/>
            <a:ext cx="4256894" cy="4020400"/>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E851F07C-AF75-4DBE-B4D2-9084EDA099E1}"/>
              </a:ext>
            </a:extLst>
          </p:cNvPr>
          <p:cNvSpPr>
            <a:spLocks noGrp="1"/>
          </p:cNvSpPr>
          <p:nvPr>
            <p:ph type="title"/>
          </p:nvPr>
        </p:nvSpPr>
        <p:spPr>
          <a:xfrm>
            <a:off x="539750" y="-116849"/>
            <a:ext cx="7199313" cy="809625"/>
          </a:xfrm>
        </p:spPr>
        <p:txBody>
          <a:bodyPr/>
          <a:lstStyle/>
          <a:p>
            <a:r>
              <a:rPr lang="en-AU"/>
              <a:t>Managing incidents – why &amp; how?</a:t>
            </a:r>
          </a:p>
        </p:txBody>
      </p:sp>
      <p:sp>
        <p:nvSpPr>
          <p:cNvPr id="7" name="Text Placeholder 6"/>
          <p:cNvSpPr>
            <a:spLocks noGrp="1"/>
          </p:cNvSpPr>
          <p:nvPr>
            <p:ph idx="1"/>
          </p:nvPr>
        </p:nvSpPr>
        <p:spPr>
          <a:xfrm>
            <a:off x="419129" y="878681"/>
            <a:ext cx="3575050" cy="3865563"/>
          </a:xfrm>
        </p:spPr>
        <p:txBody>
          <a:bodyPr/>
          <a:lstStyle/>
          <a:p>
            <a:pPr marL="171450" indent="-171450">
              <a:buFont typeface="Arial" panose="020B0604020202020204" pitchFamily="34" charset="0"/>
              <a:buChar char="•"/>
            </a:pPr>
            <a:r>
              <a:rPr lang="en-AU" b="0"/>
              <a:t>The Why &amp; How sections can only be edited by managers.</a:t>
            </a:r>
          </a:p>
          <a:p>
            <a:pPr marL="171450" indent="-171450">
              <a:buFont typeface="Arial" panose="020B0604020202020204" pitchFamily="34" charset="0"/>
              <a:buChar char="•"/>
            </a:pPr>
            <a:r>
              <a:rPr lang="en-AU" b="0"/>
              <a:t>If you are not authorised to edit/complete this section, you will see this message:</a:t>
            </a:r>
          </a:p>
          <a:p>
            <a:pPr marL="171450" indent="-171450">
              <a:buFont typeface="Arial" panose="020B0604020202020204" pitchFamily="34" charset="0"/>
              <a:buChar char="•"/>
            </a:pPr>
            <a:endParaRPr lang="en-AU" b="0"/>
          </a:p>
          <a:p>
            <a:pPr marL="171450" indent="-171450">
              <a:buFont typeface="Arial" panose="020B0604020202020204" pitchFamily="34" charset="0"/>
              <a:buChar char="•"/>
            </a:pPr>
            <a:r>
              <a:rPr lang="en-AU" b="0"/>
              <a:t>This section captures additional information and details related to the investigation of the incident. </a:t>
            </a:r>
          </a:p>
          <a:p>
            <a:pPr marL="171450" indent="-171450">
              <a:buFont typeface="Arial" panose="020B0604020202020204" pitchFamily="34" charset="0"/>
              <a:buChar char="•"/>
            </a:pPr>
            <a:r>
              <a:rPr lang="en-AU" b="0"/>
              <a:t>The fields in this section will be different depending on the type on incident.</a:t>
            </a:r>
          </a:p>
          <a:p>
            <a:pPr marL="171450" indent="-171450">
              <a:buFont typeface="Arial" panose="020B0604020202020204" pitchFamily="34" charset="0"/>
              <a:buChar char="•"/>
            </a:pPr>
            <a:r>
              <a:rPr lang="en-AU" b="0"/>
              <a:t>When an incident is closed, the staff member reporting the incident will receive an email and be able to view this information. </a:t>
            </a:r>
          </a:p>
          <a:p>
            <a:endParaRPr lang="en-AU" b="0"/>
          </a:p>
          <a:p>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40</a:t>
            </a:fld>
            <a:endParaRPr lang="en-US"/>
          </a:p>
        </p:txBody>
      </p:sp>
      <p:sp>
        <p:nvSpPr>
          <p:cNvPr id="12" name="Rectangle 11"/>
          <p:cNvSpPr/>
          <p:nvPr/>
        </p:nvSpPr>
        <p:spPr>
          <a:xfrm>
            <a:off x="6756549" y="211632"/>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87" y="1967717"/>
            <a:ext cx="3196892" cy="3340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a:extLst>
              <a:ext uri="{FF2B5EF4-FFF2-40B4-BE49-F238E27FC236}">
                <a16:creationId xmlns:a16="http://schemas.microsoft.com/office/drawing/2014/main" id="{F3E06BD8-D9FF-4028-AFD8-801753F65C73}"/>
              </a:ext>
            </a:extLst>
          </p:cNvPr>
          <p:cNvSpPr/>
          <p:nvPr/>
        </p:nvSpPr>
        <p:spPr>
          <a:xfrm>
            <a:off x="4249530" y="1789359"/>
            <a:ext cx="988775" cy="4169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3110082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445969-933A-44A1-ADDB-248BF6D08738}"/>
              </a:ext>
            </a:extLst>
          </p:cNvPr>
          <p:cNvSpPr>
            <a:spLocks noGrp="1"/>
          </p:cNvSpPr>
          <p:nvPr>
            <p:ph type="title"/>
          </p:nvPr>
        </p:nvSpPr>
        <p:spPr>
          <a:xfrm>
            <a:off x="539750" y="-116849"/>
            <a:ext cx="7199313" cy="809625"/>
          </a:xfrm>
        </p:spPr>
        <p:txBody>
          <a:bodyPr/>
          <a:lstStyle/>
          <a:p>
            <a:r>
              <a:rPr lang="en-AU"/>
              <a:t>Managing incidents – why &amp; how?</a:t>
            </a:r>
          </a:p>
        </p:txBody>
      </p:sp>
      <p:sp>
        <p:nvSpPr>
          <p:cNvPr id="7" name="Text Placeholder 6"/>
          <p:cNvSpPr>
            <a:spLocks noGrp="1"/>
          </p:cNvSpPr>
          <p:nvPr>
            <p:ph idx="1"/>
          </p:nvPr>
        </p:nvSpPr>
        <p:spPr>
          <a:xfrm>
            <a:off x="539750" y="787257"/>
            <a:ext cx="8243888" cy="3865722"/>
          </a:xfrm>
        </p:spPr>
        <p:txBody>
          <a:bodyPr/>
          <a:lstStyle/>
          <a:p>
            <a:pPr marL="171450" indent="-171450">
              <a:buFont typeface="Arial" panose="020B0604020202020204" pitchFamily="34" charset="0"/>
              <a:buChar char="•"/>
            </a:pPr>
            <a:r>
              <a:rPr lang="en-AU" b="0" dirty="0"/>
              <a:t>The </a:t>
            </a:r>
            <a:r>
              <a:rPr lang="en-AU" dirty="0"/>
              <a:t>Why &amp; How </a:t>
            </a:r>
            <a:r>
              <a:rPr lang="en-AU" b="0" dirty="0"/>
              <a:t>sections contains some important question related to </a:t>
            </a:r>
            <a:r>
              <a:rPr lang="en-AU" dirty="0"/>
              <a:t>VHIMS MDS reporting</a:t>
            </a:r>
          </a:p>
          <a:p>
            <a:pPr marL="171450" indent="-171450">
              <a:buFont typeface="Arial" panose="020B0604020202020204" pitchFamily="34" charset="0"/>
              <a:buChar char="•"/>
            </a:pPr>
            <a:r>
              <a:rPr lang="en-AU" i="1" dirty="0"/>
              <a:t>Is this a Clinical Incident? </a:t>
            </a:r>
            <a:r>
              <a:rPr lang="en-AU" b="0" i="1" dirty="0"/>
              <a:t>- </a:t>
            </a:r>
            <a:r>
              <a:rPr lang="en-AU" b="0" dirty="0"/>
              <a:t> only reported for Clinical incidents.  This field indicates that following review, the incident is found to have been an event or circumstance that resulted or could have resulted in unintended or unnecessary harm to a person receiving clinical care or client services. </a:t>
            </a:r>
          </a:p>
          <a:p>
            <a:endParaRPr lang="en-AU" b="0" dirty="0"/>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r>
              <a:rPr lang="en-AU" dirty="0">
                <a:ea typeface="ＭＳ Ｐゴシック"/>
              </a:rPr>
              <a:t>Did treatment and care at this health service contribute to unexpected or unintended harm to the patient?</a:t>
            </a:r>
            <a:r>
              <a:rPr lang="en-AU" b="0" dirty="0">
                <a:ea typeface="ＭＳ Ｐゴシック"/>
              </a:rPr>
              <a:t> (APSE Flag) – This field is only completed where </a:t>
            </a:r>
            <a:r>
              <a:rPr lang="en-AU" dirty="0">
                <a:ea typeface="ＭＳ Ｐゴシック"/>
              </a:rPr>
              <a:t>Yes</a:t>
            </a:r>
            <a:r>
              <a:rPr lang="en-AU" b="0" dirty="0">
                <a:ea typeface="ＭＳ Ｐゴシック"/>
              </a:rPr>
              <a:t> is reported for </a:t>
            </a:r>
            <a:r>
              <a:rPr lang="en-AU" b="0" i="1" dirty="0">
                <a:ea typeface="ＭＳ Ｐゴシック"/>
              </a:rPr>
              <a:t>Is this a clinical incident?</a:t>
            </a:r>
          </a:p>
          <a:p>
            <a:pPr marL="171450" indent="-171450">
              <a:buFont typeface="Arial" panose="020B0604020202020204" pitchFamily="34" charset="0"/>
              <a:buChar char="•"/>
            </a:pPr>
            <a:endParaRPr lang="en-AU" b="0" i="1" dirty="0"/>
          </a:p>
          <a:p>
            <a:endParaRPr lang="en-AU" b="0" i="1" dirty="0"/>
          </a:p>
          <a:p>
            <a:pPr>
              <a:spcBef>
                <a:spcPts val="600"/>
              </a:spcBef>
            </a:pPr>
            <a:r>
              <a:rPr lang="en-AU" sz="1200" b="0" dirty="0"/>
              <a:t>For further information </a:t>
            </a:r>
            <a:r>
              <a:rPr lang="en-AU" sz="1200" dirty="0">
                <a:hlinkClick r:id="rId3"/>
              </a:rPr>
              <a:t>Clinical incident and APSE flags - Guidance for health services implementing the VHIMS MDS version 2.</a:t>
            </a:r>
            <a:endParaRPr lang="en-AU" sz="1200" dirty="0"/>
          </a:p>
          <a:p>
            <a:endParaRPr lang="en-AU" b="0" dirty="0"/>
          </a:p>
          <a:p>
            <a:endParaRPr lang="en-AU" b="0" dirty="0"/>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41</a:t>
            </a:fld>
            <a:r>
              <a:rPr lang="en-US"/>
              <a:t>`</a:t>
            </a:r>
          </a:p>
        </p:txBody>
      </p:sp>
      <p:sp>
        <p:nvSpPr>
          <p:cNvPr id="12" name="Rectangle 11"/>
          <p:cNvSpPr/>
          <p:nvPr/>
        </p:nvSpPr>
        <p:spPr>
          <a:xfrm>
            <a:off x="5406849" y="68672"/>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pic>
        <p:nvPicPr>
          <p:cNvPr id="11" name="Picture 10">
            <a:extLst>
              <a:ext uri="{FF2B5EF4-FFF2-40B4-BE49-F238E27FC236}">
                <a16:creationId xmlns:a16="http://schemas.microsoft.com/office/drawing/2014/main" id="{0142D14C-4B51-5D0E-1DDF-BAF36A83911A}"/>
              </a:ext>
            </a:extLst>
          </p:cNvPr>
          <p:cNvPicPr>
            <a:picLocks noChangeAspect="1"/>
          </p:cNvPicPr>
          <p:nvPr/>
        </p:nvPicPr>
        <p:blipFill>
          <a:blip r:embed="rId4"/>
          <a:stretch>
            <a:fillRect/>
          </a:stretch>
        </p:blipFill>
        <p:spPr>
          <a:xfrm>
            <a:off x="1352954" y="1771819"/>
            <a:ext cx="5572903" cy="895475"/>
          </a:xfrm>
          <a:prstGeom prst="rect">
            <a:avLst/>
          </a:prstGeom>
        </p:spPr>
      </p:pic>
      <p:pic>
        <p:nvPicPr>
          <p:cNvPr id="14" name="Picture 13">
            <a:extLst>
              <a:ext uri="{FF2B5EF4-FFF2-40B4-BE49-F238E27FC236}">
                <a16:creationId xmlns:a16="http://schemas.microsoft.com/office/drawing/2014/main" id="{0736580B-303F-FF87-C518-75753BFD8C0D}"/>
              </a:ext>
            </a:extLst>
          </p:cNvPr>
          <p:cNvPicPr>
            <a:picLocks noChangeAspect="1"/>
          </p:cNvPicPr>
          <p:nvPr/>
        </p:nvPicPr>
        <p:blipFill>
          <a:blip r:embed="rId5"/>
          <a:stretch>
            <a:fillRect/>
          </a:stretch>
        </p:blipFill>
        <p:spPr>
          <a:xfrm>
            <a:off x="1352955" y="3285092"/>
            <a:ext cx="5572902" cy="733527"/>
          </a:xfrm>
          <a:prstGeom prst="rect">
            <a:avLst/>
          </a:prstGeom>
        </p:spPr>
      </p:pic>
    </p:spTree>
    <p:extLst>
      <p:ext uri="{BB962C8B-B14F-4D97-AF65-F5344CB8AC3E}">
        <p14:creationId xmlns:p14="http://schemas.microsoft.com/office/powerpoint/2010/main" val="3510404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C64EE6A-0F88-42E2-8D79-BDB1BEE93D4D}"/>
              </a:ext>
            </a:extLst>
          </p:cNvPr>
          <p:cNvSpPr>
            <a:spLocks noGrp="1"/>
          </p:cNvSpPr>
          <p:nvPr>
            <p:ph type="title"/>
          </p:nvPr>
        </p:nvSpPr>
        <p:spPr>
          <a:xfrm>
            <a:off x="539750" y="-116849"/>
            <a:ext cx="7199313" cy="809625"/>
          </a:xfrm>
        </p:spPr>
        <p:txBody>
          <a:bodyPr/>
          <a:lstStyle/>
          <a:p>
            <a:r>
              <a:rPr lang="en-AU"/>
              <a:t>Managing incidents – actions</a:t>
            </a:r>
          </a:p>
        </p:txBody>
      </p:sp>
      <p:sp>
        <p:nvSpPr>
          <p:cNvPr id="7" name="Text Placeholder 6"/>
          <p:cNvSpPr>
            <a:spLocks noGrp="1"/>
          </p:cNvSpPr>
          <p:nvPr>
            <p:ph idx="1"/>
          </p:nvPr>
        </p:nvSpPr>
        <p:spPr>
          <a:xfrm>
            <a:off x="539750" y="989814"/>
            <a:ext cx="8243888" cy="3865722"/>
          </a:xfrm>
        </p:spPr>
        <p:txBody>
          <a:bodyPr/>
          <a:lstStyle/>
          <a:p>
            <a:endParaRPr lang="en-AU"/>
          </a:p>
          <a:p>
            <a:endParaRPr lang="en-AU"/>
          </a:p>
          <a:p>
            <a:endParaRPr lang="en-AU"/>
          </a:p>
          <a:p>
            <a:endParaRPr lang="en-AU"/>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42</a:t>
            </a:fld>
            <a:endParaRPr lang="en-US"/>
          </a:p>
        </p:txBody>
      </p:sp>
      <p:pic>
        <p:nvPicPr>
          <p:cNvPr id="10" name="Picture 9">
            <a:extLst>
              <a:ext uri="{FF2B5EF4-FFF2-40B4-BE49-F238E27FC236}">
                <a16:creationId xmlns:a16="http://schemas.microsoft.com/office/drawing/2014/main" id="{B2E18B1F-CDFF-46DF-83BF-9FECF026F6C2}"/>
              </a:ext>
            </a:extLst>
          </p:cNvPr>
          <p:cNvPicPr>
            <a:picLocks noChangeAspect="1"/>
          </p:cNvPicPr>
          <p:nvPr/>
        </p:nvPicPr>
        <p:blipFill>
          <a:blip r:embed="rId3"/>
          <a:stretch>
            <a:fillRect/>
          </a:stretch>
        </p:blipFill>
        <p:spPr>
          <a:xfrm>
            <a:off x="661839" y="821175"/>
            <a:ext cx="1425885" cy="3852189"/>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D4A3EF97-2B80-4D10-AAB9-F614EBFDE593}"/>
              </a:ext>
            </a:extLst>
          </p:cNvPr>
          <p:cNvSpPr/>
          <p:nvPr/>
        </p:nvSpPr>
        <p:spPr>
          <a:xfrm>
            <a:off x="656009" y="2895786"/>
            <a:ext cx="1425885" cy="4860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3" name="TextBox 12">
            <a:extLst>
              <a:ext uri="{FF2B5EF4-FFF2-40B4-BE49-F238E27FC236}">
                <a16:creationId xmlns:a16="http://schemas.microsoft.com/office/drawing/2014/main" id="{DE037906-4A39-43E8-808F-FF6B810B6FEA}"/>
              </a:ext>
            </a:extLst>
          </p:cNvPr>
          <p:cNvSpPr txBox="1"/>
          <p:nvPr/>
        </p:nvSpPr>
        <p:spPr>
          <a:xfrm>
            <a:off x="2359913" y="1675439"/>
            <a:ext cx="3798422" cy="2031325"/>
          </a:xfrm>
          <a:prstGeom prst="rect">
            <a:avLst/>
          </a:prstGeom>
          <a:noFill/>
        </p:spPr>
        <p:txBody>
          <a:bodyPr wrap="square" rtlCol="0">
            <a:spAutoFit/>
          </a:bodyPr>
          <a:lstStyle/>
          <a:p>
            <a:pPr marL="214313" indent="-214313">
              <a:spcAft>
                <a:spcPts val="1200"/>
              </a:spcAft>
              <a:buFont typeface="Arial" panose="020B0604020202020204" pitchFamily="34" charset="0"/>
              <a:buChar char="•"/>
            </a:pPr>
            <a:r>
              <a:rPr lang="en-AU" sz="1200">
                <a:solidFill>
                  <a:schemeClr val="accent4">
                    <a:lumMod val="50000"/>
                  </a:schemeClr>
                </a:solidFill>
              </a:rPr>
              <a:t>Once an incident has been submitted, you can </a:t>
            </a:r>
            <a:r>
              <a:rPr lang="en-AU" sz="1200">
                <a:solidFill>
                  <a:schemeClr val="accent4">
                    <a:lumMod val="50000"/>
                  </a:schemeClr>
                </a:solidFill>
                <a:hlinkClick r:id="rId4" action="ppaction://hlinksldjump">
                  <a:extLst>
                    <a:ext uri="{A12FA001-AC4F-418D-AE19-62706E023703}">
                      <ahyp:hlinkClr xmlns:ahyp="http://schemas.microsoft.com/office/drawing/2018/hyperlinkcolor" val="tx"/>
                    </a:ext>
                  </a:extLst>
                </a:hlinkClick>
              </a:rPr>
              <a:t>edit the incident</a:t>
            </a:r>
            <a:r>
              <a:rPr lang="en-AU" sz="1200">
                <a:solidFill>
                  <a:schemeClr val="accent4">
                    <a:lumMod val="50000"/>
                  </a:schemeClr>
                </a:solidFill>
              </a:rPr>
              <a:t>  and add an action.</a:t>
            </a:r>
          </a:p>
          <a:p>
            <a:pPr marL="214313" indent="-214313">
              <a:spcAft>
                <a:spcPts val="1200"/>
              </a:spcAft>
              <a:buFont typeface="Arial" panose="020B0604020202020204" pitchFamily="34" charset="0"/>
              <a:buChar char="•"/>
            </a:pPr>
            <a:r>
              <a:rPr lang="en-AU" sz="1200">
                <a:solidFill>
                  <a:schemeClr val="accent4">
                    <a:lumMod val="50000"/>
                  </a:schemeClr>
                </a:solidFill>
              </a:rPr>
              <a:t>Select </a:t>
            </a:r>
            <a:r>
              <a:rPr lang="en-AU" sz="1200" b="1">
                <a:solidFill>
                  <a:schemeClr val="accent4">
                    <a:lumMod val="50000"/>
                  </a:schemeClr>
                </a:solidFill>
              </a:rPr>
              <a:t>Actions. </a:t>
            </a:r>
          </a:p>
          <a:p>
            <a:pPr marL="214313" indent="-214313">
              <a:spcAft>
                <a:spcPts val="1200"/>
              </a:spcAft>
              <a:buFont typeface="Arial" panose="020B0604020202020204" pitchFamily="34" charset="0"/>
              <a:buChar char="•"/>
            </a:pPr>
            <a:r>
              <a:rPr lang="en-AU" sz="1200">
                <a:solidFill>
                  <a:schemeClr val="accent4">
                    <a:lumMod val="50000"/>
                  </a:schemeClr>
                </a:solidFill>
              </a:rPr>
              <a:t>There are different types of actions available that can be assigned to VHIMS CS users within your organisation.</a:t>
            </a:r>
            <a:endParaRPr lang="en-AU" sz="1200" b="1">
              <a:solidFill>
                <a:schemeClr val="accent4">
                  <a:lumMod val="50000"/>
                </a:schemeClr>
              </a:solidFill>
            </a:endParaRPr>
          </a:p>
          <a:p>
            <a:endParaRPr lang="en-AU" sz="1200">
              <a:solidFill>
                <a:schemeClr val="accent4">
                  <a:lumMod val="50000"/>
                </a:schemeClr>
              </a:solidFill>
            </a:endParaRPr>
          </a:p>
          <a:p>
            <a:pPr marL="214313" indent="-214313">
              <a:buFont typeface="Arial" panose="020B0604020202020204" pitchFamily="34" charset="0"/>
              <a:buChar char="•"/>
            </a:pPr>
            <a:endParaRPr lang="en-AU" sz="1200">
              <a:solidFill>
                <a:schemeClr val="accent4">
                  <a:lumMod val="50000"/>
                </a:schemeClr>
              </a:solidFill>
            </a:endParaRPr>
          </a:p>
        </p:txBody>
      </p:sp>
      <p:pic>
        <p:nvPicPr>
          <p:cNvPr id="9" name="Picture 8">
            <a:extLst>
              <a:ext uri="{FF2B5EF4-FFF2-40B4-BE49-F238E27FC236}">
                <a16:creationId xmlns:a16="http://schemas.microsoft.com/office/drawing/2014/main" id="{8ADED599-26B9-4460-836C-4DFFC86991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7130" y="1067016"/>
            <a:ext cx="1747241" cy="3070909"/>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2740C322-C990-47CB-A0A3-7A127305DEA3}"/>
              </a:ext>
            </a:extLst>
          </p:cNvPr>
          <p:cNvSpPr/>
          <p:nvPr/>
        </p:nvSpPr>
        <p:spPr>
          <a:xfrm>
            <a:off x="6614251" y="1499063"/>
            <a:ext cx="1606898" cy="27003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290404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642ADB-284E-4A61-AC26-E14028292A83}"/>
              </a:ext>
            </a:extLst>
          </p:cNvPr>
          <p:cNvSpPr>
            <a:spLocks noGrp="1"/>
          </p:cNvSpPr>
          <p:nvPr>
            <p:ph type="title"/>
          </p:nvPr>
        </p:nvSpPr>
        <p:spPr/>
        <p:txBody>
          <a:bodyPr/>
          <a:lstStyle/>
          <a:p>
            <a:r>
              <a:rPr lang="en-AU"/>
              <a:t>Managing incidents – action definitions</a:t>
            </a:r>
          </a:p>
        </p:txBody>
      </p:sp>
      <p:sp>
        <p:nvSpPr>
          <p:cNvPr id="7" name="Text Placeholder 6"/>
          <p:cNvSpPr>
            <a:spLocks noGrp="1"/>
          </p:cNvSpPr>
          <p:nvPr>
            <p:ph idx="1"/>
          </p:nvPr>
        </p:nvSpPr>
        <p:spPr/>
        <p:txBody>
          <a:bodyPr/>
          <a:lstStyle/>
          <a:p>
            <a:pPr>
              <a:spcAft>
                <a:spcPts val="450"/>
              </a:spcAft>
            </a:pPr>
            <a:endParaRPr lang="en-AU" sz="1350" b="0"/>
          </a:p>
          <a:p>
            <a:pPr>
              <a:spcAft>
                <a:spcPts val="450"/>
              </a:spcAft>
            </a:pPr>
            <a:endParaRPr lang="en-AU" sz="1350" b="0"/>
          </a:p>
          <a:p>
            <a:pPr marL="214313" indent="-214313">
              <a:spcAft>
                <a:spcPts val="450"/>
              </a:spcAft>
              <a:buFont typeface="Arial" panose="020B0604020202020204" pitchFamily="34" charset="0"/>
              <a:buChar char="•"/>
            </a:pPr>
            <a:endParaRPr lang="en-AU" sz="1350" b="0"/>
          </a:p>
          <a:p>
            <a:pPr>
              <a:spcAft>
                <a:spcPts val="450"/>
              </a:spcAft>
            </a:pPr>
            <a:endParaRPr lang="en-AU" sz="1350"/>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43</a:t>
            </a:fld>
            <a:endParaRPr lang="en-US"/>
          </a:p>
        </p:txBody>
      </p:sp>
      <p:graphicFrame>
        <p:nvGraphicFramePr>
          <p:cNvPr id="12" name="Table 11">
            <a:extLst>
              <a:ext uri="{FF2B5EF4-FFF2-40B4-BE49-F238E27FC236}">
                <a16:creationId xmlns:a16="http://schemas.microsoft.com/office/drawing/2014/main" id="{1EC975A9-4C19-4F54-88A8-7A26EC7C5E5C}"/>
              </a:ext>
            </a:extLst>
          </p:cNvPr>
          <p:cNvGraphicFramePr>
            <a:graphicFrameLocks noGrp="1"/>
          </p:cNvGraphicFramePr>
          <p:nvPr>
            <p:extLst>
              <p:ext uri="{D42A27DB-BD31-4B8C-83A1-F6EECF244321}">
                <p14:modId xmlns:p14="http://schemas.microsoft.com/office/powerpoint/2010/main" val="871633372"/>
              </p:ext>
            </p:extLst>
          </p:nvPr>
        </p:nvGraphicFramePr>
        <p:xfrm>
          <a:off x="514719" y="986008"/>
          <a:ext cx="8114563" cy="3536331"/>
        </p:xfrm>
        <a:graphic>
          <a:graphicData uri="http://schemas.openxmlformats.org/drawingml/2006/table">
            <a:tbl>
              <a:tblPr firstRow="1" bandRow="1">
                <a:tableStyleId>{B301B821-A1FF-4177-AEE7-76D212191A09}</a:tableStyleId>
              </a:tblPr>
              <a:tblGrid>
                <a:gridCol w="1464993">
                  <a:extLst>
                    <a:ext uri="{9D8B030D-6E8A-4147-A177-3AD203B41FA5}">
                      <a16:colId xmlns:a16="http://schemas.microsoft.com/office/drawing/2014/main" val="1963898880"/>
                    </a:ext>
                  </a:extLst>
                </a:gridCol>
                <a:gridCol w="6649570">
                  <a:extLst>
                    <a:ext uri="{9D8B030D-6E8A-4147-A177-3AD203B41FA5}">
                      <a16:colId xmlns:a16="http://schemas.microsoft.com/office/drawing/2014/main" val="4174258205"/>
                    </a:ext>
                  </a:extLst>
                </a:gridCol>
              </a:tblGrid>
              <a:tr h="252200">
                <a:tc>
                  <a:txBody>
                    <a:bodyPr/>
                    <a:lstStyle/>
                    <a:p>
                      <a:r>
                        <a:rPr lang="en-AU" sz="1100"/>
                        <a:t>Action</a:t>
                      </a:r>
                    </a:p>
                  </a:txBody>
                  <a:tcPr marL="68580" marR="68580" marT="34290" marB="34290"/>
                </a:tc>
                <a:tc>
                  <a:txBody>
                    <a:bodyPr/>
                    <a:lstStyle/>
                    <a:p>
                      <a:r>
                        <a:rPr lang="en-AU" sz="1100"/>
                        <a:t>Definition</a:t>
                      </a:r>
                    </a:p>
                  </a:txBody>
                  <a:tcPr marL="68580" marR="68580" marT="34290" marB="34290"/>
                </a:tc>
                <a:extLst>
                  <a:ext uri="{0D108BD9-81ED-4DB2-BD59-A6C34878D82A}">
                    <a16:rowId xmlns:a16="http://schemas.microsoft.com/office/drawing/2014/main" val="1169939765"/>
                  </a:ext>
                </a:extLst>
              </a:tr>
              <a:tr h="424758">
                <a:tc>
                  <a:txBody>
                    <a:bodyPr/>
                    <a:lstStyle/>
                    <a:p>
                      <a:r>
                        <a:rPr lang="en-AU" sz="1100" b="1" kern="1200">
                          <a:solidFill>
                            <a:schemeClr val="tx2">
                              <a:lumMod val="50000"/>
                            </a:schemeClr>
                          </a:solidFill>
                          <a:latin typeface="+mn-lt"/>
                          <a:ea typeface="+mn-ea"/>
                          <a:cs typeface="+mn-cs"/>
                        </a:rPr>
                        <a:t>Notify</a:t>
                      </a:r>
                    </a:p>
                  </a:txBody>
                  <a:tcPr marL="68580" marR="68580" marT="34290" marB="34290"/>
                </a:tc>
                <a:tc>
                  <a:txBody>
                    <a:bodyPr/>
                    <a:lstStyle/>
                    <a:p>
                      <a:r>
                        <a:rPr lang="en-AU" sz="1100" b="0">
                          <a:solidFill>
                            <a:schemeClr val="tx2">
                              <a:lumMod val="50000"/>
                            </a:schemeClr>
                          </a:solidFill>
                        </a:rPr>
                        <a:t>Use the notify action to share this incident with another staff member. They will receive an email and be able to access this incident.</a:t>
                      </a:r>
                    </a:p>
                  </a:txBody>
                  <a:tcPr marL="68580" marR="68580" marT="34290" marB="34290"/>
                </a:tc>
                <a:extLst>
                  <a:ext uri="{0D108BD9-81ED-4DB2-BD59-A6C34878D82A}">
                    <a16:rowId xmlns:a16="http://schemas.microsoft.com/office/drawing/2014/main" val="1155329098"/>
                  </a:ext>
                </a:extLst>
              </a:tr>
              <a:tr h="624757">
                <a:tc>
                  <a:txBody>
                    <a:bodyPr/>
                    <a:lstStyle/>
                    <a:p>
                      <a:r>
                        <a:rPr lang="en-AU" sz="1100" b="1" kern="1200">
                          <a:solidFill>
                            <a:schemeClr val="tx2">
                              <a:lumMod val="50000"/>
                            </a:schemeClr>
                          </a:solidFill>
                          <a:latin typeface="+mn-lt"/>
                          <a:ea typeface="+mn-ea"/>
                          <a:cs typeface="+mn-cs"/>
                        </a:rPr>
                        <a:t>Tasks</a:t>
                      </a:r>
                    </a:p>
                  </a:txBody>
                  <a:tcPr marL="68580" marR="68580" marT="34290" marB="34290"/>
                </a:tc>
                <a:tc>
                  <a:txBody>
                    <a:bodyPr/>
                    <a:lstStyle/>
                    <a:p>
                      <a:r>
                        <a:rPr lang="en-AU" sz="1100" b="0">
                          <a:solidFill>
                            <a:schemeClr val="tx2">
                              <a:lumMod val="50000"/>
                            </a:schemeClr>
                          </a:solidFill>
                        </a:rPr>
                        <a:t>Use the task action to ask another staff member for their advice/input or assistance with the incident e.g. please add this incident to the agenda for our next OHS committee. The staff member will receive an email, have access to this incident and this task will appear on their actions dashboard until it is complete.</a:t>
                      </a:r>
                    </a:p>
                  </a:txBody>
                  <a:tcPr marL="68580" marR="68580" marT="34290" marB="34290"/>
                </a:tc>
                <a:extLst>
                  <a:ext uri="{0D108BD9-81ED-4DB2-BD59-A6C34878D82A}">
                    <a16:rowId xmlns:a16="http://schemas.microsoft.com/office/drawing/2014/main" val="2812431315"/>
                  </a:ext>
                </a:extLst>
              </a:tr>
              <a:tr h="572471">
                <a:tc>
                  <a:txBody>
                    <a:bodyPr/>
                    <a:lstStyle/>
                    <a:p>
                      <a:r>
                        <a:rPr lang="en-AU" sz="1100" b="1" kern="1200">
                          <a:solidFill>
                            <a:schemeClr val="tx2">
                              <a:lumMod val="50000"/>
                            </a:schemeClr>
                          </a:solidFill>
                          <a:latin typeface="+mn-lt"/>
                          <a:ea typeface="+mn-ea"/>
                          <a:cs typeface="+mn-cs"/>
                        </a:rPr>
                        <a:t>Reviews</a:t>
                      </a:r>
                    </a:p>
                  </a:txBody>
                  <a:tcPr marL="68580" marR="68580" marT="34290" marB="34290"/>
                </a:tc>
                <a:tc>
                  <a:txBody>
                    <a:bodyPr/>
                    <a:lstStyle/>
                    <a:p>
                      <a:pPr marL="0" algn="l" defTabSz="914400" rtl="0" eaLnBrk="1" latinLnBrk="0" hangingPunct="1"/>
                      <a:r>
                        <a:rPr lang="en-AU" sz="1100" b="0" kern="1200">
                          <a:solidFill>
                            <a:schemeClr val="tx2">
                              <a:lumMod val="50000"/>
                            </a:schemeClr>
                          </a:solidFill>
                          <a:latin typeface="+mn-lt"/>
                          <a:ea typeface="+mn-ea"/>
                          <a:cs typeface="+mn-cs"/>
                        </a:rPr>
                        <a:t>Use the review action to detail and allocate an incident investigation to a staff member. The staff member will receive an email, have access to this incident and this review will appear on their actions dashboard until it is complete.</a:t>
                      </a:r>
                    </a:p>
                  </a:txBody>
                  <a:tcPr marL="68580" marR="68580" marT="34290" marB="34290"/>
                </a:tc>
                <a:extLst>
                  <a:ext uri="{0D108BD9-81ED-4DB2-BD59-A6C34878D82A}">
                    <a16:rowId xmlns:a16="http://schemas.microsoft.com/office/drawing/2014/main" val="380771770"/>
                  </a:ext>
                </a:extLst>
              </a:tr>
              <a:tr h="777888">
                <a:tc>
                  <a:txBody>
                    <a:bodyPr/>
                    <a:lstStyle/>
                    <a:p>
                      <a:pPr marL="0" algn="l" defTabSz="914400" rtl="0" eaLnBrk="1" latinLnBrk="0" hangingPunct="1"/>
                      <a:r>
                        <a:rPr lang="en-AU" sz="1100" b="1" kern="1200">
                          <a:solidFill>
                            <a:schemeClr val="tx2">
                              <a:lumMod val="50000"/>
                            </a:schemeClr>
                          </a:solidFill>
                          <a:latin typeface="+mn-lt"/>
                          <a:ea typeface="+mn-ea"/>
                          <a:cs typeface="+mn-cs"/>
                        </a:rPr>
                        <a:t>Recommendations</a:t>
                      </a:r>
                    </a:p>
                  </a:txBody>
                  <a:tcPr marL="68580" marR="68580" marT="34290" marB="34290"/>
                </a:tc>
                <a:tc>
                  <a:txBody>
                    <a:bodyPr/>
                    <a:lstStyle/>
                    <a:p>
                      <a:r>
                        <a:rPr lang="en-AU" sz="1100">
                          <a:solidFill>
                            <a:schemeClr val="tx2">
                              <a:lumMod val="50000"/>
                            </a:schemeClr>
                          </a:solidFill>
                        </a:rPr>
                        <a:t>Use the recommendation action to detail and allocate recommendations that result for a review of this incident. The staff member responsible for each recommendation will receive an email, have access to this incident and this recommendation will appear on their actions dashboard until it is complete. They will also be sent reminder emails about this recommendation.</a:t>
                      </a:r>
                    </a:p>
                  </a:txBody>
                  <a:tcPr marL="68580" marR="68580" marT="34290" marB="34290"/>
                </a:tc>
                <a:extLst>
                  <a:ext uri="{0D108BD9-81ED-4DB2-BD59-A6C34878D82A}">
                    <a16:rowId xmlns:a16="http://schemas.microsoft.com/office/drawing/2014/main" val="3320898056"/>
                  </a:ext>
                </a:extLst>
              </a:tr>
              <a:tr h="769874">
                <a:tc>
                  <a:txBody>
                    <a:bodyPr/>
                    <a:lstStyle/>
                    <a:p>
                      <a:pPr marL="0" algn="l" defTabSz="914400" rtl="0" eaLnBrk="1" latinLnBrk="0" hangingPunct="1"/>
                      <a:r>
                        <a:rPr lang="en-AU" sz="1100" b="1" kern="1200">
                          <a:solidFill>
                            <a:schemeClr val="tx2">
                              <a:lumMod val="50000"/>
                            </a:schemeClr>
                          </a:solidFill>
                          <a:latin typeface="+mn-lt"/>
                          <a:ea typeface="+mn-ea"/>
                          <a:cs typeface="+mn-cs"/>
                        </a:rPr>
                        <a:t>Preventative or Corrective Actions </a:t>
                      </a:r>
                      <a:r>
                        <a:rPr lang="en-AU" sz="1100" b="1" i="1" kern="1200">
                          <a:solidFill>
                            <a:schemeClr val="tx2">
                              <a:lumMod val="50000"/>
                            </a:schemeClr>
                          </a:solidFill>
                          <a:latin typeface="+mn-lt"/>
                          <a:ea typeface="+mn-ea"/>
                          <a:cs typeface="+mn-cs"/>
                        </a:rPr>
                        <a:t>(OHS incidents only)</a:t>
                      </a:r>
                    </a:p>
                  </a:txBody>
                  <a:tcPr marL="68580" marR="68580" marT="34290" marB="34290"/>
                </a:tc>
                <a:tc>
                  <a:txBody>
                    <a:bodyPr/>
                    <a:lstStyle/>
                    <a:p>
                      <a:r>
                        <a:rPr lang="en-AU" sz="1100">
                          <a:solidFill>
                            <a:schemeClr val="tx2">
                              <a:lumMod val="50000"/>
                            </a:schemeClr>
                          </a:solidFill>
                        </a:rPr>
                        <a:t>Use the preventative or corrective actions section to record contributing factors and detail and allocate preventative/corrective actions. The staff member responsible for each preventative/corrective action will receive an email, have access to this incident, and this preventative/corrective action will appear on their actions dashboard until it is complete.</a:t>
                      </a:r>
                    </a:p>
                  </a:txBody>
                  <a:tcPr marL="68580" marR="68580" marT="34290" marB="34290"/>
                </a:tc>
                <a:extLst>
                  <a:ext uri="{0D108BD9-81ED-4DB2-BD59-A6C34878D82A}">
                    <a16:rowId xmlns:a16="http://schemas.microsoft.com/office/drawing/2014/main" val="2783803442"/>
                  </a:ext>
                </a:extLst>
              </a:tr>
            </a:tbl>
          </a:graphicData>
        </a:graphic>
      </p:graphicFrame>
    </p:spTree>
    <p:extLst>
      <p:ext uri="{BB962C8B-B14F-4D97-AF65-F5344CB8AC3E}">
        <p14:creationId xmlns:p14="http://schemas.microsoft.com/office/powerpoint/2010/main" val="1941851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6162F2A-6677-4C47-8816-06768C9DA411}"/>
              </a:ext>
            </a:extLst>
          </p:cNvPr>
          <p:cNvSpPr>
            <a:spLocks noGrp="1"/>
          </p:cNvSpPr>
          <p:nvPr>
            <p:ph type="title"/>
          </p:nvPr>
        </p:nvSpPr>
        <p:spPr>
          <a:xfrm>
            <a:off x="539750" y="-116849"/>
            <a:ext cx="7199313" cy="809625"/>
          </a:xfrm>
        </p:spPr>
        <p:txBody>
          <a:bodyPr/>
          <a:lstStyle/>
          <a:p>
            <a:r>
              <a:rPr lang="en-AU"/>
              <a:t>Managing incidents – adding an action</a:t>
            </a:r>
          </a:p>
        </p:txBody>
      </p:sp>
      <p:sp>
        <p:nvSpPr>
          <p:cNvPr id="11" name="Text Placeholder 4"/>
          <p:cNvSpPr>
            <a:spLocks noGrp="1"/>
          </p:cNvSpPr>
          <p:nvPr>
            <p:ph idx="1"/>
          </p:nvPr>
        </p:nvSpPr>
        <p:spPr>
          <a:xfrm>
            <a:off x="445407" y="986971"/>
            <a:ext cx="3315743" cy="3865563"/>
          </a:xfrm>
        </p:spPr>
        <p:txBody>
          <a:bodyPr/>
          <a:lstStyle/>
          <a:p>
            <a:pPr marL="171450" indent="-171450">
              <a:lnSpc>
                <a:spcPct val="100000"/>
              </a:lnSpc>
              <a:buFont typeface="Arial" panose="020B0604020202020204" pitchFamily="34" charset="0"/>
              <a:buChar char="•"/>
            </a:pPr>
            <a:r>
              <a:rPr lang="en-AU" b="0"/>
              <a:t>The process is similar for entering different types of actions (notify, tasks, reviews, recommendations, or preventative/corrective actions). </a:t>
            </a:r>
          </a:p>
          <a:p>
            <a:pPr marL="171450" indent="-171450">
              <a:lnSpc>
                <a:spcPct val="100000"/>
              </a:lnSpc>
              <a:buFont typeface="Arial" panose="020B0604020202020204" pitchFamily="34" charset="0"/>
              <a:buChar char="•"/>
            </a:pPr>
            <a:r>
              <a:rPr lang="en-AU" b="0"/>
              <a:t>This example is for adding a new task. </a:t>
            </a:r>
          </a:p>
          <a:p>
            <a:pPr marL="342900" lvl="1">
              <a:lnSpc>
                <a:spcPct val="100000"/>
              </a:lnSpc>
              <a:spcAft>
                <a:spcPts val="600"/>
              </a:spcAft>
              <a:buFont typeface="Courier New" panose="02070309020205020404" pitchFamily="49" charset="0"/>
              <a:buChar char="o"/>
            </a:pPr>
            <a:r>
              <a:rPr lang="en-AU" b="0">
                <a:solidFill>
                  <a:schemeClr val="accent4">
                    <a:lumMod val="50000"/>
                  </a:schemeClr>
                </a:solidFill>
              </a:rPr>
              <a:t>select Add New Task.</a:t>
            </a:r>
          </a:p>
          <a:p>
            <a:pPr marL="342900" lvl="1">
              <a:lnSpc>
                <a:spcPct val="100000"/>
              </a:lnSpc>
              <a:spcAft>
                <a:spcPts val="600"/>
              </a:spcAft>
              <a:buFont typeface="Courier New" panose="02070309020205020404" pitchFamily="49" charset="0"/>
              <a:buChar char="o"/>
            </a:pPr>
            <a:r>
              <a:rPr lang="en-AU" b="0">
                <a:solidFill>
                  <a:schemeClr val="accent4">
                    <a:lumMod val="50000"/>
                  </a:schemeClr>
                </a:solidFill>
              </a:rPr>
              <a:t>complete the details.</a:t>
            </a:r>
          </a:p>
          <a:p>
            <a:pPr marL="342900" lvl="1">
              <a:lnSpc>
                <a:spcPct val="100000"/>
              </a:lnSpc>
              <a:spcAft>
                <a:spcPts val="600"/>
              </a:spcAft>
              <a:buFont typeface="Courier New" panose="02070309020205020404" pitchFamily="49" charset="0"/>
              <a:buChar char="o"/>
            </a:pPr>
            <a:r>
              <a:rPr lang="en-AU" b="0">
                <a:solidFill>
                  <a:schemeClr val="accent4">
                    <a:lumMod val="50000"/>
                  </a:schemeClr>
                </a:solidFill>
              </a:rPr>
              <a:t>add a due date (optional)</a:t>
            </a:r>
          </a:p>
          <a:p>
            <a:pPr marL="342900" lvl="1">
              <a:lnSpc>
                <a:spcPct val="100000"/>
              </a:lnSpc>
              <a:spcAft>
                <a:spcPts val="600"/>
              </a:spcAft>
              <a:buFont typeface="Courier New" panose="02070309020205020404" pitchFamily="49" charset="0"/>
              <a:buChar char="o"/>
            </a:pPr>
            <a:r>
              <a:rPr lang="en-AU" b="0">
                <a:solidFill>
                  <a:schemeClr val="accent4">
                    <a:lumMod val="50000"/>
                  </a:schemeClr>
                </a:solidFill>
              </a:rPr>
              <a:t>assign to a staff member(s)</a:t>
            </a:r>
          </a:p>
          <a:p>
            <a:pPr marL="342900" lvl="1">
              <a:lnSpc>
                <a:spcPct val="100000"/>
              </a:lnSpc>
              <a:spcAft>
                <a:spcPts val="600"/>
              </a:spcAft>
              <a:buFont typeface="Courier New" panose="02070309020205020404" pitchFamily="49" charset="0"/>
              <a:buChar char="o"/>
            </a:pPr>
            <a:r>
              <a:rPr lang="en-AU" b="0">
                <a:solidFill>
                  <a:schemeClr val="accent4">
                    <a:lumMod val="50000"/>
                  </a:schemeClr>
                </a:solidFill>
              </a:rPr>
              <a:t>save</a:t>
            </a:r>
          </a:p>
        </p:txBody>
      </p:sp>
      <p:sp>
        <p:nvSpPr>
          <p:cNvPr id="4" name="Footer Placeholder 3"/>
          <p:cNvSpPr>
            <a:spLocks noGrp="1"/>
          </p:cNvSpPr>
          <p:nvPr>
            <p:ph type="ftr" sz="quarter" idx="11"/>
          </p:nvPr>
        </p:nvSpPr>
        <p:spPr>
          <a:xfrm>
            <a:off x="539750" y="4864894"/>
            <a:ext cx="5400675" cy="278606"/>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44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958" y="735546"/>
            <a:ext cx="4661430" cy="34417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0" name="Table 19">
            <a:extLst>
              <a:ext uri="{FF2B5EF4-FFF2-40B4-BE49-F238E27FC236}">
                <a16:creationId xmlns:a16="http://schemas.microsoft.com/office/drawing/2014/main" id="{0FE01BF5-C80D-492D-915D-A72CF5D47F49}"/>
              </a:ext>
            </a:extLst>
          </p:cNvPr>
          <p:cNvGraphicFramePr>
            <a:graphicFrameLocks noGrp="1"/>
          </p:cNvGraphicFramePr>
          <p:nvPr>
            <p:extLst>
              <p:ext uri="{D42A27DB-BD31-4B8C-83A1-F6EECF244321}">
                <p14:modId xmlns:p14="http://schemas.microsoft.com/office/powerpoint/2010/main" val="23546067"/>
              </p:ext>
            </p:extLst>
          </p:nvPr>
        </p:nvGraphicFramePr>
        <p:xfrm>
          <a:off x="1200547" y="4305936"/>
          <a:ext cx="6742907" cy="495300"/>
        </p:xfrm>
        <a:graphic>
          <a:graphicData uri="http://schemas.openxmlformats.org/drawingml/2006/table">
            <a:tbl>
              <a:tblPr firstRow="1" bandRow="1">
                <a:tableStyleId>{93296810-A885-4BE3-A3E7-6D5BEEA58F35}</a:tableStyleId>
              </a:tblPr>
              <a:tblGrid>
                <a:gridCol w="594073">
                  <a:extLst>
                    <a:ext uri="{9D8B030D-6E8A-4147-A177-3AD203B41FA5}">
                      <a16:colId xmlns:a16="http://schemas.microsoft.com/office/drawing/2014/main" val="3504109914"/>
                    </a:ext>
                  </a:extLst>
                </a:gridCol>
                <a:gridCol w="6148834">
                  <a:extLst>
                    <a:ext uri="{9D8B030D-6E8A-4147-A177-3AD203B41FA5}">
                      <a16:colId xmlns:a16="http://schemas.microsoft.com/office/drawing/2014/main" val="2439419981"/>
                    </a:ext>
                  </a:extLst>
                </a:gridCol>
              </a:tblGrid>
              <a:tr h="480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400" b="0" u="none" strike="noStrike" kern="1200" cap="none" spc="0" normalizeH="0" baseline="0" noProof="0" dirty="0">
                          <a:ln>
                            <a:noFill/>
                          </a:ln>
                          <a:solidFill>
                            <a:schemeClr val="bg1"/>
                          </a:solidFill>
                          <a:effectLst/>
                          <a:uLnTx/>
                          <a:uFillTx/>
                        </a:rPr>
                        <a:t>When you assign someone an action, they will receive an email notification, and the task will now appear on their actions dashboard. </a:t>
                      </a:r>
                      <a:endParaRPr kumimoji="0" lang="en-AU" sz="1400" b="0" i="0" u="none" strike="noStrike" kern="1200" cap="none" spc="0" normalizeH="0" baseline="0" dirty="0">
                        <a:ln>
                          <a:noFill/>
                        </a:ln>
                        <a:solidFill>
                          <a:schemeClr val="bg1"/>
                        </a:solidFill>
                        <a:effectLst/>
                        <a:uLnTx/>
                        <a:uFillTx/>
                        <a:latin typeface="+mn-lt"/>
                        <a:ea typeface="+mn-ea"/>
                        <a:cs typeface="Arial" pitchFamily="34" charset="0"/>
                      </a:endParaRPr>
                    </a:p>
                  </a:txBody>
                  <a:tcPr marL="68580" marR="68580" marT="34290" marB="34290" anchor="ctr"/>
                </a:tc>
                <a:extLst>
                  <a:ext uri="{0D108BD9-81ED-4DB2-BD59-A6C34878D82A}">
                    <a16:rowId xmlns:a16="http://schemas.microsoft.com/office/drawing/2014/main" val="3591966421"/>
                  </a:ext>
                </a:extLst>
              </a:tr>
            </a:tbl>
          </a:graphicData>
        </a:graphic>
      </p:graphicFrame>
    </p:spTree>
    <p:extLst>
      <p:ext uri="{BB962C8B-B14F-4D97-AF65-F5344CB8AC3E}">
        <p14:creationId xmlns:p14="http://schemas.microsoft.com/office/powerpoint/2010/main" val="1272246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AE67B9-0203-4B59-9351-77CAB12AD544}"/>
              </a:ext>
            </a:extLst>
          </p:cNvPr>
          <p:cNvSpPr>
            <a:spLocks noGrp="1"/>
          </p:cNvSpPr>
          <p:nvPr>
            <p:ph type="title"/>
          </p:nvPr>
        </p:nvSpPr>
        <p:spPr/>
        <p:txBody>
          <a:bodyPr/>
          <a:lstStyle/>
          <a:p>
            <a:r>
              <a:rPr lang="en-AU"/>
              <a:t>Managing incidents – adding an action</a:t>
            </a:r>
          </a:p>
        </p:txBody>
      </p:sp>
      <p:sp>
        <p:nvSpPr>
          <p:cNvPr id="11" name="Text Placeholder 4"/>
          <p:cNvSpPr>
            <a:spLocks noGrp="1"/>
          </p:cNvSpPr>
          <p:nvPr>
            <p:ph idx="1"/>
          </p:nvPr>
        </p:nvSpPr>
        <p:spPr>
          <a:xfrm>
            <a:off x="539750" y="889367"/>
            <a:ext cx="8243888" cy="3865722"/>
          </a:xfrm>
        </p:spPr>
        <p:txBody>
          <a:bodyPr/>
          <a:lstStyle/>
          <a:p>
            <a:pPr marL="214313" indent="-214313">
              <a:spcAft>
                <a:spcPts val="450"/>
              </a:spcAft>
              <a:buFont typeface="Arial" panose="020B0604020202020204" pitchFamily="34" charset="0"/>
              <a:buChar char="•"/>
            </a:pPr>
            <a:r>
              <a:rPr lang="en-AU" b="0"/>
              <a:t>You can add as many actions as required.</a:t>
            </a:r>
          </a:p>
          <a:p>
            <a:pPr marL="214313" indent="-214313">
              <a:spcAft>
                <a:spcPts val="450"/>
              </a:spcAft>
              <a:buFont typeface="Arial" panose="020B0604020202020204" pitchFamily="34" charset="0"/>
              <a:buChar char="•"/>
            </a:pPr>
            <a:r>
              <a:rPr lang="en-AU" b="0"/>
              <a:t>This is what a saved task will look like: </a:t>
            </a:r>
          </a:p>
          <a:p>
            <a:pPr>
              <a:spcAft>
                <a:spcPts val="450"/>
              </a:spcAft>
            </a:pPr>
            <a:endParaRPr lang="en-AU" sz="1350" b="0"/>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45</a:t>
            </a:fld>
            <a:endParaRPr lang="en-US"/>
          </a:p>
        </p:txBody>
      </p:sp>
      <p:pic>
        <p:nvPicPr>
          <p:cNvPr id="2" name="Picture 1">
            <a:extLst>
              <a:ext uri="{FF2B5EF4-FFF2-40B4-BE49-F238E27FC236}">
                <a16:creationId xmlns:a16="http://schemas.microsoft.com/office/drawing/2014/main" id="{7C84A469-70E0-45EB-90CD-FA06DBA365F5}"/>
              </a:ext>
            </a:extLst>
          </p:cNvPr>
          <p:cNvPicPr>
            <a:picLocks noChangeAspect="1"/>
          </p:cNvPicPr>
          <p:nvPr/>
        </p:nvPicPr>
        <p:blipFill>
          <a:blip r:embed="rId3"/>
          <a:stretch>
            <a:fillRect/>
          </a:stretch>
        </p:blipFill>
        <p:spPr>
          <a:xfrm>
            <a:off x="1942997" y="1661970"/>
            <a:ext cx="5258006" cy="30376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6549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AE67B9-0203-4B59-9351-77CAB12AD544}"/>
              </a:ext>
            </a:extLst>
          </p:cNvPr>
          <p:cNvSpPr>
            <a:spLocks noGrp="1"/>
          </p:cNvSpPr>
          <p:nvPr>
            <p:ph type="title"/>
          </p:nvPr>
        </p:nvSpPr>
        <p:spPr/>
        <p:txBody>
          <a:bodyPr/>
          <a:lstStyle/>
          <a:p>
            <a:r>
              <a:rPr lang="en-AU"/>
              <a:t>Managing incidents – recording an action for yourself</a:t>
            </a:r>
          </a:p>
        </p:txBody>
      </p:sp>
      <p:sp>
        <p:nvSpPr>
          <p:cNvPr id="11" name="Text Placeholder 4"/>
          <p:cNvSpPr>
            <a:spLocks noGrp="1"/>
          </p:cNvSpPr>
          <p:nvPr>
            <p:ph idx="1"/>
          </p:nvPr>
        </p:nvSpPr>
        <p:spPr>
          <a:xfrm>
            <a:off x="539750" y="821336"/>
            <a:ext cx="8243888" cy="3865722"/>
          </a:xfrm>
        </p:spPr>
        <p:txBody>
          <a:bodyPr/>
          <a:lstStyle/>
          <a:p>
            <a:pPr marL="214313" indent="-214313">
              <a:spcAft>
                <a:spcPts val="450"/>
              </a:spcAft>
              <a:buFont typeface="Arial" panose="020B0604020202020204" pitchFamily="34" charset="0"/>
              <a:buChar char="•"/>
            </a:pPr>
            <a:r>
              <a:rPr lang="en-AU" b="0"/>
              <a:t>If you want to record an action that you took, simply assign it to yourself and mark it as closed when complete. </a:t>
            </a:r>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46</a:t>
            </a:fld>
            <a:endParaRPr lang="en-US"/>
          </a:p>
        </p:txBody>
      </p:sp>
      <p:pic>
        <p:nvPicPr>
          <p:cNvPr id="2" name="Picture 1">
            <a:extLst>
              <a:ext uri="{FF2B5EF4-FFF2-40B4-BE49-F238E27FC236}">
                <a16:creationId xmlns:a16="http://schemas.microsoft.com/office/drawing/2014/main" id="{FB0F600C-D7D2-4D76-A5F3-154AB636B147}"/>
              </a:ext>
            </a:extLst>
          </p:cNvPr>
          <p:cNvPicPr>
            <a:picLocks noChangeAspect="1"/>
          </p:cNvPicPr>
          <p:nvPr/>
        </p:nvPicPr>
        <p:blipFill>
          <a:blip r:embed="rId3"/>
          <a:stretch>
            <a:fillRect/>
          </a:stretch>
        </p:blipFill>
        <p:spPr>
          <a:xfrm>
            <a:off x="1871914" y="1159264"/>
            <a:ext cx="5400172" cy="3665696"/>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1DB8FAFE-A9C6-4591-85FF-34DFDBEC961B}"/>
              </a:ext>
            </a:extLst>
          </p:cNvPr>
          <p:cNvSpPr/>
          <p:nvPr/>
        </p:nvSpPr>
        <p:spPr>
          <a:xfrm>
            <a:off x="3167259" y="4266595"/>
            <a:ext cx="1242138" cy="5112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769419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B74E4B-992D-3BC6-3B2E-1695003F15FE}"/>
              </a:ext>
            </a:extLst>
          </p:cNvPr>
          <p:cNvPicPr>
            <a:picLocks noChangeAspect="1"/>
          </p:cNvPicPr>
          <p:nvPr/>
        </p:nvPicPr>
        <p:blipFill>
          <a:blip r:embed="rId3"/>
          <a:stretch>
            <a:fillRect/>
          </a:stretch>
        </p:blipFill>
        <p:spPr>
          <a:xfrm>
            <a:off x="3645734" y="1174160"/>
            <a:ext cx="4958516" cy="3275935"/>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125682B0-5FB5-4874-9803-294B89C59F60}"/>
              </a:ext>
            </a:extLst>
          </p:cNvPr>
          <p:cNvSpPr>
            <a:spLocks noGrp="1"/>
          </p:cNvSpPr>
          <p:nvPr>
            <p:ph type="title"/>
          </p:nvPr>
        </p:nvSpPr>
        <p:spPr/>
        <p:txBody>
          <a:bodyPr/>
          <a:lstStyle/>
          <a:p>
            <a:r>
              <a:rPr lang="en-AU"/>
              <a:t>Managing incidents – sign-off</a:t>
            </a:r>
          </a:p>
        </p:txBody>
      </p:sp>
      <p:sp>
        <p:nvSpPr>
          <p:cNvPr id="7" name="Text Placeholder 6"/>
          <p:cNvSpPr>
            <a:spLocks noGrp="1"/>
          </p:cNvSpPr>
          <p:nvPr>
            <p:ph idx="1"/>
          </p:nvPr>
        </p:nvSpPr>
        <p:spPr>
          <a:xfrm>
            <a:off x="343807" y="1587743"/>
            <a:ext cx="2776764" cy="1405043"/>
          </a:xfrm>
        </p:spPr>
        <p:txBody>
          <a:bodyPr/>
          <a:lstStyle/>
          <a:p>
            <a:pPr marL="214313" indent="-214313">
              <a:spcAft>
                <a:spcPts val="450"/>
              </a:spcAft>
              <a:buFont typeface="Arial" panose="020B0604020202020204" pitchFamily="34" charset="0"/>
              <a:buChar char="•"/>
            </a:pPr>
            <a:r>
              <a:rPr lang="en-AU" b="0"/>
              <a:t>This is where you sign-off an incident and mark it as </a:t>
            </a:r>
            <a:r>
              <a:rPr lang="en-AU"/>
              <a:t>closed</a:t>
            </a:r>
            <a:r>
              <a:rPr lang="en-AU" b="0"/>
              <a:t>. </a:t>
            </a:r>
          </a:p>
          <a:p>
            <a:pPr marL="214313" indent="-214313">
              <a:spcAft>
                <a:spcPts val="450"/>
              </a:spcAft>
              <a:buFont typeface="Arial" panose="020B0604020202020204" pitchFamily="34" charset="0"/>
              <a:buChar char="•"/>
            </a:pPr>
            <a:r>
              <a:rPr lang="en-AU" b="0"/>
              <a:t>You can see all the information relating to the incident on one screen. </a:t>
            </a:r>
          </a:p>
          <a:p>
            <a:pPr>
              <a:spcAft>
                <a:spcPts val="450"/>
              </a:spcAft>
            </a:pPr>
            <a:endParaRPr lang="en-AU"/>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47</a:t>
            </a:fld>
            <a:endParaRPr lang="en-US"/>
          </a:p>
        </p:txBody>
      </p:sp>
      <p:sp>
        <p:nvSpPr>
          <p:cNvPr id="9" name="Rectangle 8">
            <a:extLst>
              <a:ext uri="{FF2B5EF4-FFF2-40B4-BE49-F238E27FC236}">
                <a16:creationId xmlns:a16="http://schemas.microsoft.com/office/drawing/2014/main" id="{CAA18182-ADF1-477F-8F46-6ABC12822A35}"/>
              </a:ext>
            </a:extLst>
          </p:cNvPr>
          <p:cNvSpPr/>
          <p:nvPr/>
        </p:nvSpPr>
        <p:spPr>
          <a:xfrm>
            <a:off x="4961064" y="72875"/>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sp>
        <p:nvSpPr>
          <p:cNvPr id="12" name="Rectangle 11">
            <a:extLst>
              <a:ext uri="{FF2B5EF4-FFF2-40B4-BE49-F238E27FC236}">
                <a16:creationId xmlns:a16="http://schemas.microsoft.com/office/drawing/2014/main" id="{33CA3A48-64E6-4468-AFBA-AF7CB68548EE}"/>
              </a:ext>
            </a:extLst>
          </p:cNvPr>
          <p:cNvSpPr/>
          <p:nvPr/>
        </p:nvSpPr>
        <p:spPr>
          <a:xfrm>
            <a:off x="3666796" y="3079756"/>
            <a:ext cx="981767"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009452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4C3268-E690-730D-E9DE-526550CF86EF}"/>
              </a:ext>
            </a:extLst>
          </p:cNvPr>
          <p:cNvPicPr>
            <a:picLocks noChangeAspect="1"/>
          </p:cNvPicPr>
          <p:nvPr/>
        </p:nvPicPr>
        <p:blipFill>
          <a:blip r:embed="rId3"/>
          <a:stretch>
            <a:fillRect/>
          </a:stretch>
        </p:blipFill>
        <p:spPr>
          <a:xfrm>
            <a:off x="4233027" y="1100536"/>
            <a:ext cx="4583402" cy="3464199"/>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6D2BDF61-8CEF-439F-8066-AB91B007DCC3}"/>
              </a:ext>
            </a:extLst>
          </p:cNvPr>
          <p:cNvSpPr>
            <a:spLocks noGrp="1"/>
          </p:cNvSpPr>
          <p:nvPr>
            <p:ph type="title"/>
          </p:nvPr>
        </p:nvSpPr>
        <p:spPr>
          <a:xfrm>
            <a:off x="539750" y="-116849"/>
            <a:ext cx="7199313" cy="809625"/>
          </a:xfrm>
        </p:spPr>
        <p:txBody>
          <a:bodyPr/>
          <a:lstStyle/>
          <a:p>
            <a:r>
              <a:rPr lang="en-AU"/>
              <a:t>Managing incidents – sign-off</a:t>
            </a:r>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48</a:t>
            </a:fld>
            <a:endParaRPr lang="en-US"/>
          </a:p>
        </p:txBody>
      </p:sp>
      <p:sp>
        <p:nvSpPr>
          <p:cNvPr id="8" name="Rectangle 7"/>
          <p:cNvSpPr/>
          <p:nvPr/>
        </p:nvSpPr>
        <p:spPr>
          <a:xfrm>
            <a:off x="7896446" y="1842669"/>
            <a:ext cx="887501" cy="3267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9" name="Rectangle 8">
            <a:extLst>
              <a:ext uri="{FF2B5EF4-FFF2-40B4-BE49-F238E27FC236}">
                <a16:creationId xmlns:a16="http://schemas.microsoft.com/office/drawing/2014/main" id="{6905228A-12F0-4986-B957-CEBC50090AD7}"/>
              </a:ext>
            </a:extLst>
          </p:cNvPr>
          <p:cNvSpPr/>
          <p:nvPr/>
        </p:nvSpPr>
        <p:spPr>
          <a:xfrm>
            <a:off x="6756549" y="211117"/>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sp>
        <p:nvSpPr>
          <p:cNvPr id="12" name="Text Placeholder 6">
            <a:extLst>
              <a:ext uri="{FF2B5EF4-FFF2-40B4-BE49-F238E27FC236}">
                <a16:creationId xmlns:a16="http://schemas.microsoft.com/office/drawing/2014/main" id="{D91CDFDC-F156-49C2-84A2-E81538DFCEA2}"/>
              </a:ext>
            </a:extLst>
          </p:cNvPr>
          <p:cNvSpPr txBox="1">
            <a:spLocks/>
          </p:cNvSpPr>
          <p:nvPr/>
        </p:nvSpPr>
        <p:spPr>
          <a:xfrm>
            <a:off x="360053" y="1996035"/>
            <a:ext cx="3515870" cy="172819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600"/>
              </a:spcAft>
              <a:buFont typeface="Arial" panose="020B0604020202020204" pitchFamily="34" charset="0"/>
              <a:buChar char="•"/>
            </a:pPr>
            <a:r>
              <a:rPr lang="en-AU" sz="1200" b="0">
                <a:solidFill>
                  <a:schemeClr val="accent4">
                    <a:lumMod val="50000"/>
                  </a:schemeClr>
                </a:solidFill>
              </a:rPr>
              <a:t>If a section is red, it means a mandatory field is incomplete. </a:t>
            </a:r>
          </a:p>
          <a:p>
            <a:pPr marL="214313" indent="-214313">
              <a:spcAft>
                <a:spcPts val="600"/>
              </a:spcAft>
              <a:buFont typeface="Arial" panose="020B0604020202020204" pitchFamily="34" charset="0"/>
              <a:buChar char="•"/>
            </a:pPr>
            <a:r>
              <a:rPr lang="en-AU" sz="1200" b="0">
                <a:solidFill>
                  <a:schemeClr val="accent4">
                    <a:lumMod val="50000"/>
                  </a:schemeClr>
                </a:solidFill>
              </a:rPr>
              <a:t>Select </a:t>
            </a:r>
            <a:r>
              <a:rPr lang="en-AU" sz="1200">
                <a:solidFill>
                  <a:schemeClr val="accent4">
                    <a:lumMod val="50000"/>
                  </a:schemeClr>
                </a:solidFill>
              </a:rPr>
              <a:t>Edit your answers </a:t>
            </a:r>
            <a:r>
              <a:rPr lang="en-AU" sz="1200" b="0">
                <a:solidFill>
                  <a:schemeClr val="accent4">
                    <a:lumMod val="50000"/>
                  </a:schemeClr>
                </a:solidFill>
              </a:rPr>
              <a:t>to make changes.</a:t>
            </a:r>
          </a:p>
          <a:p>
            <a:pPr marL="214313" indent="-214313">
              <a:spcAft>
                <a:spcPts val="600"/>
              </a:spcAft>
              <a:buFont typeface="Arial" panose="020B0604020202020204" pitchFamily="34" charset="0"/>
              <a:buChar char="•"/>
            </a:pPr>
            <a:r>
              <a:rPr lang="en-AU" sz="1200" b="0">
                <a:solidFill>
                  <a:schemeClr val="accent4">
                    <a:lumMod val="50000"/>
                  </a:schemeClr>
                </a:solidFill>
              </a:rPr>
              <a:t>You can use this same function to edit any responses you want to change before closing the incident.</a:t>
            </a:r>
          </a:p>
          <a:p>
            <a:pPr>
              <a:spcAft>
                <a:spcPts val="450"/>
              </a:spcAft>
            </a:pPr>
            <a:endParaRPr lang="en-AU" sz="1350"/>
          </a:p>
        </p:txBody>
      </p:sp>
    </p:spTree>
    <p:extLst>
      <p:ext uri="{BB962C8B-B14F-4D97-AF65-F5344CB8AC3E}">
        <p14:creationId xmlns:p14="http://schemas.microsoft.com/office/powerpoint/2010/main" val="1628808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FCAED5E-B00E-4B9E-B50A-A9D6410085D1}"/>
              </a:ext>
            </a:extLst>
          </p:cNvPr>
          <p:cNvSpPr>
            <a:spLocks noGrp="1"/>
          </p:cNvSpPr>
          <p:nvPr>
            <p:ph type="title"/>
          </p:nvPr>
        </p:nvSpPr>
        <p:spPr/>
        <p:txBody>
          <a:bodyPr/>
          <a:lstStyle/>
          <a:p>
            <a:r>
              <a:rPr lang="en-AU"/>
              <a:t>Managing incidents – sign-off </a:t>
            </a:r>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49</a:t>
            </a:fld>
            <a:endParaRPr lang="en-US"/>
          </a:p>
        </p:txBody>
      </p:sp>
      <p:sp>
        <p:nvSpPr>
          <p:cNvPr id="10" name="Rectangle 9">
            <a:extLst>
              <a:ext uri="{FF2B5EF4-FFF2-40B4-BE49-F238E27FC236}">
                <a16:creationId xmlns:a16="http://schemas.microsoft.com/office/drawing/2014/main" id="{2A3FA427-E682-4A8C-8446-CDF6E6945AD6}"/>
              </a:ext>
            </a:extLst>
          </p:cNvPr>
          <p:cNvSpPr/>
          <p:nvPr/>
        </p:nvSpPr>
        <p:spPr>
          <a:xfrm>
            <a:off x="6705519" y="207363"/>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sp>
        <p:nvSpPr>
          <p:cNvPr id="13" name="Text Placeholder 6">
            <a:extLst>
              <a:ext uri="{FF2B5EF4-FFF2-40B4-BE49-F238E27FC236}">
                <a16:creationId xmlns:a16="http://schemas.microsoft.com/office/drawing/2014/main" id="{7E5EE9BD-8B33-451E-B05F-84A8FD8EEC1B}"/>
              </a:ext>
            </a:extLst>
          </p:cNvPr>
          <p:cNvSpPr txBox="1">
            <a:spLocks/>
          </p:cNvSpPr>
          <p:nvPr/>
        </p:nvSpPr>
        <p:spPr>
          <a:xfrm>
            <a:off x="467544" y="2948626"/>
            <a:ext cx="3941873" cy="113529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450"/>
              </a:spcAft>
              <a:buFont typeface="Arial" panose="020B0604020202020204" pitchFamily="34" charset="0"/>
              <a:buChar char="•"/>
            </a:pPr>
            <a:r>
              <a:rPr lang="en-AU" sz="1200" b="0">
                <a:solidFill>
                  <a:schemeClr val="accent4">
                    <a:lumMod val="50000"/>
                  </a:schemeClr>
                </a:solidFill>
              </a:rPr>
              <a:t>Enter the date the incident was closed, then select </a:t>
            </a:r>
            <a:r>
              <a:rPr lang="en-AU" sz="1200">
                <a:solidFill>
                  <a:schemeClr val="accent4">
                    <a:lumMod val="50000"/>
                  </a:schemeClr>
                </a:solidFill>
              </a:rPr>
              <a:t>Sign-off.</a:t>
            </a:r>
          </a:p>
          <a:p>
            <a:pPr marL="214313" indent="-214313" algn="just">
              <a:spcAft>
                <a:spcPts val="450"/>
              </a:spcAft>
              <a:buFont typeface="Arial" panose="020B0604020202020204" pitchFamily="34" charset="0"/>
              <a:buChar char="•"/>
            </a:pPr>
            <a:r>
              <a:rPr lang="en-AU" sz="1200" b="0">
                <a:solidFill>
                  <a:schemeClr val="accent4">
                    <a:lumMod val="50000"/>
                  </a:schemeClr>
                </a:solidFill>
              </a:rPr>
              <a:t>You can back date the sign-off if required but the </a:t>
            </a:r>
            <a:r>
              <a:rPr lang="en-AU" sz="1200" b="0" i="1">
                <a:solidFill>
                  <a:schemeClr val="accent4">
                    <a:lumMod val="50000"/>
                  </a:schemeClr>
                </a:solidFill>
              </a:rPr>
              <a:t>Close date </a:t>
            </a:r>
            <a:r>
              <a:rPr lang="en-AU" sz="1200" b="0">
                <a:solidFill>
                  <a:schemeClr val="accent4">
                    <a:lumMod val="50000"/>
                  </a:schemeClr>
                </a:solidFill>
              </a:rPr>
              <a:t>cannot be before the </a:t>
            </a:r>
            <a:r>
              <a:rPr lang="en-AU" sz="1200" b="0" i="1">
                <a:solidFill>
                  <a:schemeClr val="accent4">
                    <a:lumMod val="50000"/>
                  </a:schemeClr>
                </a:solidFill>
              </a:rPr>
              <a:t>Date of Incident.</a:t>
            </a:r>
          </a:p>
          <a:p>
            <a:pPr>
              <a:spcAft>
                <a:spcPts val="450"/>
              </a:spcAft>
            </a:pPr>
            <a:endParaRPr lang="en-AU" sz="1200" b="0">
              <a:solidFill>
                <a:schemeClr val="accent4">
                  <a:lumMod val="50000"/>
                </a:schemeClr>
              </a:solidFill>
            </a:endParaRPr>
          </a:p>
        </p:txBody>
      </p:sp>
      <p:pic>
        <p:nvPicPr>
          <p:cNvPr id="14" name="Picture 13">
            <a:extLst>
              <a:ext uri="{FF2B5EF4-FFF2-40B4-BE49-F238E27FC236}">
                <a16:creationId xmlns:a16="http://schemas.microsoft.com/office/drawing/2014/main" id="{62D47931-6C8E-4455-A0A6-2882E2ACFCDF}"/>
              </a:ext>
            </a:extLst>
          </p:cNvPr>
          <p:cNvPicPr>
            <a:picLocks noChangeAspect="1"/>
          </p:cNvPicPr>
          <p:nvPr/>
        </p:nvPicPr>
        <p:blipFill>
          <a:blip r:embed="rId3"/>
          <a:stretch>
            <a:fillRect/>
          </a:stretch>
        </p:blipFill>
        <p:spPr>
          <a:xfrm>
            <a:off x="462064" y="1169898"/>
            <a:ext cx="3812903" cy="1501007"/>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76DEDC2F-4CAA-4ABE-8A20-0CC60E22DF55}"/>
              </a:ext>
            </a:extLst>
          </p:cNvPr>
          <p:cNvSpPr/>
          <p:nvPr/>
        </p:nvSpPr>
        <p:spPr>
          <a:xfrm>
            <a:off x="3506637" y="2314782"/>
            <a:ext cx="768330" cy="369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15" name="Picture 14">
            <a:extLst>
              <a:ext uri="{FF2B5EF4-FFF2-40B4-BE49-F238E27FC236}">
                <a16:creationId xmlns:a16="http://schemas.microsoft.com/office/drawing/2014/main" id="{773774F5-8F90-4E28-9320-1462A359345C}"/>
              </a:ext>
            </a:extLst>
          </p:cNvPr>
          <p:cNvPicPr>
            <a:picLocks noChangeAspect="1"/>
          </p:cNvPicPr>
          <p:nvPr/>
        </p:nvPicPr>
        <p:blipFill>
          <a:blip r:embed="rId4"/>
          <a:stretch>
            <a:fillRect/>
          </a:stretch>
        </p:blipFill>
        <p:spPr>
          <a:xfrm>
            <a:off x="4863553" y="1172013"/>
            <a:ext cx="3812903" cy="1551012"/>
          </a:xfrm>
          <a:prstGeom prst="rect">
            <a:avLst/>
          </a:prstGeom>
          <a:ln>
            <a:noFill/>
          </a:ln>
          <a:effectLst>
            <a:outerShdw blurRad="292100" dist="139700" dir="2700000" algn="tl" rotWithShape="0">
              <a:srgbClr val="333333">
                <a:alpha val="65000"/>
              </a:srgbClr>
            </a:outerShdw>
          </a:effectLst>
        </p:spPr>
      </p:pic>
      <p:sp>
        <p:nvSpPr>
          <p:cNvPr id="19" name="Text Placeholder 6">
            <a:extLst>
              <a:ext uri="{FF2B5EF4-FFF2-40B4-BE49-F238E27FC236}">
                <a16:creationId xmlns:a16="http://schemas.microsoft.com/office/drawing/2014/main" id="{8728746C-42E5-4E47-9BA3-AC7E31EDFDB4}"/>
              </a:ext>
            </a:extLst>
          </p:cNvPr>
          <p:cNvSpPr txBox="1">
            <a:spLocks/>
          </p:cNvSpPr>
          <p:nvPr/>
        </p:nvSpPr>
        <p:spPr>
          <a:xfrm>
            <a:off x="4734583" y="2948626"/>
            <a:ext cx="3941873" cy="1302713"/>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450"/>
              </a:spcAft>
              <a:buFont typeface="Arial" panose="020B0604020202020204" pitchFamily="34" charset="0"/>
              <a:buChar char="•"/>
            </a:pPr>
            <a:r>
              <a:rPr lang="en-AU" sz="1200" b="0">
                <a:solidFill>
                  <a:schemeClr val="accent4">
                    <a:lumMod val="50000"/>
                  </a:schemeClr>
                </a:solidFill>
              </a:rPr>
              <a:t>You will receive the </a:t>
            </a:r>
            <a:r>
              <a:rPr lang="en-AU" sz="1200">
                <a:solidFill>
                  <a:schemeClr val="accent4">
                    <a:lumMod val="50000"/>
                  </a:schemeClr>
                </a:solidFill>
              </a:rPr>
              <a:t>Incident Closed </a:t>
            </a:r>
            <a:r>
              <a:rPr lang="en-AU" sz="1200" b="0">
                <a:solidFill>
                  <a:schemeClr val="accent4">
                    <a:lumMod val="50000"/>
                  </a:schemeClr>
                </a:solidFill>
              </a:rPr>
              <a:t>message when the incident has been closed.</a:t>
            </a:r>
          </a:p>
          <a:p>
            <a:pPr marL="214313" indent="-214313" algn="just">
              <a:spcAft>
                <a:spcPts val="450"/>
              </a:spcAft>
              <a:buFont typeface="Arial" panose="020B0604020202020204" pitchFamily="34" charset="0"/>
              <a:buChar char="•"/>
            </a:pPr>
            <a:r>
              <a:rPr lang="en-AU" sz="1200" b="0">
                <a:solidFill>
                  <a:schemeClr val="accent4">
                    <a:lumMod val="50000"/>
                  </a:schemeClr>
                </a:solidFill>
              </a:rPr>
              <a:t>The staff member who reported the incident will be notified the incident has been closed and will be able to view all fields.</a:t>
            </a:r>
          </a:p>
          <a:p>
            <a:pPr>
              <a:spcAft>
                <a:spcPts val="450"/>
              </a:spcAft>
            </a:pPr>
            <a:endParaRPr lang="en-AU" sz="1200">
              <a:solidFill>
                <a:schemeClr val="accent4">
                  <a:lumMod val="50000"/>
                </a:schemeClr>
              </a:solidFill>
            </a:endParaRPr>
          </a:p>
        </p:txBody>
      </p:sp>
    </p:spTree>
    <p:extLst>
      <p:ext uri="{BB962C8B-B14F-4D97-AF65-F5344CB8AC3E}">
        <p14:creationId xmlns:p14="http://schemas.microsoft.com/office/powerpoint/2010/main" val="172650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System access – logging in</a:t>
            </a:r>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5</a:t>
            </a:fld>
            <a:endParaRPr lang="en-US"/>
          </a:p>
        </p:txBody>
      </p:sp>
      <p:sp>
        <p:nvSpPr>
          <p:cNvPr id="9" name="Text Placeholder 6">
            <a:extLst>
              <a:ext uri="{FF2B5EF4-FFF2-40B4-BE49-F238E27FC236}">
                <a16:creationId xmlns:a16="http://schemas.microsoft.com/office/drawing/2014/main" id="{ABBDAB3B-7A93-403D-A57A-45A504EAB2C0}"/>
              </a:ext>
            </a:extLst>
          </p:cNvPr>
          <p:cNvSpPr txBox="1">
            <a:spLocks/>
          </p:cNvSpPr>
          <p:nvPr/>
        </p:nvSpPr>
        <p:spPr>
          <a:xfrm>
            <a:off x="320109" y="919708"/>
            <a:ext cx="4442747" cy="2160240"/>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lgn="ctr">
              <a:spcAft>
                <a:spcPts val="450"/>
              </a:spcAft>
            </a:pPr>
            <a:r>
              <a:rPr lang="en-AU" sz="1200">
                <a:solidFill>
                  <a:srgbClr val="FF0000"/>
                </a:solidFill>
              </a:rPr>
              <a:t>The link to your live VHIMS CS system will be available through your organisation.</a:t>
            </a:r>
          </a:p>
          <a:p>
            <a:pPr>
              <a:spcAft>
                <a:spcPts val="450"/>
              </a:spcAft>
            </a:pPr>
            <a:endParaRPr lang="en-AU" sz="1200" b="0"/>
          </a:p>
          <a:p>
            <a:pPr algn="just">
              <a:spcAft>
                <a:spcPts val="450"/>
              </a:spcAft>
            </a:pPr>
            <a:r>
              <a:rPr lang="en-AU" sz="1200" b="0">
                <a:solidFill>
                  <a:schemeClr val="accent4">
                    <a:lumMod val="50000"/>
                  </a:schemeClr>
                </a:solidFill>
              </a:rPr>
              <a:t>Your login information for the live VHIMS CS system will be:</a:t>
            </a:r>
          </a:p>
          <a:p>
            <a:pPr marL="252000" lvl="3" indent="0" algn="just">
              <a:spcAft>
                <a:spcPts val="450"/>
              </a:spcAft>
              <a:buNone/>
            </a:pPr>
            <a:r>
              <a:rPr lang="en-AU" sz="1200" b="1">
                <a:solidFill>
                  <a:schemeClr val="tx2">
                    <a:lumMod val="60000"/>
                    <a:lumOff val="40000"/>
                  </a:schemeClr>
                </a:solidFill>
              </a:rPr>
              <a:t>Username:</a:t>
            </a:r>
            <a:r>
              <a:rPr lang="en-AU" sz="1200">
                <a:solidFill>
                  <a:schemeClr val="tx2">
                    <a:lumMod val="60000"/>
                    <a:lumOff val="40000"/>
                  </a:schemeClr>
                </a:solidFill>
              </a:rPr>
              <a:t> </a:t>
            </a:r>
            <a:r>
              <a:rPr lang="en-AU" sz="1200" b="0">
                <a:solidFill>
                  <a:schemeClr val="tx2">
                    <a:lumMod val="60000"/>
                    <a:lumOff val="40000"/>
                  </a:schemeClr>
                </a:solidFill>
              </a:rPr>
              <a:t>your work email</a:t>
            </a:r>
          </a:p>
          <a:p>
            <a:pPr marL="252000" lvl="3" indent="0" algn="just">
              <a:spcAft>
                <a:spcPts val="450"/>
              </a:spcAft>
              <a:buNone/>
            </a:pPr>
            <a:r>
              <a:rPr lang="en-AU" sz="1200" b="1">
                <a:solidFill>
                  <a:schemeClr val="tx2">
                    <a:lumMod val="60000"/>
                    <a:lumOff val="40000"/>
                  </a:schemeClr>
                </a:solidFill>
              </a:rPr>
              <a:t>Password*: </a:t>
            </a:r>
            <a:r>
              <a:rPr lang="en-AU" sz="1200" b="0">
                <a:solidFill>
                  <a:schemeClr val="tx2">
                    <a:lumMod val="60000"/>
                    <a:lumOff val="40000"/>
                  </a:schemeClr>
                </a:solidFill>
              </a:rPr>
              <a:t>your Microsoft Azure password </a:t>
            </a:r>
          </a:p>
          <a:p>
            <a:pPr marL="252000" lvl="3" indent="0" algn="just">
              <a:spcAft>
                <a:spcPts val="450"/>
              </a:spcAft>
              <a:buNone/>
            </a:pPr>
            <a:r>
              <a:rPr lang="en-AU" sz="1200" b="0">
                <a:solidFill>
                  <a:schemeClr val="tx2">
                    <a:lumMod val="60000"/>
                    <a:lumOff val="40000"/>
                  </a:schemeClr>
                </a:solidFill>
              </a:rPr>
              <a:t>(usually the same as your work email password)</a:t>
            </a:r>
          </a:p>
          <a:p>
            <a:pPr algn="just">
              <a:spcAft>
                <a:spcPts val="450"/>
              </a:spcAft>
            </a:pPr>
            <a:r>
              <a:rPr lang="en-AU" sz="1200">
                <a:solidFill>
                  <a:schemeClr val="accent4">
                    <a:lumMod val="50000"/>
                  </a:schemeClr>
                </a:solidFill>
              </a:rPr>
              <a:t>*</a:t>
            </a:r>
            <a:r>
              <a:rPr lang="en-AU" sz="1200" b="0">
                <a:solidFill>
                  <a:schemeClr val="accent4">
                    <a:lumMod val="50000"/>
                  </a:schemeClr>
                </a:solidFill>
              </a:rPr>
              <a:t>Depending on how your organisation is set up, you may also be prompted to change or create a password when you log in.</a:t>
            </a:r>
          </a:p>
        </p:txBody>
      </p:sp>
      <p:pic>
        <p:nvPicPr>
          <p:cNvPr id="10" name="Picture 9">
            <a:extLst>
              <a:ext uri="{FF2B5EF4-FFF2-40B4-BE49-F238E27FC236}">
                <a16:creationId xmlns:a16="http://schemas.microsoft.com/office/drawing/2014/main" id="{D2337DD4-0A66-4E1E-AC93-62D961293B41}"/>
              </a:ext>
            </a:extLst>
          </p:cNvPr>
          <p:cNvPicPr>
            <a:picLocks noChangeAspect="1"/>
          </p:cNvPicPr>
          <p:nvPr/>
        </p:nvPicPr>
        <p:blipFill>
          <a:blip r:embed="rId3"/>
          <a:stretch>
            <a:fillRect/>
          </a:stretch>
        </p:blipFill>
        <p:spPr>
          <a:xfrm>
            <a:off x="5220072" y="951570"/>
            <a:ext cx="2753761" cy="2160240"/>
          </a:xfrm>
          <a:prstGeom prst="rect">
            <a:avLst/>
          </a:prstGeom>
          <a:ln>
            <a:noFill/>
          </a:ln>
          <a:effectLst>
            <a:outerShdw blurRad="292100" dist="139700" dir="2700000" algn="tl" rotWithShape="0">
              <a:srgbClr val="333333">
                <a:alpha val="65000"/>
              </a:srgbClr>
            </a:outerShdw>
          </a:effectLst>
        </p:spPr>
      </p:pic>
      <p:sp>
        <p:nvSpPr>
          <p:cNvPr id="11" name="Text Placeholder 6">
            <a:extLst>
              <a:ext uri="{FF2B5EF4-FFF2-40B4-BE49-F238E27FC236}">
                <a16:creationId xmlns:a16="http://schemas.microsoft.com/office/drawing/2014/main" id="{684A6C5F-D43B-4951-ADA7-CF5D8BD04FEB}"/>
              </a:ext>
            </a:extLst>
          </p:cNvPr>
          <p:cNvSpPr txBox="1">
            <a:spLocks/>
          </p:cNvSpPr>
          <p:nvPr/>
        </p:nvSpPr>
        <p:spPr>
          <a:xfrm>
            <a:off x="136380" y="3066034"/>
            <a:ext cx="4442747" cy="1238715"/>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450"/>
              </a:spcAft>
              <a:buFont typeface="Arial" panose="020B0604020202020204" pitchFamily="34" charset="0"/>
              <a:buChar char="•"/>
            </a:pPr>
            <a:r>
              <a:rPr lang="en-AU" sz="1200" b="0">
                <a:solidFill>
                  <a:schemeClr val="accent4">
                    <a:lumMod val="50000"/>
                  </a:schemeClr>
                </a:solidFill>
              </a:rPr>
              <a:t>If you get an error when attempting to log in, it may because you are using a shared computer, and another user has not logged off.</a:t>
            </a:r>
          </a:p>
          <a:p>
            <a:pPr marL="214313" indent="-214313" algn="just">
              <a:spcAft>
                <a:spcPts val="450"/>
              </a:spcAft>
              <a:buFont typeface="Arial" panose="020B0604020202020204" pitchFamily="34" charset="0"/>
              <a:buChar char="•"/>
            </a:pPr>
            <a:r>
              <a:rPr lang="en-AU" sz="1200" b="0">
                <a:solidFill>
                  <a:schemeClr val="accent4">
                    <a:lumMod val="50000"/>
                  </a:schemeClr>
                </a:solidFill>
              </a:rPr>
              <a:t>To see who is logged in, click the round button in the top right corner: </a:t>
            </a:r>
          </a:p>
        </p:txBody>
      </p:sp>
      <p:grpSp>
        <p:nvGrpSpPr>
          <p:cNvPr id="6" name="Group 5">
            <a:extLst>
              <a:ext uri="{FF2B5EF4-FFF2-40B4-BE49-F238E27FC236}">
                <a16:creationId xmlns:a16="http://schemas.microsoft.com/office/drawing/2014/main" id="{09AE8F4E-90C7-1FB3-BA07-A6F3D851C9E2}"/>
              </a:ext>
            </a:extLst>
          </p:cNvPr>
          <p:cNvGrpSpPr/>
          <p:nvPr/>
        </p:nvGrpSpPr>
        <p:grpSpPr>
          <a:xfrm>
            <a:off x="1706949" y="4223792"/>
            <a:ext cx="1669065" cy="454181"/>
            <a:chOff x="1871700" y="4277809"/>
            <a:chExt cx="1669065" cy="454181"/>
          </a:xfrm>
        </p:grpSpPr>
        <p:pic>
          <p:nvPicPr>
            <p:cNvPr id="12" name="Picture 11">
              <a:extLst>
                <a:ext uri="{FF2B5EF4-FFF2-40B4-BE49-F238E27FC236}">
                  <a16:creationId xmlns:a16="http://schemas.microsoft.com/office/drawing/2014/main" id="{CA6FCC54-7CB3-4449-A7A6-AD19BFA9D648}"/>
                </a:ext>
              </a:extLst>
            </p:cNvPr>
            <p:cNvPicPr>
              <a:picLocks noChangeAspect="1"/>
            </p:cNvPicPr>
            <p:nvPr/>
          </p:nvPicPr>
          <p:blipFill>
            <a:blip r:embed="rId4"/>
            <a:stretch>
              <a:fillRect/>
            </a:stretch>
          </p:blipFill>
          <p:spPr>
            <a:xfrm>
              <a:off x="1925707" y="4331689"/>
              <a:ext cx="1615058" cy="354271"/>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13687609-3B96-469D-9DEC-59031D5516F9}"/>
                </a:ext>
              </a:extLst>
            </p:cNvPr>
            <p:cNvSpPr/>
            <p:nvPr/>
          </p:nvSpPr>
          <p:spPr>
            <a:xfrm flipV="1">
              <a:off x="1871700" y="4277809"/>
              <a:ext cx="486054" cy="4541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grpSp>
      <p:pic>
        <p:nvPicPr>
          <p:cNvPr id="7" name="Picture 6">
            <a:extLst>
              <a:ext uri="{FF2B5EF4-FFF2-40B4-BE49-F238E27FC236}">
                <a16:creationId xmlns:a16="http://schemas.microsoft.com/office/drawing/2014/main" id="{BEDD6814-6403-4D9E-9239-663ECF8D87D7}"/>
              </a:ext>
            </a:extLst>
          </p:cNvPr>
          <p:cNvPicPr>
            <a:picLocks noChangeAspect="1"/>
          </p:cNvPicPr>
          <p:nvPr/>
        </p:nvPicPr>
        <p:blipFill>
          <a:blip r:embed="rId5"/>
          <a:stretch>
            <a:fillRect/>
          </a:stretch>
        </p:blipFill>
        <p:spPr>
          <a:xfrm>
            <a:off x="5411155" y="3388149"/>
            <a:ext cx="2371595" cy="12978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31495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754" y="1424574"/>
            <a:ext cx="4806534" cy="33057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3E3C74D1-4ECE-4ABE-B028-1880BCE992F8}"/>
              </a:ext>
            </a:extLst>
          </p:cNvPr>
          <p:cNvSpPr>
            <a:spLocks noGrp="1"/>
          </p:cNvSpPr>
          <p:nvPr>
            <p:ph type="title"/>
          </p:nvPr>
        </p:nvSpPr>
        <p:spPr/>
        <p:txBody>
          <a:bodyPr/>
          <a:lstStyle/>
          <a:p>
            <a:r>
              <a:rPr lang="en-AU"/>
              <a:t>Managing incidents – documents</a:t>
            </a:r>
          </a:p>
        </p:txBody>
      </p:sp>
      <p:sp>
        <p:nvSpPr>
          <p:cNvPr id="7" name="Text Placeholder 6"/>
          <p:cNvSpPr>
            <a:spLocks noGrp="1"/>
          </p:cNvSpPr>
          <p:nvPr>
            <p:ph idx="1"/>
          </p:nvPr>
        </p:nvSpPr>
        <p:spPr>
          <a:xfrm>
            <a:off x="539750" y="953433"/>
            <a:ext cx="8243888" cy="270030"/>
          </a:xfrm>
        </p:spPr>
        <p:txBody>
          <a:bodyPr/>
          <a:lstStyle/>
          <a:p>
            <a:pPr marL="214313" indent="-214313">
              <a:spcAft>
                <a:spcPts val="450"/>
              </a:spcAft>
              <a:buFont typeface="Arial" panose="020B0604020202020204" pitchFamily="34" charset="0"/>
              <a:buChar char="•"/>
            </a:pPr>
            <a:r>
              <a:rPr lang="en-AU" b="0">
                <a:solidFill>
                  <a:schemeClr val="accent4">
                    <a:lumMod val="50000"/>
                  </a:schemeClr>
                </a:solidFill>
              </a:rPr>
              <a:t>Choose </a:t>
            </a:r>
            <a:r>
              <a:rPr lang="en-AU">
                <a:solidFill>
                  <a:schemeClr val="accent4">
                    <a:lumMod val="50000"/>
                  </a:schemeClr>
                </a:solidFill>
              </a:rPr>
              <a:t>Upload a file </a:t>
            </a:r>
            <a:r>
              <a:rPr lang="en-AU" b="0">
                <a:solidFill>
                  <a:schemeClr val="accent4">
                    <a:lumMod val="50000"/>
                  </a:schemeClr>
                </a:solidFill>
              </a:rPr>
              <a:t>to attach a document to the incident. </a:t>
            </a:r>
            <a:endParaRPr lang="en-AU">
              <a:solidFill>
                <a:schemeClr val="accent4">
                  <a:lumMod val="50000"/>
                </a:schemeClr>
              </a:solidFill>
            </a:endParaRPr>
          </a:p>
          <a:p>
            <a:pPr marL="214313" indent="-214313">
              <a:spcAft>
                <a:spcPts val="450"/>
              </a:spcAft>
              <a:buFont typeface="Arial" panose="020B0604020202020204" pitchFamily="34" charset="0"/>
              <a:buChar char="•"/>
            </a:pPr>
            <a:endParaRPr lang="en-AU" b="0">
              <a:solidFill>
                <a:schemeClr val="accent4">
                  <a:lumMod val="50000"/>
                </a:schemeClr>
              </a:solidFill>
            </a:endParaRPr>
          </a:p>
          <a:p>
            <a:pPr>
              <a:spcAft>
                <a:spcPts val="450"/>
              </a:spcAft>
            </a:pPr>
            <a:endParaRPr lang="en-AU" b="0">
              <a:solidFill>
                <a:schemeClr val="accent4">
                  <a:lumMod val="50000"/>
                </a:schemeClr>
              </a:solidFill>
            </a:endParaRPr>
          </a:p>
          <a:p>
            <a:pPr>
              <a:spcAft>
                <a:spcPts val="450"/>
              </a:spcAft>
            </a:pPr>
            <a:endParaRPr lang="en-AU" b="0">
              <a:solidFill>
                <a:schemeClr val="accent4">
                  <a:lumMod val="50000"/>
                </a:schemeClr>
              </a:solidFill>
            </a:endParaRPr>
          </a:p>
          <a:p>
            <a:pPr>
              <a:spcAft>
                <a:spcPts val="450"/>
              </a:spcAft>
            </a:pPr>
            <a:endParaRPr lang="en-AU" b="0">
              <a:solidFill>
                <a:schemeClr val="accent4">
                  <a:lumMod val="50000"/>
                </a:schemeClr>
              </a:solidFill>
            </a:endParaRPr>
          </a:p>
          <a:p>
            <a:pPr>
              <a:spcAft>
                <a:spcPts val="450"/>
              </a:spcAft>
            </a:pPr>
            <a:endParaRPr lang="en-AU">
              <a:solidFill>
                <a:schemeClr val="accent4">
                  <a:lumMod val="50000"/>
                </a:schemeClr>
              </a:solidFill>
            </a:endParaRPr>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50</a:t>
            </a:fld>
            <a:endParaRPr lang="en-US"/>
          </a:p>
        </p:txBody>
      </p:sp>
      <p:sp>
        <p:nvSpPr>
          <p:cNvPr id="9" name="Rectangle 8"/>
          <p:cNvSpPr/>
          <p:nvPr/>
        </p:nvSpPr>
        <p:spPr>
          <a:xfrm>
            <a:off x="6462210" y="2386764"/>
            <a:ext cx="737001" cy="2700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3410016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9FD1499-B637-4B7F-B8FB-4601FA8E7CE6}"/>
              </a:ext>
            </a:extLst>
          </p:cNvPr>
          <p:cNvSpPr>
            <a:spLocks noGrp="1"/>
          </p:cNvSpPr>
          <p:nvPr>
            <p:ph type="title"/>
          </p:nvPr>
        </p:nvSpPr>
        <p:spPr/>
        <p:txBody>
          <a:bodyPr/>
          <a:lstStyle/>
          <a:p>
            <a:r>
              <a:rPr lang="en-AU"/>
              <a:t>Managing incidents – history</a:t>
            </a:r>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51</a:t>
            </a:fld>
            <a:endParaRPr lang="en-US"/>
          </a:p>
        </p:txBody>
      </p:sp>
      <p:graphicFrame>
        <p:nvGraphicFramePr>
          <p:cNvPr id="14" name="Table 13">
            <a:extLst>
              <a:ext uri="{FF2B5EF4-FFF2-40B4-BE49-F238E27FC236}">
                <a16:creationId xmlns:a16="http://schemas.microsoft.com/office/drawing/2014/main" id="{2EA9696C-93FF-4E13-8D5D-BE6F1B3F7B70}"/>
              </a:ext>
            </a:extLst>
          </p:cNvPr>
          <p:cNvGraphicFramePr>
            <a:graphicFrameLocks noGrp="1"/>
          </p:cNvGraphicFramePr>
          <p:nvPr>
            <p:extLst>
              <p:ext uri="{D42A27DB-BD31-4B8C-83A1-F6EECF244321}">
                <p14:modId xmlns:p14="http://schemas.microsoft.com/office/powerpoint/2010/main" val="1901540764"/>
              </p:ext>
            </p:extLst>
          </p:nvPr>
        </p:nvGraphicFramePr>
        <p:xfrm>
          <a:off x="1200547" y="4191930"/>
          <a:ext cx="6742907" cy="495300"/>
        </p:xfrm>
        <a:graphic>
          <a:graphicData uri="http://schemas.openxmlformats.org/drawingml/2006/table">
            <a:tbl>
              <a:tblPr firstRow="1" bandRow="1">
                <a:tableStyleId>{93296810-A885-4BE3-A3E7-6D5BEEA58F35}</a:tableStyleId>
              </a:tblPr>
              <a:tblGrid>
                <a:gridCol w="594073">
                  <a:extLst>
                    <a:ext uri="{9D8B030D-6E8A-4147-A177-3AD203B41FA5}">
                      <a16:colId xmlns:a16="http://schemas.microsoft.com/office/drawing/2014/main" val="3504109914"/>
                    </a:ext>
                  </a:extLst>
                </a:gridCol>
                <a:gridCol w="6148834">
                  <a:extLst>
                    <a:ext uri="{9D8B030D-6E8A-4147-A177-3AD203B41FA5}">
                      <a16:colId xmlns:a16="http://schemas.microsoft.com/office/drawing/2014/main" val="2439419981"/>
                    </a:ext>
                  </a:extLst>
                </a:gridCol>
              </a:tblGrid>
              <a:tr h="480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400" b="0" u="none" strike="noStrike" kern="1200" cap="none" spc="0" normalizeH="0" baseline="0" noProof="0">
                          <a:ln>
                            <a:noFill/>
                          </a:ln>
                          <a:solidFill>
                            <a:schemeClr val="bg1"/>
                          </a:solidFill>
                          <a:effectLst/>
                          <a:uLnTx/>
                          <a:uFillTx/>
                        </a:rPr>
                        <a:t>Adjust the filters on the history page to ‘Audit date’ – show all and select all ‘Audit types’ if you want to see the full history of the incident.</a:t>
                      </a:r>
                      <a:endParaRPr kumimoji="0" lang="en-AU" sz="1400" b="0" i="0" u="none" strike="noStrike" kern="1200" cap="none" spc="0" normalizeH="0" baseline="0">
                        <a:ln>
                          <a:noFill/>
                        </a:ln>
                        <a:solidFill>
                          <a:schemeClr val="bg1"/>
                        </a:solidFill>
                        <a:effectLst/>
                        <a:uLnTx/>
                        <a:uFillTx/>
                        <a:latin typeface="+mn-lt"/>
                        <a:ea typeface="+mn-ea"/>
                        <a:cs typeface="Arial" pitchFamily="34" charset="0"/>
                      </a:endParaRPr>
                    </a:p>
                  </a:txBody>
                  <a:tcPr marL="68580" marR="68580" marT="34290" marB="34290" anchor="ctr"/>
                </a:tc>
                <a:extLst>
                  <a:ext uri="{0D108BD9-81ED-4DB2-BD59-A6C34878D82A}">
                    <a16:rowId xmlns:a16="http://schemas.microsoft.com/office/drawing/2014/main" val="3591966421"/>
                  </a:ext>
                </a:extLst>
              </a:tr>
            </a:tbl>
          </a:graphicData>
        </a:graphic>
      </p:graphicFrame>
      <p:pic>
        <p:nvPicPr>
          <p:cNvPr id="2" name="Picture 1">
            <a:extLst>
              <a:ext uri="{FF2B5EF4-FFF2-40B4-BE49-F238E27FC236}">
                <a16:creationId xmlns:a16="http://schemas.microsoft.com/office/drawing/2014/main" id="{0516D85D-6608-4338-885A-D277E9D9172E}"/>
              </a:ext>
            </a:extLst>
          </p:cNvPr>
          <p:cNvPicPr>
            <a:picLocks noChangeAspect="1"/>
          </p:cNvPicPr>
          <p:nvPr/>
        </p:nvPicPr>
        <p:blipFill>
          <a:blip r:embed="rId3"/>
          <a:stretch>
            <a:fillRect/>
          </a:stretch>
        </p:blipFill>
        <p:spPr>
          <a:xfrm>
            <a:off x="4676050" y="1300728"/>
            <a:ext cx="4288439" cy="2542046"/>
          </a:xfrm>
          <a:prstGeom prst="rect">
            <a:avLst/>
          </a:prstGeom>
          <a:ln>
            <a:noFill/>
          </a:ln>
          <a:effectLst>
            <a:outerShdw blurRad="292100" dist="139700" dir="2700000" algn="tl" rotWithShape="0">
              <a:srgbClr val="333333">
                <a:alpha val="65000"/>
              </a:srgbClr>
            </a:outerShdw>
          </a:effectLst>
        </p:spPr>
      </p:pic>
      <p:sp>
        <p:nvSpPr>
          <p:cNvPr id="12" name="Text Placeholder 6">
            <a:extLst>
              <a:ext uri="{FF2B5EF4-FFF2-40B4-BE49-F238E27FC236}">
                <a16:creationId xmlns:a16="http://schemas.microsoft.com/office/drawing/2014/main" id="{0A91B648-667C-42CA-A16B-A6809CC62D28}"/>
              </a:ext>
            </a:extLst>
          </p:cNvPr>
          <p:cNvSpPr txBox="1">
            <a:spLocks/>
          </p:cNvSpPr>
          <p:nvPr/>
        </p:nvSpPr>
        <p:spPr>
          <a:xfrm>
            <a:off x="413538" y="1059582"/>
            <a:ext cx="3893912" cy="2971864"/>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600"/>
              </a:spcAft>
              <a:buFont typeface="Arial" panose="020B0604020202020204" pitchFamily="34" charset="0"/>
              <a:buChar char="•"/>
            </a:pPr>
            <a:r>
              <a:rPr lang="en-AU" sz="1200" b="0" dirty="0">
                <a:solidFill>
                  <a:schemeClr val="accent4">
                    <a:lumMod val="50000"/>
                  </a:schemeClr>
                </a:solidFill>
              </a:rPr>
              <a:t>This section shows the </a:t>
            </a:r>
            <a:r>
              <a:rPr lang="en-AU" sz="1200" dirty="0">
                <a:solidFill>
                  <a:schemeClr val="accent4">
                    <a:lumMod val="50000"/>
                  </a:schemeClr>
                </a:solidFill>
              </a:rPr>
              <a:t>audit history of the incident</a:t>
            </a:r>
            <a:r>
              <a:rPr lang="en-AU" sz="1200" b="0" dirty="0">
                <a:solidFill>
                  <a:schemeClr val="accent4">
                    <a:lumMod val="50000"/>
                  </a:schemeClr>
                </a:solidFill>
              </a:rPr>
              <a:t>.</a:t>
            </a:r>
          </a:p>
          <a:p>
            <a:pPr marL="214313" indent="-214313">
              <a:spcAft>
                <a:spcPts val="600"/>
              </a:spcAft>
              <a:buFont typeface="Arial" panose="020B0604020202020204" pitchFamily="34" charset="0"/>
              <a:buChar char="•"/>
            </a:pPr>
            <a:r>
              <a:rPr lang="en-AU" sz="1200" b="0" dirty="0">
                <a:solidFill>
                  <a:schemeClr val="accent4">
                    <a:lumMod val="50000"/>
                  </a:schemeClr>
                </a:solidFill>
              </a:rPr>
              <a:t>History can be filtered by audit date, audit type, and user.</a:t>
            </a:r>
          </a:p>
          <a:p>
            <a:pPr marL="214313" indent="-214313">
              <a:spcAft>
                <a:spcPts val="600"/>
              </a:spcAft>
              <a:buFont typeface="Arial" panose="020B0604020202020204" pitchFamily="34" charset="0"/>
              <a:buChar char="•"/>
            </a:pPr>
            <a:r>
              <a:rPr lang="en-AU" sz="1200" b="0" dirty="0">
                <a:solidFill>
                  <a:schemeClr val="accent4">
                    <a:lumMod val="50000"/>
                  </a:schemeClr>
                </a:solidFill>
              </a:rPr>
              <a:t>The audit history shows:</a:t>
            </a:r>
          </a:p>
          <a:p>
            <a:pPr marL="606029" indent="-214313">
              <a:spcAft>
                <a:spcPts val="600"/>
              </a:spcAft>
              <a:buFont typeface="Courier New" panose="02070309020205020404" pitchFamily="49" charset="0"/>
              <a:buChar char="o"/>
            </a:pPr>
            <a:r>
              <a:rPr lang="en-AU" sz="1200" b="0" dirty="0">
                <a:solidFill>
                  <a:schemeClr val="accent4">
                    <a:lumMod val="50000"/>
                  </a:schemeClr>
                </a:solidFill>
              </a:rPr>
              <a:t>Who created the incident</a:t>
            </a:r>
          </a:p>
          <a:p>
            <a:pPr marL="606029" indent="-214313">
              <a:spcAft>
                <a:spcPts val="600"/>
              </a:spcAft>
              <a:buFont typeface="Courier New" panose="02070309020205020404" pitchFamily="49" charset="0"/>
              <a:buChar char="o"/>
            </a:pPr>
            <a:r>
              <a:rPr lang="en-AU" sz="1200" b="0" dirty="0">
                <a:solidFill>
                  <a:schemeClr val="accent4">
                    <a:lumMod val="50000"/>
                  </a:schemeClr>
                </a:solidFill>
              </a:rPr>
              <a:t>Who viewed the incident</a:t>
            </a:r>
          </a:p>
          <a:p>
            <a:pPr marL="606029" indent="-214313">
              <a:spcAft>
                <a:spcPts val="600"/>
              </a:spcAft>
              <a:buFont typeface="Courier New" panose="02070309020205020404" pitchFamily="49" charset="0"/>
              <a:buChar char="o"/>
            </a:pPr>
            <a:r>
              <a:rPr lang="en-AU" sz="1200" b="0" dirty="0">
                <a:solidFill>
                  <a:schemeClr val="accent4">
                    <a:lumMod val="50000"/>
                  </a:schemeClr>
                </a:solidFill>
              </a:rPr>
              <a:t>Who updated the incident and details of any changes</a:t>
            </a:r>
          </a:p>
          <a:p>
            <a:pPr marL="606029" indent="-214313">
              <a:spcAft>
                <a:spcPts val="600"/>
              </a:spcAft>
              <a:buFont typeface="Courier New" panose="02070309020205020404" pitchFamily="49" charset="0"/>
              <a:buChar char="o"/>
            </a:pPr>
            <a:r>
              <a:rPr lang="en-AU" sz="1200" b="0" dirty="0">
                <a:solidFill>
                  <a:schemeClr val="accent4">
                    <a:lumMod val="50000"/>
                  </a:schemeClr>
                </a:solidFill>
              </a:rPr>
              <a:t>Who was notified (includes email notifications sent to managers, reporters, teams as part of notification rules, and when any actions are assigned).</a:t>
            </a:r>
          </a:p>
        </p:txBody>
      </p:sp>
    </p:spTree>
    <p:extLst>
      <p:ext uri="{BB962C8B-B14F-4D97-AF65-F5344CB8AC3E}">
        <p14:creationId xmlns:p14="http://schemas.microsoft.com/office/powerpoint/2010/main" val="3496718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Actions dashboard</a:t>
            </a:r>
          </a:p>
          <a:p>
            <a:endParaRPr lang="en-AU"/>
          </a:p>
        </p:txBody>
      </p:sp>
      <p:sp>
        <p:nvSpPr>
          <p:cNvPr id="5" name="Title 4" hidden="1">
            <a:extLst>
              <a:ext uri="{FF2B5EF4-FFF2-40B4-BE49-F238E27FC236}">
                <a16:creationId xmlns:a16="http://schemas.microsoft.com/office/drawing/2014/main" id="{4F57B040-BC75-4439-8722-88DFDDE8F7C1}"/>
              </a:ext>
            </a:extLst>
          </p:cNvPr>
          <p:cNvSpPr>
            <a:spLocks noGrp="1"/>
          </p:cNvSpPr>
          <p:nvPr>
            <p:ph type="title" idx="4294967295"/>
          </p:nvPr>
        </p:nvSpPr>
        <p:spPr>
          <a:xfrm>
            <a:off x="0" y="-117475"/>
            <a:ext cx="7199313" cy="809625"/>
          </a:xfrm>
          <a:prstGeom prst="rect">
            <a:avLst/>
          </a:prstGeom>
        </p:spPr>
        <p:txBody>
          <a:bodyPr/>
          <a:lstStyle/>
          <a:p>
            <a:r>
              <a:rPr lang="en-AU"/>
              <a:t>Actions dashboard</a:t>
            </a:r>
          </a:p>
        </p:txBody>
      </p:sp>
      <p:sp>
        <p:nvSpPr>
          <p:cNvPr id="2" name="Slide Number Placeholder 1"/>
          <p:cNvSpPr>
            <a:spLocks noGrp="1"/>
          </p:cNvSpPr>
          <p:nvPr>
            <p:ph type="sldNum" sz="quarter" idx="4294967295"/>
          </p:nvPr>
        </p:nvSpPr>
        <p:spPr>
          <a:xfrm>
            <a:off x="8604250" y="4865688"/>
            <a:ext cx="539750" cy="280987"/>
          </a:xfrm>
        </p:spPr>
        <p:txBody>
          <a:bodyPr/>
          <a:lstStyle/>
          <a:p>
            <a:fld id="{9E9F96A1-AF88-AB4F-B31E-D7FDBED0BD95}" type="slidenum">
              <a:rPr lang="en-US" smtClean="0"/>
              <a:pPr/>
              <a:t>52</a:t>
            </a:fld>
            <a:endParaRPr lang="en-US"/>
          </a:p>
        </p:txBody>
      </p:sp>
    </p:spTree>
    <p:extLst>
      <p:ext uri="{BB962C8B-B14F-4D97-AF65-F5344CB8AC3E}">
        <p14:creationId xmlns:p14="http://schemas.microsoft.com/office/powerpoint/2010/main" val="18383315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08BFA77-A3F8-4C7F-BBC8-F47EDA09D70A}"/>
              </a:ext>
            </a:extLst>
          </p:cNvPr>
          <p:cNvSpPr>
            <a:spLocks noGrp="1"/>
          </p:cNvSpPr>
          <p:nvPr>
            <p:ph type="title"/>
          </p:nvPr>
        </p:nvSpPr>
        <p:spPr/>
        <p:txBody>
          <a:bodyPr/>
          <a:lstStyle/>
          <a:p>
            <a:r>
              <a:rPr lang="en-AU"/>
              <a:t>Actions dashboard</a:t>
            </a:r>
          </a:p>
        </p:txBody>
      </p:sp>
      <p:sp>
        <p:nvSpPr>
          <p:cNvPr id="12" name="Text Placeholder 6">
            <a:extLst>
              <a:ext uri="{FF2B5EF4-FFF2-40B4-BE49-F238E27FC236}">
                <a16:creationId xmlns:a16="http://schemas.microsoft.com/office/drawing/2014/main" id="{B7CCD2A0-456C-41F8-B537-07949800AEF9}"/>
              </a:ext>
            </a:extLst>
          </p:cNvPr>
          <p:cNvSpPr>
            <a:spLocks noGrp="1"/>
          </p:cNvSpPr>
          <p:nvPr>
            <p:ph idx="1"/>
          </p:nvPr>
        </p:nvSpPr>
        <p:spPr>
          <a:xfrm>
            <a:off x="297576" y="1757508"/>
            <a:ext cx="3281623" cy="2824735"/>
          </a:xfrm>
        </p:spPr>
        <p:txBody>
          <a:bodyPr/>
          <a:lstStyle/>
          <a:p>
            <a:pPr marL="214313" indent="-214313">
              <a:spcAft>
                <a:spcPts val="450"/>
              </a:spcAft>
              <a:buFont typeface="Arial" panose="020B0604020202020204" pitchFamily="34" charset="0"/>
              <a:buChar char="•"/>
            </a:pPr>
            <a:r>
              <a:rPr lang="en-AU" b="0">
                <a:solidFill>
                  <a:schemeClr val="accent4">
                    <a:lumMod val="50000"/>
                  </a:schemeClr>
                </a:solidFill>
              </a:rPr>
              <a:t>Every user has access to the </a:t>
            </a:r>
            <a:r>
              <a:rPr lang="en-AU">
                <a:solidFill>
                  <a:schemeClr val="accent4">
                    <a:lumMod val="50000"/>
                  </a:schemeClr>
                </a:solidFill>
              </a:rPr>
              <a:t>Actions </a:t>
            </a:r>
            <a:r>
              <a:rPr lang="en-AU" b="0">
                <a:solidFill>
                  <a:schemeClr val="accent4">
                    <a:lumMod val="50000"/>
                  </a:schemeClr>
                </a:solidFill>
              </a:rPr>
              <a:t>tab. </a:t>
            </a:r>
          </a:p>
          <a:p>
            <a:pPr marL="214313" indent="-214313">
              <a:spcAft>
                <a:spcPts val="450"/>
              </a:spcAft>
              <a:buFont typeface="Arial" panose="020B0604020202020204" pitchFamily="34" charset="0"/>
              <a:buChar char="•"/>
            </a:pPr>
            <a:r>
              <a:rPr lang="en-AU" b="0">
                <a:solidFill>
                  <a:schemeClr val="accent4">
                    <a:lumMod val="50000"/>
                  </a:schemeClr>
                </a:solidFill>
              </a:rPr>
              <a:t>Click on </a:t>
            </a:r>
            <a:r>
              <a:rPr lang="en-AU">
                <a:solidFill>
                  <a:schemeClr val="accent4">
                    <a:lumMod val="50000"/>
                  </a:schemeClr>
                </a:solidFill>
              </a:rPr>
              <a:t>Actions </a:t>
            </a:r>
            <a:r>
              <a:rPr lang="en-AU" b="0">
                <a:solidFill>
                  <a:schemeClr val="accent4">
                    <a:lumMod val="50000"/>
                  </a:schemeClr>
                </a:solidFill>
              </a:rPr>
              <a:t>to go to the Actions dashboard.</a:t>
            </a:r>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53</a:t>
            </a:fld>
            <a:endParaRPr lang="en-US"/>
          </a:p>
        </p:txBody>
      </p:sp>
      <p:pic>
        <p:nvPicPr>
          <p:cNvPr id="10" name="Picture 9">
            <a:extLst>
              <a:ext uri="{FF2B5EF4-FFF2-40B4-BE49-F238E27FC236}">
                <a16:creationId xmlns:a16="http://schemas.microsoft.com/office/drawing/2014/main" id="{26589849-DC7F-4683-883D-3E5330863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802" y="1757156"/>
            <a:ext cx="5062886" cy="1629187"/>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4796799" y="1869672"/>
            <a:ext cx="594067" cy="2979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659826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2C78DE0-BB04-41C8-A469-9DFFAC06A576}"/>
              </a:ext>
            </a:extLst>
          </p:cNvPr>
          <p:cNvPicPr>
            <a:picLocks noChangeAspect="1"/>
          </p:cNvPicPr>
          <p:nvPr/>
        </p:nvPicPr>
        <p:blipFill>
          <a:blip r:embed="rId3"/>
          <a:stretch>
            <a:fillRect/>
          </a:stretch>
        </p:blipFill>
        <p:spPr>
          <a:xfrm>
            <a:off x="3897721" y="1712917"/>
            <a:ext cx="5053985" cy="1717666"/>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F84565F3-9C52-4C84-8D33-81914BBA38EE}"/>
              </a:ext>
            </a:extLst>
          </p:cNvPr>
          <p:cNvSpPr>
            <a:spLocks noGrp="1"/>
          </p:cNvSpPr>
          <p:nvPr>
            <p:ph type="title"/>
          </p:nvPr>
        </p:nvSpPr>
        <p:spPr>
          <a:xfrm>
            <a:off x="539750" y="-116849"/>
            <a:ext cx="7199313" cy="809625"/>
          </a:xfrm>
        </p:spPr>
        <p:txBody>
          <a:bodyPr/>
          <a:lstStyle/>
          <a:p>
            <a:r>
              <a:rPr lang="en-AU"/>
              <a:t>Actions dashboard</a:t>
            </a:r>
          </a:p>
        </p:txBody>
      </p:sp>
      <p:sp>
        <p:nvSpPr>
          <p:cNvPr id="12" name="Text Placeholder 6">
            <a:extLst>
              <a:ext uri="{FF2B5EF4-FFF2-40B4-BE49-F238E27FC236}">
                <a16:creationId xmlns:a16="http://schemas.microsoft.com/office/drawing/2014/main" id="{B7CCD2A0-456C-41F8-B537-07949800AEF9}"/>
              </a:ext>
            </a:extLst>
          </p:cNvPr>
          <p:cNvSpPr>
            <a:spLocks noGrp="1"/>
          </p:cNvSpPr>
          <p:nvPr>
            <p:ph idx="1"/>
          </p:nvPr>
        </p:nvSpPr>
        <p:spPr>
          <a:xfrm>
            <a:off x="481693" y="1346906"/>
            <a:ext cx="3240680" cy="2913038"/>
          </a:xfrm>
        </p:spPr>
        <p:txBody>
          <a:bodyPr/>
          <a:lstStyle/>
          <a:p>
            <a:pPr marL="171450" indent="-171450">
              <a:spcBef>
                <a:spcPts val="0"/>
              </a:spcBef>
              <a:buFont typeface="Arial" panose="020B0604020202020204" pitchFamily="34" charset="0"/>
              <a:buChar char="•"/>
            </a:pPr>
            <a:r>
              <a:rPr lang="en-AU" b="0"/>
              <a:t>If any </a:t>
            </a:r>
            <a:r>
              <a:rPr lang="en-AU"/>
              <a:t>actions have been assigned to you, they will appear on your actions dashboard.</a:t>
            </a:r>
          </a:p>
          <a:p>
            <a:pPr marL="171450" indent="-171450">
              <a:spcBef>
                <a:spcPts val="0"/>
              </a:spcBef>
              <a:buFont typeface="Arial" panose="020B0604020202020204" pitchFamily="34" charset="0"/>
              <a:buChar char="•"/>
            </a:pPr>
            <a:r>
              <a:rPr lang="en-AU" b="0"/>
              <a:t>This </a:t>
            </a:r>
            <a:r>
              <a:rPr lang="en-AU"/>
              <a:t>dashboard has similar functionality to the incidents dashboard </a:t>
            </a:r>
            <a:r>
              <a:rPr lang="en-AU" b="0"/>
              <a:t>i.e. allowing you to search, filter, export actions data, and edit an action.</a:t>
            </a:r>
          </a:p>
          <a:p>
            <a:pPr marL="171450" indent="-171450">
              <a:spcBef>
                <a:spcPts val="0"/>
              </a:spcBef>
              <a:buFont typeface="Arial" panose="020B0604020202020204" pitchFamily="34" charset="0"/>
              <a:buChar char="•"/>
            </a:pPr>
            <a:r>
              <a:rPr lang="en-AU" b="0"/>
              <a:t>It </a:t>
            </a:r>
            <a:r>
              <a:rPr lang="en-AU"/>
              <a:t>defaults to displaying only the actions allocated to you.</a:t>
            </a:r>
          </a:p>
          <a:p>
            <a:pPr marL="171450" indent="-171450">
              <a:spcBef>
                <a:spcPts val="0"/>
              </a:spcBef>
              <a:buFont typeface="Arial" panose="020B0604020202020204" pitchFamily="34" charset="0"/>
              <a:buChar char="•"/>
            </a:pPr>
            <a:r>
              <a:rPr lang="en-AU" b="0"/>
              <a:t>To see all actions related to incidents and feedback records that you have access to, change the ‘Assigned to’ filter to All.</a:t>
            </a:r>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54</a:t>
            </a:fld>
            <a:endParaRPr lang="en-US"/>
          </a:p>
        </p:txBody>
      </p:sp>
      <p:sp>
        <p:nvSpPr>
          <p:cNvPr id="9" name="Rectangle 8"/>
          <p:cNvSpPr/>
          <p:nvPr/>
        </p:nvSpPr>
        <p:spPr>
          <a:xfrm>
            <a:off x="7196979" y="2924706"/>
            <a:ext cx="513056" cy="5691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3979680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40059BB-0E63-4219-83D7-40A683CBCC94}"/>
              </a:ext>
            </a:extLst>
          </p:cNvPr>
          <p:cNvSpPr>
            <a:spLocks noGrp="1"/>
          </p:cNvSpPr>
          <p:nvPr>
            <p:ph type="title"/>
          </p:nvPr>
        </p:nvSpPr>
        <p:spPr/>
        <p:txBody>
          <a:bodyPr/>
          <a:lstStyle/>
          <a:p>
            <a:r>
              <a:rPr lang="en-AU"/>
              <a:t>Actions dashboard – edit an existing action</a:t>
            </a:r>
          </a:p>
        </p:txBody>
      </p:sp>
      <p:sp>
        <p:nvSpPr>
          <p:cNvPr id="12" name="Text Placeholder 6">
            <a:extLst>
              <a:ext uri="{FF2B5EF4-FFF2-40B4-BE49-F238E27FC236}">
                <a16:creationId xmlns:a16="http://schemas.microsoft.com/office/drawing/2014/main" id="{B7CCD2A0-456C-41F8-B537-07949800AEF9}"/>
              </a:ext>
            </a:extLst>
          </p:cNvPr>
          <p:cNvSpPr>
            <a:spLocks noGrp="1"/>
          </p:cNvSpPr>
          <p:nvPr>
            <p:ph idx="1"/>
          </p:nvPr>
        </p:nvSpPr>
        <p:spPr/>
        <p:txBody>
          <a:bodyPr/>
          <a:lstStyle/>
          <a:p>
            <a:pPr marL="214313" indent="-214313">
              <a:spcAft>
                <a:spcPts val="450"/>
              </a:spcAft>
              <a:buFont typeface="Arial" panose="020B0604020202020204" pitchFamily="34" charset="0"/>
              <a:buChar char="•"/>
            </a:pPr>
            <a:r>
              <a:rPr lang="en-AU" b="0">
                <a:solidFill>
                  <a:schemeClr val="accent4">
                    <a:lumMod val="50000"/>
                  </a:schemeClr>
                </a:solidFill>
              </a:rPr>
              <a:t>To update an action from the dashboard (complete the assigned action, edit, view etc.), double click or hover over the incident and select </a:t>
            </a:r>
            <a:r>
              <a:rPr lang="en-AU">
                <a:solidFill>
                  <a:schemeClr val="accent4">
                    <a:lumMod val="50000"/>
                  </a:schemeClr>
                </a:solidFill>
              </a:rPr>
              <a:t>Edit.</a:t>
            </a:r>
          </a:p>
          <a:p>
            <a:pPr marL="214313" indent="-214313">
              <a:spcAft>
                <a:spcPts val="450"/>
              </a:spcAft>
              <a:buFont typeface="Arial" panose="020B0604020202020204" pitchFamily="34" charset="0"/>
              <a:buChar char="•"/>
            </a:pPr>
            <a:r>
              <a:rPr lang="en-AU" b="0">
                <a:solidFill>
                  <a:schemeClr val="accent4">
                    <a:lumMod val="50000"/>
                  </a:schemeClr>
                </a:solidFill>
              </a:rPr>
              <a:t>The incident will open into the assigned action ready for you to edit. </a:t>
            </a:r>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55</a:t>
            </a:fld>
            <a:endParaRPr lang="en-US"/>
          </a:p>
        </p:txBody>
      </p:sp>
      <p:graphicFrame>
        <p:nvGraphicFramePr>
          <p:cNvPr id="10" name="Table 9">
            <a:extLst>
              <a:ext uri="{FF2B5EF4-FFF2-40B4-BE49-F238E27FC236}">
                <a16:creationId xmlns:a16="http://schemas.microsoft.com/office/drawing/2014/main" id="{77F4D072-BC1D-45C6-9F6C-9D3FF44B989E}"/>
              </a:ext>
            </a:extLst>
          </p:cNvPr>
          <p:cNvGraphicFramePr>
            <a:graphicFrameLocks noGrp="1"/>
          </p:cNvGraphicFramePr>
          <p:nvPr>
            <p:extLst>
              <p:ext uri="{D42A27DB-BD31-4B8C-83A1-F6EECF244321}">
                <p14:modId xmlns:p14="http://schemas.microsoft.com/office/powerpoint/2010/main" val="3602712831"/>
              </p:ext>
            </p:extLst>
          </p:nvPr>
        </p:nvGraphicFramePr>
        <p:xfrm>
          <a:off x="1200547" y="3921900"/>
          <a:ext cx="6742907" cy="708660"/>
        </p:xfrm>
        <a:graphic>
          <a:graphicData uri="http://schemas.openxmlformats.org/drawingml/2006/table">
            <a:tbl>
              <a:tblPr firstRow="1" bandRow="1">
                <a:tableStyleId>{93296810-A885-4BE3-A3E7-6D5BEEA58F35}</a:tableStyleId>
              </a:tblPr>
              <a:tblGrid>
                <a:gridCol w="594073">
                  <a:extLst>
                    <a:ext uri="{9D8B030D-6E8A-4147-A177-3AD203B41FA5}">
                      <a16:colId xmlns:a16="http://schemas.microsoft.com/office/drawing/2014/main" val="3504109914"/>
                    </a:ext>
                  </a:extLst>
                </a:gridCol>
                <a:gridCol w="6148834">
                  <a:extLst>
                    <a:ext uri="{9D8B030D-6E8A-4147-A177-3AD203B41FA5}">
                      <a16:colId xmlns:a16="http://schemas.microsoft.com/office/drawing/2014/main" val="2439419981"/>
                    </a:ext>
                  </a:extLst>
                </a:gridCol>
              </a:tblGrid>
              <a:tr h="480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400" b="0" u="none" strike="noStrike" kern="1200" cap="none" spc="0" normalizeH="0" baseline="0" noProof="0">
                          <a:ln>
                            <a:noFill/>
                          </a:ln>
                          <a:solidFill>
                            <a:schemeClr val="bg1"/>
                          </a:solidFill>
                          <a:effectLst/>
                          <a:uLnTx/>
                          <a:uFillTx/>
                        </a:rPr>
                        <a:t>Completed actions will no longer appear on your actions dashboard. You can still see these actions if you edit the incident from your incidents dashboard.</a:t>
                      </a:r>
                      <a:endParaRPr kumimoji="0" lang="en-AU" sz="1400" b="0" i="0" u="none" strike="noStrike" kern="1200" cap="none" spc="0" normalizeH="0" baseline="0" noProof="0">
                        <a:ln>
                          <a:noFill/>
                        </a:ln>
                        <a:solidFill>
                          <a:schemeClr val="bg1"/>
                        </a:solidFill>
                        <a:effectLst/>
                        <a:uLnTx/>
                        <a:uFillTx/>
                        <a:latin typeface="+mn-lt"/>
                        <a:ea typeface="+mn-ea"/>
                        <a:cs typeface="Arial" pitchFamily="34" charset="0"/>
                      </a:endParaRPr>
                    </a:p>
                  </a:txBody>
                  <a:tcPr marL="68580" marR="68580" marT="34290" marB="34290" anchor="ctr"/>
                </a:tc>
                <a:extLst>
                  <a:ext uri="{0D108BD9-81ED-4DB2-BD59-A6C34878D82A}">
                    <a16:rowId xmlns:a16="http://schemas.microsoft.com/office/drawing/2014/main" val="3591966421"/>
                  </a:ext>
                </a:extLst>
              </a:tr>
            </a:tbl>
          </a:graphicData>
        </a:graphic>
      </p:graphicFrame>
      <p:pic>
        <p:nvPicPr>
          <p:cNvPr id="7" name="Picture 6">
            <a:extLst>
              <a:ext uri="{FF2B5EF4-FFF2-40B4-BE49-F238E27FC236}">
                <a16:creationId xmlns:a16="http://schemas.microsoft.com/office/drawing/2014/main" id="{FE843FB1-D308-421C-9CAF-A4740CFA1173}"/>
              </a:ext>
            </a:extLst>
          </p:cNvPr>
          <p:cNvPicPr>
            <a:picLocks noChangeAspect="1"/>
          </p:cNvPicPr>
          <p:nvPr/>
        </p:nvPicPr>
        <p:blipFill>
          <a:blip r:embed="rId3"/>
          <a:stretch>
            <a:fillRect/>
          </a:stretch>
        </p:blipFill>
        <p:spPr>
          <a:xfrm>
            <a:off x="1885541" y="2080294"/>
            <a:ext cx="5184353" cy="151685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6239554" y="3369992"/>
            <a:ext cx="254749" cy="1741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486432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B736935-5662-432D-80C4-DA0969D1A0DD}"/>
              </a:ext>
            </a:extLst>
          </p:cNvPr>
          <p:cNvSpPr>
            <a:spLocks noGrp="1"/>
          </p:cNvSpPr>
          <p:nvPr>
            <p:ph type="title"/>
          </p:nvPr>
        </p:nvSpPr>
        <p:spPr>
          <a:xfrm>
            <a:off x="539750" y="-116849"/>
            <a:ext cx="7199313" cy="809625"/>
          </a:xfrm>
        </p:spPr>
        <p:txBody>
          <a:bodyPr/>
          <a:lstStyle/>
          <a:p>
            <a:r>
              <a:rPr lang="en-AU"/>
              <a:t>Actions dashboard – edit an existing action</a:t>
            </a:r>
          </a:p>
        </p:txBody>
      </p:sp>
      <p:sp>
        <p:nvSpPr>
          <p:cNvPr id="7" name="Text Placeholder 6"/>
          <p:cNvSpPr>
            <a:spLocks noGrp="1"/>
          </p:cNvSpPr>
          <p:nvPr>
            <p:ph idx="1"/>
          </p:nvPr>
        </p:nvSpPr>
        <p:spPr>
          <a:xfrm>
            <a:off x="416379" y="981056"/>
            <a:ext cx="2906310" cy="3865563"/>
          </a:xfrm>
        </p:spPr>
        <p:txBody>
          <a:bodyPr/>
          <a:lstStyle/>
          <a:p>
            <a:pPr marL="171450" indent="-171450">
              <a:buFont typeface="Arial" panose="020B0604020202020204" pitchFamily="34" charset="0"/>
              <a:buChar char="•"/>
            </a:pPr>
            <a:r>
              <a:rPr lang="en-AU" b="0"/>
              <a:t>You can also edit actions from the </a:t>
            </a:r>
            <a:r>
              <a:rPr lang="en-AU"/>
              <a:t>Actions</a:t>
            </a:r>
            <a:r>
              <a:rPr lang="en-AU" b="0"/>
              <a:t> section of the incident. </a:t>
            </a:r>
          </a:p>
          <a:p>
            <a:pPr marL="171450" indent="-171450">
              <a:buFont typeface="Arial" panose="020B0604020202020204" pitchFamily="34" charset="0"/>
              <a:buChar char="•"/>
            </a:pPr>
            <a:r>
              <a:rPr lang="en-AU" b="0"/>
              <a:t>Fields will look different depending on the type of action assigned to you.</a:t>
            </a:r>
          </a:p>
          <a:p>
            <a:pPr marL="171450" indent="-171450">
              <a:buFont typeface="Arial" panose="020B0604020202020204" pitchFamily="34" charset="0"/>
              <a:buChar char="•"/>
            </a:pPr>
            <a:r>
              <a:rPr lang="en-AU" b="0"/>
              <a:t>Edit the action and add any additional details or comments.</a:t>
            </a:r>
          </a:p>
          <a:p>
            <a:pPr marL="171450" indent="-171450">
              <a:buFont typeface="Arial" panose="020B0604020202020204" pitchFamily="34" charset="0"/>
              <a:buChar char="•"/>
            </a:pPr>
            <a:r>
              <a:rPr lang="en-AU" b="0"/>
              <a:t>Change the status by selecting the appropriate option from the drop-down list and click ‘Save’ and then ‘Save and Close’ from the bottom of the page.</a:t>
            </a:r>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56</a:t>
            </a:fld>
            <a:endParaRPr lang="en-US"/>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322" y="931217"/>
            <a:ext cx="5283146" cy="3761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47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AU"/>
              <a:t>Reports</a:t>
            </a:r>
            <a:endParaRPr lang="en-US"/>
          </a:p>
        </p:txBody>
      </p:sp>
      <p:sp>
        <p:nvSpPr>
          <p:cNvPr id="5" name="Title 4" hidden="1">
            <a:extLst>
              <a:ext uri="{FF2B5EF4-FFF2-40B4-BE49-F238E27FC236}">
                <a16:creationId xmlns:a16="http://schemas.microsoft.com/office/drawing/2014/main" id="{0A773495-FD77-48A3-BB63-1D2464C5E17E}"/>
              </a:ext>
            </a:extLst>
          </p:cNvPr>
          <p:cNvSpPr>
            <a:spLocks noGrp="1"/>
          </p:cNvSpPr>
          <p:nvPr>
            <p:ph type="title" idx="4294967295"/>
          </p:nvPr>
        </p:nvSpPr>
        <p:spPr>
          <a:xfrm>
            <a:off x="0" y="-117475"/>
            <a:ext cx="7199313" cy="809625"/>
          </a:xfrm>
          <a:prstGeom prst="rect">
            <a:avLst/>
          </a:prstGeom>
        </p:spPr>
        <p:txBody>
          <a:bodyPr/>
          <a:lstStyle/>
          <a:p>
            <a:r>
              <a:rPr lang="en-AU"/>
              <a:t>Reports</a:t>
            </a:r>
          </a:p>
        </p:txBody>
      </p:sp>
      <p:sp>
        <p:nvSpPr>
          <p:cNvPr id="2" name="Slide Number Placeholder 1"/>
          <p:cNvSpPr>
            <a:spLocks noGrp="1"/>
          </p:cNvSpPr>
          <p:nvPr>
            <p:ph type="sldNum" sz="quarter" idx="4294967295"/>
          </p:nvPr>
        </p:nvSpPr>
        <p:spPr>
          <a:xfrm>
            <a:off x="8604250" y="4865688"/>
            <a:ext cx="539750" cy="280987"/>
          </a:xfrm>
        </p:spPr>
        <p:txBody>
          <a:bodyPr/>
          <a:lstStyle/>
          <a:p>
            <a:fld id="{9E9F96A1-AF88-AB4F-B31E-D7FDBED0BD95}" type="slidenum">
              <a:rPr lang="en-US" smtClean="0"/>
              <a:pPr/>
              <a:t>57</a:t>
            </a:fld>
            <a:endParaRPr lang="en-US"/>
          </a:p>
        </p:txBody>
      </p:sp>
    </p:spTree>
    <p:extLst>
      <p:ext uri="{BB962C8B-B14F-4D97-AF65-F5344CB8AC3E}">
        <p14:creationId xmlns:p14="http://schemas.microsoft.com/office/powerpoint/2010/main" val="507685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2DCB2CA-6A69-4E52-9582-079B7B9F37ED}"/>
              </a:ext>
            </a:extLst>
          </p:cNvPr>
          <p:cNvSpPr>
            <a:spLocks noGrp="1"/>
          </p:cNvSpPr>
          <p:nvPr>
            <p:ph type="title"/>
          </p:nvPr>
        </p:nvSpPr>
        <p:spPr>
          <a:xfrm>
            <a:off x="539750" y="-116849"/>
            <a:ext cx="7199313" cy="809625"/>
          </a:xfrm>
        </p:spPr>
        <p:txBody>
          <a:bodyPr/>
          <a:lstStyle/>
          <a:p>
            <a:r>
              <a:rPr lang="en-AU"/>
              <a:t>Reports – accessing reports</a:t>
            </a:r>
          </a:p>
        </p:txBody>
      </p:sp>
      <p:sp>
        <p:nvSpPr>
          <p:cNvPr id="5" name="Text Placeholder 4"/>
          <p:cNvSpPr>
            <a:spLocks noGrp="1"/>
          </p:cNvSpPr>
          <p:nvPr>
            <p:ph idx="1"/>
          </p:nvPr>
        </p:nvSpPr>
        <p:spPr>
          <a:xfrm>
            <a:off x="450056" y="751764"/>
            <a:ext cx="8243888" cy="3865563"/>
          </a:xfrm>
        </p:spPr>
        <p:txBody>
          <a:bodyPr/>
          <a:lstStyle/>
          <a:p>
            <a:pPr marL="171450" indent="-171450">
              <a:spcBef>
                <a:spcPts val="600"/>
              </a:spcBef>
              <a:spcAft>
                <a:spcPts val="600"/>
              </a:spcAft>
              <a:buFont typeface="Arial" panose="020B0604020202020204" pitchFamily="34" charset="0"/>
              <a:buChar char="•"/>
            </a:pPr>
            <a:r>
              <a:rPr lang="en-US"/>
              <a:t>All</a:t>
            </a:r>
            <a:r>
              <a:rPr lang="en-US" b="0"/>
              <a:t> </a:t>
            </a:r>
            <a:r>
              <a:rPr lang="en-US"/>
              <a:t>users have access to these reports.</a:t>
            </a:r>
          </a:p>
          <a:p>
            <a:pPr marL="171450" indent="-171450">
              <a:spcBef>
                <a:spcPts val="600"/>
              </a:spcBef>
              <a:spcAft>
                <a:spcPts val="600"/>
              </a:spcAft>
              <a:buFont typeface="Arial" panose="020B0604020202020204" pitchFamily="34" charset="0"/>
              <a:buChar char="•"/>
            </a:pPr>
            <a:r>
              <a:rPr lang="en-US" b="0"/>
              <a:t>When you select Reports, they will open on a new tab on your internet browser window.</a:t>
            </a:r>
          </a:p>
          <a:p>
            <a:pPr marL="171450" indent="-171450">
              <a:spcBef>
                <a:spcPts val="600"/>
              </a:spcBef>
              <a:spcAft>
                <a:spcPts val="600"/>
              </a:spcAft>
              <a:buFont typeface="Arial" panose="020B0604020202020204" pitchFamily="34" charset="0"/>
              <a:buChar char="•"/>
            </a:pPr>
            <a:r>
              <a:rPr lang="en-US" b="0"/>
              <a:t>Information provided is summary only – no identifiable data is available through this reporting function.</a:t>
            </a:r>
          </a:p>
          <a:p>
            <a:pPr marL="171450" indent="-171450">
              <a:spcBef>
                <a:spcPts val="600"/>
              </a:spcBef>
              <a:spcAft>
                <a:spcPts val="600"/>
              </a:spcAft>
              <a:buFont typeface="Arial" panose="020B0604020202020204" pitchFamily="34" charset="0"/>
              <a:buChar char="•"/>
            </a:pPr>
            <a:r>
              <a:rPr lang="en-US" b="0"/>
              <a:t>Be patient while the reports load.</a:t>
            </a:r>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58</a:t>
            </a:fld>
            <a:endParaRPr lang="en-US"/>
          </a:p>
        </p:txBody>
      </p:sp>
      <p:pic>
        <p:nvPicPr>
          <p:cNvPr id="12" name="Picture 11">
            <a:extLst>
              <a:ext uri="{FF2B5EF4-FFF2-40B4-BE49-F238E27FC236}">
                <a16:creationId xmlns:a16="http://schemas.microsoft.com/office/drawing/2014/main" id="{00B375F3-E44C-4829-89E8-8B8139960236}"/>
              </a:ext>
            </a:extLst>
          </p:cNvPr>
          <p:cNvPicPr>
            <a:picLocks noChangeAspect="1"/>
          </p:cNvPicPr>
          <p:nvPr/>
        </p:nvPicPr>
        <p:blipFill>
          <a:blip r:embed="rId3"/>
          <a:stretch>
            <a:fillRect/>
          </a:stretch>
        </p:blipFill>
        <p:spPr>
          <a:xfrm>
            <a:off x="1339857" y="2130376"/>
            <a:ext cx="6464287" cy="2655620"/>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C2664E89-DA6C-44B3-A2DF-CF662E7536AD}"/>
              </a:ext>
            </a:extLst>
          </p:cNvPr>
          <p:cNvSpPr/>
          <p:nvPr/>
        </p:nvSpPr>
        <p:spPr>
          <a:xfrm>
            <a:off x="6138174" y="2346400"/>
            <a:ext cx="704639" cy="2371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8823430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800C85-010A-4E93-A16F-B4E877ACD6BB}"/>
              </a:ext>
            </a:extLst>
          </p:cNvPr>
          <p:cNvSpPr>
            <a:spLocks noGrp="1"/>
          </p:cNvSpPr>
          <p:nvPr>
            <p:ph type="title"/>
          </p:nvPr>
        </p:nvSpPr>
        <p:spPr>
          <a:xfrm>
            <a:off x="539750" y="-116849"/>
            <a:ext cx="7199313" cy="809625"/>
          </a:xfrm>
        </p:spPr>
        <p:txBody>
          <a:bodyPr/>
          <a:lstStyle/>
          <a:p>
            <a:r>
              <a:rPr lang="en-AU"/>
              <a:t>Reports – accessing reports</a:t>
            </a:r>
          </a:p>
        </p:txBody>
      </p:sp>
      <p:sp>
        <p:nvSpPr>
          <p:cNvPr id="5" name="Text Placeholder 4"/>
          <p:cNvSpPr>
            <a:spLocks noGrp="1"/>
          </p:cNvSpPr>
          <p:nvPr>
            <p:ph idx="1"/>
          </p:nvPr>
        </p:nvSpPr>
        <p:spPr>
          <a:xfrm>
            <a:off x="409122" y="990600"/>
            <a:ext cx="3090554" cy="3865563"/>
          </a:xfrm>
        </p:spPr>
        <p:txBody>
          <a:bodyPr/>
          <a:lstStyle/>
          <a:p>
            <a:pPr marL="171450" indent="-171450">
              <a:buFont typeface="Arial" panose="020B0604020202020204" pitchFamily="34" charset="0"/>
              <a:buChar char="•"/>
            </a:pPr>
            <a:r>
              <a:rPr lang="en-US" b="0" dirty="0"/>
              <a:t>Reports have been made available  to provide visibility across four </a:t>
            </a:r>
            <a:r>
              <a:rPr lang="en-US" b="0" dirty="0" err="1"/>
              <a:t>organisation</a:t>
            </a:r>
            <a:r>
              <a:rPr lang="en-US" b="0" dirty="0"/>
              <a:t>-wide data dashboards:</a:t>
            </a:r>
          </a:p>
          <a:p>
            <a:pPr marL="342900" lvl="1">
              <a:buFont typeface="Courier New" panose="02070309020205020404" pitchFamily="49" charset="0"/>
              <a:buChar char="o"/>
            </a:pPr>
            <a:r>
              <a:rPr lang="en-AU" b="0" dirty="0">
                <a:solidFill>
                  <a:schemeClr val="tx2">
                    <a:lumMod val="50000"/>
                  </a:schemeClr>
                </a:solidFill>
              </a:rPr>
              <a:t>Incidents</a:t>
            </a:r>
          </a:p>
          <a:p>
            <a:pPr marL="342900" lvl="1">
              <a:buFont typeface="Courier New" panose="02070309020205020404" pitchFamily="49" charset="0"/>
              <a:buChar char="o"/>
            </a:pPr>
            <a:r>
              <a:rPr lang="en-AU" b="0" dirty="0">
                <a:solidFill>
                  <a:schemeClr val="tx2">
                    <a:lumMod val="50000"/>
                  </a:schemeClr>
                </a:solidFill>
              </a:rPr>
              <a:t>Events</a:t>
            </a:r>
          </a:p>
          <a:p>
            <a:pPr marL="342900" lvl="1">
              <a:buFont typeface="Courier New" panose="02070309020205020404" pitchFamily="49" charset="0"/>
              <a:buChar char="o"/>
            </a:pPr>
            <a:r>
              <a:rPr lang="en-AU" b="0" dirty="0">
                <a:solidFill>
                  <a:schemeClr val="tx2">
                    <a:lumMod val="50000"/>
                  </a:schemeClr>
                </a:solidFill>
              </a:rPr>
              <a:t>Feedback</a:t>
            </a:r>
          </a:p>
          <a:p>
            <a:pPr marL="342900" lvl="1">
              <a:buFont typeface="Courier New" panose="02070309020205020404" pitchFamily="49" charset="0"/>
              <a:buChar char="o"/>
            </a:pPr>
            <a:r>
              <a:rPr lang="en-AU" b="0" dirty="0">
                <a:solidFill>
                  <a:schemeClr val="tx2">
                    <a:lumMod val="50000"/>
                  </a:schemeClr>
                </a:solidFill>
              </a:rPr>
              <a:t>Actions</a:t>
            </a:r>
            <a:endParaRPr lang="en-US" b="0" dirty="0">
              <a:solidFill>
                <a:schemeClr val="tx2">
                  <a:lumMod val="50000"/>
                </a:schemeClr>
              </a:solidFill>
            </a:endParaRPr>
          </a:p>
          <a:p>
            <a:pPr marL="171450" indent="-171450">
              <a:buFont typeface="Arial" panose="020B0604020202020204" pitchFamily="34" charset="0"/>
              <a:buChar char="•"/>
            </a:pPr>
            <a:r>
              <a:rPr lang="en-US" b="0" dirty="0"/>
              <a:t>When you select the </a:t>
            </a:r>
            <a:r>
              <a:rPr lang="en-US" dirty="0"/>
              <a:t>title tile</a:t>
            </a:r>
            <a:r>
              <a:rPr lang="en-US" b="0" dirty="0"/>
              <a:t> above a dashboard, the dashboard will open in another tab.</a:t>
            </a:r>
          </a:p>
        </p:txBody>
      </p:sp>
      <p:sp>
        <p:nvSpPr>
          <p:cNvPr id="4" name="Footer Placeholder 3"/>
          <p:cNvSpPr>
            <a:spLocks noGrp="1"/>
          </p:cNvSpPr>
          <p:nvPr>
            <p:ph type="ftr" sz="quarter" idx="11"/>
          </p:nvPr>
        </p:nvSpPr>
        <p:spPr>
          <a:xfrm>
            <a:off x="539750" y="4931480"/>
            <a:ext cx="5400675" cy="280988"/>
          </a:xfrm>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59</a:t>
            </a:fld>
            <a:endParaRPr lang="en-US"/>
          </a:p>
        </p:txBody>
      </p:sp>
      <p:pic>
        <p:nvPicPr>
          <p:cNvPr id="8" name="Picture 7">
            <a:extLst>
              <a:ext uri="{FF2B5EF4-FFF2-40B4-BE49-F238E27FC236}">
                <a16:creationId xmlns:a16="http://schemas.microsoft.com/office/drawing/2014/main" id="{A0D65B14-F691-E75B-3B92-C84319BC7B20}"/>
              </a:ext>
            </a:extLst>
          </p:cNvPr>
          <p:cNvPicPr>
            <a:picLocks noChangeAspect="1"/>
          </p:cNvPicPr>
          <p:nvPr/>
        </p:nvPicPr>
        <p:blipFill>
          <a:blip r:embed="rId4"/>
          <a:stretch>
            <a:fillRect/>
          </a:stretch>
        </p:blipFill>
        <p:spPr>
          <a:xfrm>
            <a:off x="4733133" y="692776"/>
            <a:ext cx="4157662" cy="4328014"/>
          </a:xfrm>
          <a:prstGeom prst="rect">
            <a:avLst/>
          </a:prstGeom>
        </p:spPr>
      </p:pic>
      <p:cxnSp>
        <p:nvCxnSpPr>
          <p:cNvPr id="10" name="Straight Arrow Connector 9">
            <a:extLst>
              <a:ext uri="{FF2B5EF4-FFF2-40B4-BE49-F238E27FC236}">
                <a16:creationId xmlns:a16="http://schemas.microsoft.com/office/drawing/2014/main" id="{C994EE0B-367A-120C-BCDD-B3BDB0A804DB}"/>
              </a:ext>
            </a:extLst>
          </p:cNvPr>
          <p:cNvCxnSpPr>
            <a:cxnSpLocks/>
            <a:stCxn id="21" idx="0"/>
          </p:cNvCxnSpPr>
          <p:nvPr/>
        </p:nvCxnSpPr>
        <p:spPr>
          <a:xfrm flipV="1">
            <a:off x="2253853" y="1107281"/>
            <a:ext cx="2696766" cy="18727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ACB2756-4261-6D5E-87EE-ECFB3661CCBC}"/>
              </a:ext>
            </a:extLst>
          </p:cNvPr>
          <p:cNvCxnSpPr>
            <a:cxnSpLocks/>
            <a:stCxn id="21" idx="0"/>
          </p:cNvCxnSpPr>
          <p:nvPr/>
        </p:nvCxnSpPr>
        <p:spPr>
          <a:xfrm flipV="1">
            <a:off x="2253853" y="1250156"/>
            <a:ext cx="5139928" cy="17299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12FEC2EC-4B72-8CBE-E1D9-5771E30763F4}"/>
              </a:ext>
            </a:extLst>
          </p:cNvPr>
          <p:cNvCxnSpPr>
            <a:cxnSpLocks/>
            <a:stCxn id="21" idx="0"/>
          </p:cNvCxnSpPr>
          <p:nvPr/>
        </p:nvCxnSpPr>
        <p:spPr>
          <a:xfrm>
            <a:off x="2253853" y="2980058"/>
            <a:ext cx="32440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89ABCA8-6945-C063-D074-7F23DEB0F426}"/>
              </a:ext>
            </a:extLst>
          </p:cNvPr>
          <p:cNvCxnSpPr>
            <a:cxnSpLocks/>
            <a:stCxn id="21" idx="0"/>
          </p:cNvCxnSpPr>
          <p:nvPr/>
        </p:nvCxnSpPr>
        <p:spPr>
          <a:xfrm>
            <a:off x="2253853" y="2980058"/>
            <a:ext cx="5004197" cy="346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Rectangle: Rounded Corners 20">
            <a:extLst>
              <a:ext uri="{FF2B5EF4-FFF2-40B4-BE49-F238E27FC236}">
                <a16:creationId xmlns:a16="http://schemas.microsoft.com/office/drawing/2014/main" id="{F1838E4E-2D7F-08AB-3220-CDFDD94D4862}"/>
              </a:ext>
            </a:extLst>
          </p:cNvPr>
          <p:cNvSpPr/>
          <p:nvPr/>
        </p:nvSpPr>
        <p:spPr>
          <a:xfrm>
            <a:off x="1971675" y="2980058"/>
            <a:ext cx="564356" cy="267523"/>
          </a:xfrm>
          <a:prstGeom prst="roundRect">
            <a:avLst/>
          </a:prstGeom>
          <a:solidFill>
            <a:srgbClr val="000000">
              <a:alpha val="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27622911"/>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VHIMS CS system roles and permissions</a:t>
            </a:r>
            <a:endParaRPr lang="en-AU"/>
          </a:p>
        </p:txBody>
      </p:sp>
      <p:sp>
        <p:nvSpPr>
          <p:cNvPr id="2" name="Slide Number Placeholder 1"/>
          <p:cNvSpPr>
            <a:spLocks noGrp="1"/>
          </p:cNvSpPr>
          <p:nvPr>
            <p:ph type="sldNum" sz="quarter" idx="4294967295"/>
          </p:nvPr>
        </p:nvSpPr>
        <p:spPr>
          <a:xfrm>
            <a:off x="8729663" y="4732338"/>
            <a:ext cx="414337" cy="273050"/>
          </a:xfrm>
        </p:spPr>
        <p:txBody>
          <a:bodyPr/>
          <a:lstStyle/>
          <a:p>
            <a:endParaRPr lang="en-US"/>
          </a:p>
        </p:txBody>
      </p:sp>
      <p:sp>
        <p:nvSpPr>
          <p:cNvPr id="5" name="Title 4" hidden="1">
            <a:extLst>
              <a:ext uri="{FF2B5EF4-FFF2-40B4-BE49-F238E27FC236}">
                <a16:creationId xmlns:a16="http://schemas.microsoft.com/office/drawing/2014/main" id="{2B44D854-BCFA-4103-851B-95E5595914D7}"/>
              </a:ext>
            </a:extLst>
          </p:cNvPr>
          <p:cNvSpPr>
            <a:spLocks noGrp="1"/>
          </p:cNvSpPr>
          <p:nvPr>
            <p:ph type="title" idx="4294967295"/>
          </p:nvPr>
        </p:nvSpPr>
        <p:spPr>
          <a:xfrm>
            <a:off x="0" y="274638"/>
            <a:ext cx="7886700" cy="993775"/>
          </a:xfrm>
          <a:prstGeom prst="rect">
            <a:avLst/>
          </a:prstGeom>
        </p:spPr>
        <p:txBody>
          <a:bodyPr/>
          <a:lstStyle/>
          <a:p>
            <a:r>
              <a:rPr lang="en-AU"/>
              <a:t>Roles and permissions</a:t>
            </a:r>
          </a:p>
        </p:txBody>
      </p:sp>
    </p:spTree>
    <p:extLst>
      <p:ext uri="{BB962C8B-B14F-4D97-AF65-F5344CB8AC3E}">
        <p14:creationId xmlns:p14="http://schemas.microsoft.com/office/powerpoint/2010/main" val="393233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ED68A0-4C3D-4A54-AECF-1AE5181EBDF6}"/>
              </a:ext>
            </a:extLst>
          </p:cNvPr>
          <p:cNvPicPr>
            <a:picLocks noChangeAspect="1"/>
          </p:cNvPicPr>
          <p:nvPr/>
        </p:nvPicPr>
        <p:blipFill>
          <a:blip r:embed="rId3"/>
          <a:stretch>
            <a:fillRect/>
          </a:stretch>
        </p:blipFill>
        <p:spPr>
          <a:xfrm>
            <a:off x="3710464" y="1137819"/>
            <a:ext cx="5379713" cy="2867862"/>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64CF0BA7-B355-4DE3-883E-76ECF7745542}"/>
              </a:ext>
            </a:extLst>
          </p:cNvPr>
          <p:cNvSpPr>
            <a:spLocks noGrp="1"/>
          </p:cNvSpPr>
          <p:nvPr>
            <p:ph type="title"/>
          </p:nvPr>
        </p:nvSpPr>
        <p:spPr>
          <a:xfrm>
            <a:off x="539750" y="-116849"/>
            <a:ext cx="7199313" cy="809625"/>
          </a:xfrm>
        </p:spPr>
        <p:txBody>
          <a:bodyPr/>
          <a:lstStyle/>
          <a:p>
            <a:r>
              <a:rPr lang="en-AU"/>
              <a:t>Reports – filtering data</a:t>
            </a:r>
          </a:p>
        </p:txBody>
      </p:sp>
      <p:sp>
        <p:nvSpPr>
          <p:cNvPr id="18" name="Text Placeholder 4">
            <a:extLst>
              <a:ext uri="{FF2B5EF4-FFF2-40B4-BE49-F238E27FC236}">
                <a16:creationId xmlns:a16="http://schemas.microsoft.com/office/drawing/2014/main" id="{D5DDC359-41DB-4BF3-8171-9EEB88612C3F}"/>
              </a:ext>
            </a:extLst>
          </p:cNvPr>
          <p:cNvSpPr>
            <a:spLocks noGrp="1"/>
          </p:cNvSpPr>
          <p:nvPr>
            <p:ph idx="1"/>
          </p:nvPr>
        </p:nvSpPr>
        <p:spPr>
          <a:xfrm>
            <a:off x="396448" y="900290"/>
            <a:ext cx="3097190" cy="3865563"/>
          </a:xfrm>
        </p:spPr>
        <p:txBody>
          <a:bodyPr/>
          <a:lstStyle/>
          <a:p>
            <a:pPr marL="171450" indent="-171450">
              <a:spcAft>
                <a:spcPts val="600"/>
              </a:spcAft>
              <a:buFont typeface="Arial" panose="020B0604020202020204" pitchFamily="34" charset="0"/>
              <a:buChar char="•"/>
            </a:pPr>
            <a:r>
              <a:rPr lang="en-AU" b="0">
                <a:solidFill>
                  <a:schemeClr val="accent4">
                    <a:lumMod val="50000"/>
                  </a:schemeClr>
                </a:solidFill>
              </a:rPr>
              <a:t>The fields that you can filter through to build your report are positioned along the top of each of the four available reporting dashboards.</a:t>
            </a:r>
          </a:p>
          <a:p>
            <a:pPr marL="171450" indent="-171450">
              <a:spcAft>
                <a:spcPts val="600"/>
              </a:spcAft>
              <a:buFont typeface="Arial" panose="020B0604020202020204" pitchFamily="34" charset="0"/>
              <a:buChar char="•"/>
            </a:pPr>
            <a:r>
              <a:rPr lang="en-AU" b="0">
                <a:solidFill>
                  <a:schemeClr val="accent4">
                    <a:lumMod val="50000"/>
                  </a:schemeClr>
                </a:solidFill>
              </a:rPr>
              <a:t>You can filter by:</a:t>
            </a:r>
          </a:p>
          <a:p>
            <a:pPr marL="342900" lvl="1">
              <a:spcAft>
                <a:spcPts val="0"/>
              </a:spcAft>
              <a:buFont typeface="Courier New" panose="02070309020205020404" pitchFamily="49" charset="0"/>
              <a:buChar char="o"/>
            </a:pPr>
            <a:r>
              <a:rPr lang="en-AU" b="0">
                <a:solidFill>
                  <a:schemeClr val="accent4">
                    <a:lumMod val="50000"/>
                  </a:schemeClr>
                </a:solidFill>
              </a:rPr>
              <a:t>Organisation</a:t>
            </a:r>
          </a:p>
          <a:p>
            <a:pPr marL="342900" lvl="1">
              <a:spcAft>
                <a:spcPts val="0"/>
              </a:spcAft>
              <a:buFont typeface="Courier New" panose="02070309020205020404" pitchFamily="49" charset="0"/>
              <a:buChar char="o"/>
            </a:pPr>
            <a:r>
              <a:rPr lang="en-AU" b="0">
                <a:solidFill>
                  <a:schemeClr val="accent4">
                    <a:lumMod val="50000"/>
                  </a:schemeClr>
                </a:solidFill>
              </a:rPr>
              <a:t>Campus</a:t>
            </a:r>
          </a:p>
          <a:p>
            <a:pPr marL="342900" lvl="1">
              <a:spcAft>
                <a:spcPts val="0"/>
              </a:spcAft>
              <a:buFont typeface="Courier New" panose="02070309020205020404" pitchFamily="49" charset="0"/>
              <a:buChar char="o"/>
            </a:pPr>
            <a:r>
              <a:rPr lang="en-AU" b="0">
                <a:solidFill>
                  <a:schemeClr val="accent4">
                    <a:lumMod val="50000"/>
                  </a:schemeClr>
                </a:solidFill>
              </a:rPr>
              <a:t>Ward/location</a:t>
            </a:r>
          </a:p>
          <a:p>
            <a:pPr marL="342900" lvl="1">
              <a:spcAft>
                <a:spcPts val="0"/>
              </a:spcAft>
              <a:buFont typeface="Courier New" panose="02070309020205020404" pitchFamily="49" charset="0"/>
              <a:buChar char="o"/>
            </a:pPr>
            <a:r>
              <a:rPr lang="en-AU" b="0">
                <a:solidFill>
                  <a:schemeClr val="accent4">
                    <a:lumMod val="50000"/>
                  </a:schemeClr>
                </a:solidFill>
              </a:rPr>
              <a:t>Specialty/unit</a:t>
            </a:r>
          </a:p>
          <a:p>
            <a:pPr marL="342900" lvl="1">
              <a:spcAft>
                <a:spcPts val="0"/>
              </a:spcAft>
              <a:buFont typeface="Courier New" panose="02070309020205020404" pitchFamily="49" charset="0"/>
              <a:buChar char="o"/>
            </a:pPr>
            <a:r>
              <a:rPr lang="en-AU" b="0">
                <a:solidFill>
                  <a:schemeClr val="accent4">
                    <a:lumMod val="50000"/>
                  </a:schemeClr>
                </a:solidFill>
              </a:rPr>
              <a:t>Program</a:t>
            </a:r>
          </a:p>
          <a:p>
            <a:pPr marL="342900" lvl="1">
              <a:spcAft>
                <a:spcPts val="0"/>
              </a:spcAft>
              <a:buFont typeface="Courier New" panose="02070309020205020404" pitchFamily="49" charset="0"/>
              <a:buChar char="o"/>
            </a:pPr>
            <a:r>
              <a:rPr lang="en-AU" b="0">
                <a:solidFill>
                  <a:schemeClr val="accent4">
                    <a:lumMod val="50000"/>
                  </a:schemeClr>
                </a:solidFill>
              </a:rPr>
              <a:t>Date range (Date of incident)</a:t>
            </a:r>
          </a:p>
          <a:p>
            <a:pPr marL="171450" indent="-171450">
              <a:spcAft>
                <a:spcPts val="600"/>
              </a:spcAft>
              <a:buFont typeface="Arial" panose="020B0604020202020204" pitchFamily="34" charset="0"/>
              <a:buChar char="•"/>
            </a:pPr>
            <a:r>
              <a:rPr lang="en-AU" b="0">
                <a:solidFill>
                  <a:schemeClr val="accent4">
                    <a:lumMod val="50000"/>
                  </a:schemeClr>
                </a:solidFill>
              </a:rPr>
              <a:t>There are also additional tabs of data on separate tabs located at the bottom of the page.</a:t>
            </a:r>
            <a:endParaRPr lang="en-US" b="0">
              <a:solidFill>
                <a:schemeClr val="accent4">
                  <a:lumMod val="50000"/>
                </a:schemeClr>
              </a:solidFill>
            </a:endParaRPr>
          </a:p>
          <a:p>
            <a:pPr marL="171450" indent="-171450">
              <a:buFont typeface="Arial" panose="020B0604020202020204" pitchFamily="34" charset="0"/>
              <a:buChar char="•"/>
            </a:pPr>
            <a:endParaRPr lang="en-US" b="0">
              <a:solidFill>
                <a:schemeClr val="accent4">
                  <a:lumMod val="50000"/>
                </a:schemeClr>
              </a:solidFill>
            </a:endParaRP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60</a:t>
            </a:fld>
            <a:endParaRPr lang="en-US"/>
          </a:p>
        </p:txBody>
      </p:sp>
      <p:sp>
        <p:nvSpPr>
          <p:cNvPr id="19" name="Rectangle 18">
            <a:extLst>
              <a:ext uri="{FF2B5EF4-FFF2-40B4-BE49-F238E27FC236}">
                <a16:creationId xmlns:a16="http://schemas.microsoft.com/office/drawing/2014/main" id="{D4C7D339-681D-45B1-834A-B74E8C96929B}"/>
              </a:ext>
            </a:extLst>
          </p:cNvPr>
          <p:cNvSpPr/>
          <p:nvPr/>
        </p:nvSpPr>
        <p:spPr>
          <a:xfrm flipH="1" flipV="1">
            <a:off x="5382089" y="1113588"/>
            <a:ext cx="3648921" cy="216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3" name="Rectangle 12">
            <a:extLst>
              <a:ext uri="{FF2B5EF4-FFF2-40B4-BE49-F238E27FC236}">
                <a16:creationId xmlns:a16="http://schemas.microsoft.com/office/drawing/2014/main" id="{4C9AAA78-A63F-41D7-941A-A34489F01F9C}"/>
              </a:ext>
            </a:extLst>
          </p:cNvPr>
          <p:cNvSpPr/>
          <p:nvPr/>
        </p:nvSpPr>
        <p:spPr>
          <a:xfrm flipH="1" flipV="1">
            <a:off x="3642201" y="3821870"/>
            <a:ext cx="5442715"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3768849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B2AAF1-9021-4D82-B745-AB176F923EFC}"/>
              </a:ext>
            </a:extLst>
          </p:cNvPr>
          <p:cNvPicPr>
            <a:picLocks noChangeAspect="1"/>
          </p:cNvPicPr>
          <p:nvPr/>
        </p:nvPicPr>
        <p:blipFill>
          <a:blip r:embed="rId3"/>
          <a:stretch>
            <a:fillRect/>
          </a:stretch>
        </p:blipFill>
        <p:spPr>
          <a:xfrm>
            <a:off x="4484801" y="1212792"/>
            <a:ext cx="4475311" cy="2717916"/>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64CF0BA7-B355-4DE3-883E-76ECF7745542}"/>
              </a:ext>
            </a:extLst>
          </p:cNvPr>
          <p:cNvSpPr>
            <a:spLocks noGrp="1"/>
          </p:cNvSpPr>
          <p:nvPr>
            <p:ph type="title"/>
          </p:nvPr>
        </p:nvSpPr>
        <p:spPr>
          <a:xfrm>
            <a:off x="539749" y="-46978"/>
            <a:ext cx="7199313" cy="809625"/>
          </a:xfrm>
        </p:spPr>
        <p:txBody>
          <a:bodyPr/>
          <a:lstStyle/>
          <a:p>
            <a:r>
              <a:rPr lang="en-AU" sz="2000"/>
              <a:t>Reports – Related to care by this organisation only- only displays VHIMS 2 MDS Version 1 data (prior to 23/1/25)</a:t>
            </a:r>
          </a:p>
        </p:txBody>
      </p:sp>
      <p:sp>
        <p:nvSpPr>
          <p:cNvPr id="18" name="Text Placeholder 4">
            <a:extLst>
              <a:ext uri="{FF2B5EF4-FFF2-40B4-BE49-F238E27FC236}">
                <a16:creationId xmlns:a16="http://schemas.microsoft.com/office/drawing/2014/main" id="{D5DDC359-41DB-4BF3-8171-9EEB88612C3F}"/>
              </a:ext>
            </a:extLst>
          </p:cNvPr>
          <p:cNvSpPr>
            <a:spLocks noGrp="1"/>
          </p:cNvSpPr>
          <p:nvPr>
            <p:ph idx="1"/>
          </p:nvPr>
        </p:nvSpPr>
        <p:spPr>
          <a:xfrm>
            <a:off x="343808" y="990600"/>
            <a:ext cx="3997394" cy="3865563"/>
          </a:xfrm>
        </p:spPr>
        <p:txBody>
          <a:bodyPr/>
          <a:lstStyle/>
          <a:p>
            <a:pPr marL="171450" indent="-171450">
              <a:buFont typeface="Arial" panose="020B0604020202020204" pitchFamily="34" charset="0"/>
              <a:buChar char="•"/>
            </a:pPr>
            <a:r>
              <a:rPr lang="en-AU" b="0" dirty="0"/>
              <a:t>In the ‘Why and How’ section completed by managers, there is a question ‘</a:t>
            </a:r>
            <a:r>
              <a:rPr lang="en-US" b="0" dirty="0"/>
              <a:t>Is this incident related to care provided by this organization?’</a:t>
            </a:r>
            <a:r>
              <a:rPr lang="en-AU" b="0" dirty="0"/>
              <a:t> (refer to </a:t>
            </a:r>
            <a:r>
              <a:rPr lang="en-AU" b="0" dirty="0">
                <a:hlinkClick r:id="rId4" action="ppaction://hlinksldjump"/>
              </a:rPr>
              <a:t>why and how</a:t>
            </a:r>
            <a:r>
              <a:rPr lang="en-AU" b="0" dirty="0"/>
              <a:t>).</a:t>
            </a:r>
          </a:p>
          <a:p>
            <a:pPr marL="171450" indent="-171450">
              <a:buFont typeface="Arial" panose="020B0604020202020204" pitchFamily="34" charset="0"/>
              <a:buChar char="•"/>
            </a:pPr>
            <a:r>
              <a:rPr lang="en-AU" b="0" dirty="0"/>
              <a:t>Following review, incidents where the answer to this question is ‘no’ will be removed from the counts.</a:t>
            </a:r>
          </a:p>
          <a:p>
            <a:pPr marL="171450" indent="-171450">
              <a:buFont typeface="Arial" panose="020B0604020202020204" pitchFamily="34" charset="0"/>
              <a:buChar char="•"/>
            </a:pPr>
            <a:r>
              <a:rPr lang="en-AU" b="0" dirty="0"/>
              <a:t>The associated reports will only display records where the answer to that question is ‘yes’. </a:t>
            </a:r>
          </a:p>
          <a:p>
            <a:pPr marL="171450" indent="-171450">
              <a:buFont typeface="Arial" panose="020B0604020202020204" pitchFamily="34" charset="0"/>
              <a:buChar char="•"/>
            </a:pPr>
            <a:r>
              <a:rPr lang="en-AU" b="0" dirty="0"/>
              <a:t>The ‘Related to Care by this Organisation Only’ reports are available by: </a:t>
            </a: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61</a:t>
            </a:fld>
            <a:endParaRPr lang="en-US"/>
          </a:p>
        </p:txBody>
      </p:sp>
      <p:sp>
        <p:nvSpPr>
          <p:cNvPr id="19" name="Rectangle 18">
            <a:extLst>
              <a:ext uri="{FF2B5EF4-FFF2-40B4-BE49-F238E27FC236}">
                <a16:creationId xmlns:a16="http://schemas.microsoft.com/office/drawing/2014/main" id="{D4C7D339-681D-45B1-834A-B74E8C96929B}"/>
              </a:ext>
            </a:extLst>
          </p:cNvPr>
          <p:cNvSpPr/>
          <p:nvPr/>
        </p:nvSpPr>
        <p:spPr>
          <a:xfrm flipH="1" flipV="1">
            <a:off x="5652120" y="2571749"/>
            <a:ext cx="2214246" cy="270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8" name="Text Placeholder 4">
            <a:extLst>
              <a:ext uri="{FF2B5EF4-FFF2-40B4-BE49-F238E27FC236}">
                <a16:creationId xmlns:a16="http://schemas.microsoft.com/office/drawing/2014/main" id="{6A7509A6-A3BB-4FE0-8F0B-FFF90544BD1A}"/>
              </a:ext>
            </a:extLst>
          </p:cNvPr>
          <p:cNvSpPr txBox="1">
            <a:spLocks/>
          </p:cNvSpPr>
          <p:nvPr/>
        </p:nvSpPr>
        <p:spPr>
          <a:xfrm>
            <a:off x="649954" y="3459958"/>
            <a:ext cx="3489452" cy="1200584"/>
          </a:xfrm>
          <a:prstGeom prst="rect">
            <a:avLst/>
          </a:prstGeom>
        </p:spPr>
        <p:txBody>
          <a:bodyPr numCol="2"/>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0"/>
              </a:spcAft>
              <a:buFont typeface="Courier New" panose="02070309020205020404" pitchFamily="49" charset="0"/>
              <a:buChar char="o"/>
            </a:pPr>
            <a:r>
              <a:rPr lang="en-AU" sz="1200" b="0">
                <a:solidFill>
                  <a:schemeClr val="accent4">
                    <a:lumMod val="50000"/>
                  </a:schemeClr>
                </a:solidFill>
              </a:rPr>
              <a:t>National Standard</a:t>
            </a:r>
          </a:p>
          <a:p>
            <a:pPr marL="214313" indent="-214313" algn="just">
              <a:spcAft>
                <a:spcPts val="0"/>
              </a:spcAft>
              <a:buFont typeface="Courier New" panose="02070309020205020404" pitchFamily="49" charset="0"/>
              <a:buChar char="o"/>
            </a:pPr>
            <a:r>
              <a:rPr lang="en-AU" sz="1200" b="0">
                <a:solidFill>
                  <a:schemeClr val="accent4">
                    <a:lumMod val="50000"/>
                  </a:schemeClr>
                </a:solidFill>
              </a:rPr>
              <a:t>Review Status</a:t>
            </a:r>
          </a:p>
          <a:p>
            <a:pPr marL="214313" indent="-214313" algn="just">
              <a:spcAft>
                <a:spcPts val="0"/>
              </a:spcAft>
              <a:buFont typeface="Courier New" panose="02070309020205020404" pitchFamily="49" charset="0"/>
              <a:buChar char="o"/>
            </a:pPr>
            <a:r>
              <a:rPr lang="en-AU" sz="1200" b="0">
                <a:solidFill>
                  <a:schemeClr val="accent4">
                    <a:lumMod val="50000"/>
                  </a:schemeClr>
                </a:solidFill>
              </a:rPr>
              <a:t>Incident Type</a:t>
            </a:r>
          </a:p>
          <a:p>
            <a:pPr marL="214313" indent="-214313" algn="just">
              <a:spcAft>
                <a:spcPts val="0"/>
              </a:spcAft>
              <a:buFont typeface="Courier New" panose="02070309020205020404" pitchFamily="49" charset="0"/>
              <a:buChar char="o"/>
            </a:pPr>
            <a:r>
              <a:rPr lang="en-AU" sz="1200" b="0">
                <a:solidFill>
                  <a:schemeClr val="accent4">
                    <a:lumMod val="50000"/>
                  </a:schemeClr>
                </a:solidFill>
              </a:rPr>
              <a:t>Active Incidents</a:t>
            </a:r>
          </a:p>
          <a:p>
            <a:pPr marL="214313" indent="-214313" algn="just">
              <a:spcAft>
                <a:spcPts val="0"/>
              </a:spcAft>
              <a:buFont typeface="Courier New" panose="02070309020205020404" pitchFamily="49" charset="0"/>
              <a:buChar char="o"/>
            </a:pPr>
            <a:r>
              <a:rPr lang="en-AU" sz="1200" b="0">
                <a:solidFill>
                  <a:schemeClr val="accent4">
                    <a:lumMod val="50000"/>
                  </a:schemeClr>
                </a:solidFill>
              </a:rPr>
              <a:t>Ward/Location</a:t>
            </a:r>
          </a:p>
          <a:p>
            <a:pPr marL="214313" indent="-214313" algn="just">
              <a:spcAft>
                <a:spcPts val="0"/>
              </a:spcAft>
              <a:buFont typeface="Courier New" panose="02070309020205020404" pitchFamily="49" charset="0"/>
              <a:buChar char="o"/>
            </a:pPr>
            <a:r>
              <a:rPr lang="en-AU" sz="1200" b="0">
                <a:solidFill>
                  <a:schemeClr val="accent4">
                    <a:lumMod val="50000"/>
                  </a:schemeClr>
                </a:solidFill>
              </a:rPr>
              <a:t>Specialty</a:t>
            </a:r>
          </a:p>
          <a:p>
            <a:pPr marL="214313" indent="-214313" algn="just">
              <a:spcAft>
                <a:spcPts val="0"/>
              </a:spcAft>
              <a:buFont typeface="Courier New" panose="02070309020205020404" pitchFamily="49" charset="0"/>
              <a:buChar char="o"/>
            </a:pPr>
            <a:r>
              <a:rPr lang="en-AU" sz="1200" b="0">
                <a:solidFill>
                  <a:schemeClr val="accent4">
                    <a:lumMod val="50000"/>
                  </a:schemeClr>
                </a:solidFill>
              </a:rPr>
              <a:t>Program</a:t>
            </a:r>
          </a:p>
          <a:p>
            <a:pPr marL="214313" indent="-214313" algn="just">
              <a:spcAft>
                <a:spcPts val="0"/>
              </a:spcAft>
              <a:buFont typeface="Courier New" panose="02070309020205020404" pitchFamily="49" charset="0"/>
              <a:buChar char="o"/>
            </a:pPr>
            <a:r>
              <a:rPr lang="en-AU" sz="1200" b="0">
                <a:solidFill>
                  <a:schemeClr val="accent4">
                    <a:lumMod val="50000"/>
                  </a:schemeClr>
                </a:solidFill>
              </a:rPr>
              <a:t>Closed Incidents </a:t>
            </a:r>
          </a:p>
          <a:p>
            <a:pPr marL="214313" indent="-214313" algn="just">
              <a:spcAft>
                <a:spcPts val="0"/>
              </a:spcAft>
              <a:buFont typeface="Courier New" panose="02070309020205020404" pitchFamily="49" charset="0"/>
              <a:buChar char="o"/>
            </a:pPr>
            <a:r>
              <a:rPr lang="en-AU" sz="1200" b="0">
                <a:solidFill>
                  <a:schemeClr val="accent4">
                    <a:lumMod val="50000"/>
                  </a:schemeClr>
                </a:solidFill>
              </a:rPr>
              <a:t>Incident Status</a:t>
            </a:r>
          </a:p>
        </p:txBody>
      </p:sp>
    </p:spTree>
    <p:extLst>
      <p:ext uri="{BB962C8B-B14F-4D97-AF65-F5344CB8AC3E}">
        <p14:creationId xmlns:p14="http://schemas.microsoft.com/office/powerpoint/2010/main" val="463415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0FEF569-8349-4CC0-BEC1-14AAF9B7F8E5}"/>
              </a:ext>
            </a:extLst>
          </p:cNvPr>
          <p:cNvPicPr>
            <a:picLocks noChangeAspect="1"/>
          </p:cNvPicPr>
          <p:nvPr/>
        </p:nvPicPr>
        <p:blipFill>
          <a:blip r:embed="rId3"/>
          <a:stretch>
            <a:fillRect/>
          </a:stretch>
        </p:blipFill>
        <p:spPr>
          <a:xfrm>
            <a:off x="3809494" y="1373179"/>
            <a:ext cx="5154995" cy="1846643"/>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365ACAC2-DC6F-4471-9F42-8503967CD7C7}"/>
              </a:ext>
            </a:extLst>
          </p:cNvPr>
          <p:cNvSpPr>
            <a:spLocks noGrp="1"/>
          </p:cNvSpPr>
          <p:nvPr>
            <p:ph type="title"/>
          </p:nvPr>
        </p:nvSpPr>
        <p:spPr>
          <a:xfrm>
            <a:off x="539750" y="-116849"/>
            <a:ext cx="7199313" cy="809625"/>
          </a:xfrm>
        </p:spPr>
        <p:txBody>
          <a:bodyPr/>
          <a:lstStyle/>
          <a:p>
            <a:r>
              <a:rPr lang="en-AU"/>
              <a:t>Reports – enlarging charts and exporting data</a:t>
            </a:r>
          </a:p>
        </p:txBody>
      </p:sp>
      <p:sp>
        <p:nvSpPr>
          <p:cNvPr id="21" name="Text Placeholder 4">
            <a:extLst>
              <a:ext uri="{FF2B5EF4-FFF2-40B4-BE49-F238E27FC236}">
                <a16:creationId xmlns:a16="http://schemas.microsoft.com/office/drawing/2014/main" id="{EDE565A6-F979-4C9C-89D1-7C39DB5B821B}"/>
              </a:ext>
            </a:extLst>
          </p:cNvPr>
          <p:cNvSpPr>
            <a:spLocks noGrp="1"/>
          </p:cNvSpPr>
          <p:nvPr>
            <p:ph idx="1"/>
          </p:nvPr>
        </p:nvSpPr>
        <p:spPr>
          <a:xfrm>
            <a:off x="272368" y="905783"/>
            <a:ext cx="3459044" cy="2889704"/>
          </a:xfrm>
        </p:spPr>
        <p:txBody>
          <a:bodyPr/>
          <a:lstStyle/>
          <a:p>
            <a:pPr marL="171450" indent="-171450">
              <a:buFont typeface="Arial" panose="020B0604020202020204" pitchFamily="34" charset="0"/>
              <a:buChar char="•"/>
            </a:pPr>
            <a:r>
              <a:rPr lang="en-AU" b="0"/>
              <a:t>To enlarge a particular data chart, hover over the top right-hand corner.</a:t>
            </a:r>
          </a:p>
          <a:p>
            <a:pPr marL="171450" indent="-171450">
              <a:buFont typeface="Arial" panose="020B0604020202020204" pitchFamily="34" charset="0"/>
              <a:buChar char="•"/>
            </a:pPr>
            <a:r>
              <a:rPr lang="en-AU" b="0"/>
              <a:t>Click on this icon        to enlarge the desired data chart. </a:t>
            </a:r>
          </a:p>
          <a:p>
            <a:pPr marL="171450" indent="-171450">
              <a:buFont typeface="Arial" panose="020B0604020202020204" pitchFamily="34" charset="0"/>
              <a:buChar char="•"/>
            </a:pPr>
            <a:r>
              <a:rPr lang="en-AU" b="0"/>
              <a:t>To export summarised data from a chart, hover over the top right-hand corner until the three dots appear. </a:t>
            </a:r>
          </a:p>
          <a:p>
            <a:pPr marL="171450" indent="-171450">
              <a:buFont typeface="Arial" panose="020B0604020202020204" pitchFamily="34" charset="0"/>
              <a:buChar char="•"/>
            </a:pPr>
            <a:r>
              <a:rPr lang="en-AU" b="0"/>
              <a:t>Click on the three dots to display options, and export desired data into a CSV or XLS file by selecting ‘export data’ (this will not contain incident specific data). </a:t>
            </a: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62</a:t>
            </a:fld>
            <a:endParaRPr lang="en-US"/>
          </a:p>
        </p:txBody>
      </p:sp>
      <p:sp>
        <p:nvSpPr>
          <p:cNvPr id="14" name="Text Placeholder 6">
            <a:extLst>
              <a:ext uri="{FF2B5EF4-FFF2-40B4-BE49-F238E27FC236}">
                <a16:creationId xmlns:a16="http://schemas.microsoft.com/office/drawing/2014/main" id="{2E2ED570-613F-4E56-98BA-3ED251251F01}"/>
              </a:ext>
            </a:extLst>
          </p:cNvPr>
          <p:cNvSpPr txBox="1">
            <a:spLocks/>
          </p:cNvSpPr>
          <p:nvPr/>
        </p:nvSpPr>
        <p:spPr>
          <a:xfrm>
            <a:off x="272369" y="1005576"/>
            <a:ext cx="7479830" cy="343697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spcAft>
                <a:spcPts val="450"/>
              </a:spcAft>
            </a:pPr>
            <a:endParaRPr lang="en-AU" sz="1350" b="0"/>
          </a:p>
          <a:p>
            <a:pPr>
              <a:spcAft>
                <a:spcPts val="450"/>
              </a:spcAft>
            </a:pPr>
            <a:endParaRPr lang="en-AU" sz="1350" b="0"/>
          </a:p>
          <a:p>
            <a:pPr>
              <a:spcAft>
                <a:spcPts val="450"/>
              </a:spcAft>
            </a:pPr>
            <a:endParaRPr lang="en-AU" sz="1350" b="0"/>
          </a:p>
        </p:txBody>
      </p:sp>
      <p:sp>
        <p:nvSpPr>
          <p:cNvPr id="12" name="Rectangle 11">
            <a:extLst>
              <a:ext uri="{FF2B5EF4-FFF2-40B4-BE49-F238E27FC236}">
                <a16:creationId xmlns:a16="http://schemas.microsoft.com/office/drawing/2014/main" id="{23FAC794-7C08-4655-B0DE-050FFDB38121}"/>
              </a:ext>
            </a:extLst>
          </p:cNvPr>
          <p:cNvSpPr/>
          <p:nvPr/>
        </p:nvSpPr>
        <p:spPr>
          <a:xfrm flipH="1" flipV="1">
            <a:off x="8518071" y="1425529"/>
            <a:ext cx="446417" cy="216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23" name="Picture 22">
            <a:extLst>
              <a:ext uri="{FF2B5EF4-FFF2-40B4-BE49-F238E27FC236}">
                <a16:creationId xmlns:a16="http://schemas.microsoft.com/office/drawing/2014/main" id="{45D06D6F-181E-436E-A1F0-D7D29CD62962}"/>
              </a:ext>
            </a:extLst>
          </p:cNvPr>
          <p:cNvPicPr>
            <a:picLocks noChangeAspect="1"/>
          </p:cNvPicPr>
          <p:nvPr/>
        </p:nvPicPr>
        <p:blipFill>
          <a:blip r:embed="rId4"/>
          <a:stretch>
            <a:fillRect/>
          </a:stretch>
        </p:blipFill>
        <p:spPr>
          <a:xfrm>
            <a:off x="1616291" y="1502251"/>
            <a:ext cx="271463" cy="278606"/>
          </a:xfrm>
          <a:prstGeom prst="rect">
            <a:avLst/>
          </a:prstGeom>
        </p:spPr>
      </p:pic>
      <p:graphicFrame>
        <p:nvGraphicFramePr>
          <p:cNvPr id="24" name="Table 23">
            <a:extLst>
              <a:ext uri="{FF2B5EF4-FFF2-40B4-BE49-F238E27FC236}">
                <a16:creationId xmlns:a16="http://schemas.microsoft.com/office/drawing/2014/main" id="{AD04EDAB-4344-45C5-82BA-EEBA64906773}"/>
              </a:ext>
            </a:extLst>
          </p:cNvPr>
          <p:cNvGraphicFramePr>
            <a:graphicFrameLocks noGrp="1"/>
          </p:cNvGraphicFramePr>
          <p:nvPr>
            <p:extLst>
              <p:ext uri="{D42A27DB-BD31-4B8C-83A1-F6EECF244321}">
                <p14:modId xmlns:p14="http://schemas.microsoft.com/office/powerpoint/2010/main" val="3475285834"/>
              </p:ext>
            </p:extLst>
          </p:nvPr>
        </p:nvGraphicFramePr>
        <p:xfrm>
          <a:off x="429904" y="3861461"/>
          <a:ext cx="8088167" cy="998220"/>
        </p:xfrm>
        <a:graphic>
          <a:graphicData uri="http://schemas.openxmlformats.org/drawingml/2006/table">
            <a:tbl>
              <a:tblPr firstRow="1" bandRow="1">
                <a:tableStyleId>{93296810-A885-4BE3-A3E7-6D5BEEA58F35}</a:tableStyleId>
              </a:tblPr>
              <a:tblGrid>
                <a:gridCol w="712595">
                  <a:extLst>
                    <a:ext uri="{9D8B030D-6E8A-4147-A177-3AD203B41FA5}">
                      <a16:colId xmlns:a16="http://schemas.microsoft.com/office/drawing/2014/main" val="3504109914"/>
                    </a:ext>
                  </a:extLst>
                </a:gridCol>
                <a:gridCol w="7375572">
                  <a:extLst>
                    <a:ext uri="{9D8B030D-6E8A-4147-A177-3AD203B41FA5}">
                      <a16:colId xmlns:a16="http://schemas.microsoft.com/office/drawing/2014/main" val="2439419981"/>
                    </a:ext>
                  </a:extLst>
                </a:gridCol>
              </a:tblGrid>
              <a:tr h="9486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400" b="0" u="none" strike="noStrike" kern="1200" cap="none" spc="0" normalizeH="0" baseline="0" noProof="0">
                          <a:ln>
                            <a:noFill/>
                          </a:ln>
                          <a:solidFill>
                            <a:schemeClr val="bg1"/>
                          </a:solidFill>
                          <a:effectLst/>
                          <a:uLnTx/>
                          <a:uFillTx/>
                        </a:rPr>
                        <a:t>If you require incident specific data, use the ‘</a:t>
                      </a:r>
                      <a:r>
                        <a:rPr kumimoji="0" lang="en-AU" sz="1400" b="0" u="none" strike="noStrike" kern="1200" cap="none" spc="0" normalizeH="0" baseline="0" noProof="0">
                          <a:ln>
                            <a:noFill/>
                          </a:ln>
                          <a:solidFill>
                            <a:schemeClr val="bg1"/>
                          </a:solidFill>
                          <a:effectLst/>
                          <a:uLnTx/>
                          <a:uFillTx/>
                          <a:hlinkClick r:id="rId5" action="ppaction://hlinksldjump">
                            <a:extLst>
                              <a:ext uri="{A12FA001-AC4F-418D-AE19-62706E023703}">
                                <ahyp:hlinkClr xmlns:ahyp="http://schemas.microsoft.com/office/drawing/2018/hyperlinkcolor" val="tx"/>
                              </a:ext>
                            </a:extLst>
                          </a:hlinkClick>
                        </a:rPr>
                        <a:t>Dashboard Export</a:t>
                      </a:r>
                      <a:r>
                        <a:rPr kumimoji="0" lang="en-AU" sz="1400" b="0" u="none" strike="noStrike" kern="1200" cap="none" spc="0" normalizeH="0" baseline="0" noProof="0">
                          <a:ln>
                            <a:noFill/>
                          </a:ln>
                          <a:solidFill>
                            <a:schemeClr val="bg1"/>
                          </a:solidFill>
                          <a:effectLst/>
                          <a:uLnTx/>
                          <a:uFillTx/>
                        </a:rPr>
                        <a:t>’ feature from your incident, actions, or feedback dashboards in VHIMS CS.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400" b="0" u="none" strike="noStrike" kern="1200" cap="none" spc="0" normalizeH="0" baseline="0" noProof="0">
                          <a:ln>
                            <a:noFill/>
                          </a:ln>
                          <a:solidFill>
                            <a:schemeClr val="bg1"/>
                          </a:solidFill>
                          <a:effectLst/>
                          <a:uLnTx/>
                          <a:uFillTx/>
                        </a:rPr>
                        <a:t>If you need to report on all incidents/feedback across your organisation, ensure you have the right permissions based on your role (</a:t>
                      </a:r>
                      <a:r>
                        <a:rPr kumimoji="0" lang="en-AU" sz="1400" b="0" u="none" strike="noStrike" kern="1200" cap="none" spc="0" normalizeH="0" baseline="0" noProof="0">
                          <a:ln>
                            <a:noFill/>
                          </a:ln>
                          <a:solidFill>
                            <a:schemeClr val="bg1"/>
                          </a:solidFill>
                          <a:effectLst/>
                          <a:uLnTx/>
                          <a:uFillTx/>
                          <a:hlinkClick r:id="rId6" action="ppaction://hlinksldjump">
                            <a:extLst>
                              <a:ext uri="{A12FA001-AC4F-418D-AE19-62706E023703}">
                                <ahyp:hlinkClr xmlns:ahyp="http://schemas.microsoft.com/office/drawing/2018/hyperlinkcolor" val="tx"/>
                              </a:ext>
                            </a:extLst>
                          </a:hlinkClick>
                        </a:rPr>
                        <a:t>refer to system roles and permissions</a:t>
                      </a:r>
                      <a:r>
                        <a:rPr kumimoji="0" lang="en-AU" sz="1400" b="0" u="none" strike="noStrike" kern="1200" cap="none" spc="0" normalizeH="0" baseline="0" noProof="0">
                          <a:ln>
                            <a:noFill/>
                          </a:ln>
                          <a:solidFill>
                            <a:schemeClr val="bg1"/>
                          </a:solidFill>
                          <a:effectLst/>
                          <a:uLnTx/>
                          <a:uFillTx/>
                        </a:rPr>
                        <a:t>). </a:t>
                      </a:r>
                      <a:endParaRPr kumimoji="0" lang="en-AU" sz="1400" b="0" i="0" u="none" strike="noStrike" kern="1200" cap="none" spc="0" normalizeH="0" baseline="0">
                        <a:ln>
                          <a:noFill/>
                        </a:ln>
                        <a:solidFill>
                          <a:schemeClr val="bg1"/>
                        </a:solidFill>
                        <a:effectLst/>
                        <a:uLnTx/>
                        <a:uFillTx/>
                        <a:latin typeface="+mn-lt"/>
                        <a:ea typeface="+mn-ea"/>
                        <a:cs typeface="Arial" pitchFamily="34" charset="0"/>
                      </a:endParaRPr>
                    </a:p>
                  </a:txBody>
                  <a:tcPr marL="68580" marR="68580" marT="34290" marB="34290" anchor="ctr"/>
                </a:tc>
                <a:extLst>
                  <a:ext uri="{0D108BD9-81ED-4DB2-BD59-A6C34878D82A}">
                    <a16:rowId xmlns:a16="http://schemas.microsoft.com/office/drawing/2014/main" val="3591966421"/>
                  </a:ext>
                </a:extLst>
              </a:tr>
            </a:tbl>
          </a:graphicData>
        </a:graphic>
      </p:graphicFrame>
    </p:spTree>
    <p:extLst>
      <p:ext uri="{BB962C8B-B14F-4D97-AF65-F5344CB8AC3E}">
        <p14:creationId xmlns:p14="http://schemas.microsoft.com/office/powerpoint/2010/main" val="18930512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580513-9DD6-475B-AC7A-3DACE4806A04}"/>
              </a:ext>
            </a:extLst>
          </p:cNvPr>
          <p:cNvPicPr>
            <a:picLocks noChangeAspect="1"/>
          </p:cNvPicPr>
          <p:nvPr/>
        </p:nvPicPr>
        <p:blipFill>
          <a:blip r:embed="rId3"/>
          <a:stretch>
            <a:fillRect/>
          </a:stretch>
        </p:blipFill>
        <p:spPr>
          <a:xfrm>
            <a:off x="1485751" y="2254905"/>
            <a:ext cx="6118151" cy="2627225"/>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365ACAC2-DC6F-4471-9F42-8503967CD7C7}"/>
              </a:ext>
            </a:extLst>
          </p:cNvPr>
          <p:cNvSpPr>
            <a:spLocks noGrp="1"/>
          </p:cNvSpPr>
          <p:nvPr>
            <p:ph type="title"/>
          </p:nvPr>
        </p:nvSpPr>
        <p:spPr>
          <a:xfrm>
            <a:off x="539750" y="-116849"/>
            <a:ext cx="7199313" cy="809625"/>
          </a:xfrm>
        </p:spPr>
        <p:txBody>
          <a:bodyPr/>
          <a:lstStyle/>
          <a:p>
            <a:r>
              <a:rPr lang="en-AU"/>
              <a:t>Reports – printing reports and adding a visual table</a:t>
            </a:r>
          </a:p>
        </p:txBody>
      </p:sp>
      <p:sp>
        <p:nvSpPr>
          <p:cNvPr id="21" name="Text Placeholder 4">
            <a:extLst>
              <a:ext uri="{FF2B5EF4-FFF2-40B4-BE49-F238E27FC236}">
                <a16:creationId xmlns:a16="http://schemas.microsoft.com/office/drawing/2014/main" id="{EDE565A6-F979-4C9C-89D1-7C39DB5B821B}"/>
              </a:ext>
            </a:extLst>
          </p:cNvPr>
          <p:cNvSpPr>
            <a:spLocks noGrp="1"/>
          </p:cNvSpPr>
          <p:nvPr>
            <p:ph idx="1"/>
          </p:nvPr>
        </p:nvSpPr>
        <p:spPr>
          <a:xfrm>
            <a:off x="539750" y="756011"/>
            <a:ext cx="8243888" cy="1442355"/>
          </a:xfrm>
        </p:spPr>
        <p:txBody>
          <a:bodyPr/>
          <a:lstStyle/>
          <a:p>
            <a:pPr marL="171450" indent="-171450">
              <a:lnSpc>
                <a:spcPct val="100000"/>
              </a:lnSpc>
              <a:spcBef>
                <a:spcPts val="600"/>
              </a:spcBef>
              <a:spcAft>
                <a:spcPts val="600"/>
              </a:spcAft>
              <a:buFont typeface="Arial" panose="020B0604020202020204" pitchFamily="34" charset="0"/>
              <a:buChar char="•"/>
            </a:pPr>
            <a:r>
              <a:rPr lang="en-AU" b="0"/>
              <a:t>To print reports:</a:t>
            </a:r>
          </a:p>
          <a:p>
            <a:pPr marL="171450" indent="-171450">
              <a:lnSpc>
                <a:spcPct val="100000"/>
              </a:lnSpc>
              <a:spcBef>
                <a:spcPts val="600"/>
              </a:spcBef>
              <a:spcAft>
                <a:spcPts val="600"/>
              </a:spcAft>
              <a:buFont typeface="Arial" panose="020B0604020202020204" pitchFamily="34" charset="0"/>
              <a:buChar char="•"/>
            </a:pPr>
            <a:r>
              <a:rPr lang="en-AU" b="0"/>
              <a:t>Use the ‘Snipping tool’ or ‘Snip &amp; Sketch’ to select the area you want to print or</a:t>
            </a:r>
          </a:p>
          <a:p>
            <a:pPr marL="171450" indent="-171450">
              <a:lnSpc>
                <a:spcPct val="100000"/>
              </a:lnSpc>
              <a:spcBef>
                <a:spcPts val="600"/>
              </a:spcBef>
              <a:spcAft>
                <a:spcPts val="600"/>
              </a:spcAft>
              <a:buFont typeface="Arial" panose="020B0604020202020204" pitchFamily="34" charset="0"/>
              <a:buChar char="•"/>
            </a:pPr>
            <a:r>
              <a:rPr lang="en-AU" b="0"/>
              <a:t>Use key keyboard shortcut: </a:t>
            </a:r>
            <a:r>
              <a:rPr lang="en-AU" b="0" err="1"/>
              <a:t>PrtScn</a:t>
            </a:r>
            <a:r>
              <a:rPr lang="en-AU" b="0"/>
              <a:t> (print screen) to print your whole screen. To edit the screenshot, paste it into the program ‘Paint’.</a:t>
            </a:r>
          </a:p>
          <a:p>
            <a:pPr marL="171450" indent="-171450">
              <a:lnSpc>
                <a:spcPct val="100000"/>
              </a:lnSpc>
              <a:spcBef>
                <a:spcPts val="600"/>
              </a:spcBef>
              <a:spcAft>
                <a:spcPts val="600"/>
              </a:spcAft>
              <a:buFont typeface="Arial" panose="020B0604020202020204" pitchFamily="34" charset="0"/>
              <a:buChar char="•"/>
            </a:pPr>
            <a:r>
              <a:rPr lang="en-AU" b="0"/>
              <a:t>Select ‘Visual table’ if you would like to include the data table. This will also enlarge the report.  </a:t>
            </a: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63</a:t>
            </a:fld>
            <a:endParaRPr lang="en-US"/>
          </a:p>
        </p:txBody>
      </p:sp>
      <p:sp>
        <p:nvSpPr>
          <p:cNvPr id="14" name="Text Placeholder 6">
            <a:extLst>
              <a:ext uri="{FF2B5EF4-FFF2-40B4-BE49-F238E27FC236}">
                <a16:creationId xmlns:a16="http://schemas.microsoft.com/office/drawing/2014/main" id="{2E2ED570-613F-4E56-98BA-3ED251251F01}"/>
              </a:ext>
            </a:extLst>
          </p:cNvPr>
          <p:cNvSpPr txBox="1">
            <a:spLocks/>
          </p:cNvSpPr>
          <p:nvPr/>
        </p:nvSpPr>
        <p:spPr>
          <a:xfrm>
            <a:off x="272369" y="1005576"/>
            <a:ext cx="7479830" cy="343697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spcAft>
                <a:spcPts val="450"/>
              </a:spcAft>
            </a:pPr>
            <a:endParaRPr lang="en-AU" sz="1350" b="0"/>
          </a:p>
          <a:p>
            <a:pPr>
              <a:spcAft>
                <a:spcPts val="450"/>
              </a:spcAft>
            </a:pPr>
            <a:endParaRPr lang="en-AU" sz="1350" b="0"/>
          </a:p>
          <a:p>
            <a:pPr>
              <a:spcAft>
                <a:spcPts val="450"/>
              </a:spcAft>
            </a:pPr>
            <a:endParaRPr lang="en-AU" sz="1350" b="0"/>
          </a:p>
        </p:txBody>
      </p:sp>
      <p:sp>
        <p:nvSpPr>
          <p:cNvPr id="12" name="Rectangle 11">
            <a:extLst>
              <a:ext uri="{FF2B5EF4-FFF2-40B4-BE49-F238E27FC236}">
                <a16:creationId xmlns:a16="http://schemas.microsoft.com/office/drawing/2014/main" id="{23FAC794-7C08-4655-B0DE-050FFDB38121}"/>
              </a:ext>
            </a:extLst>
          </p:cNvPr>
          <p:cNvSpPr/>
          <p:nvPr/>
        </p:nvSpPr>
        <p:spPr>
          <a:xfrm flipH="1" flipV="1">
            <a:off x="1391801" y="4091606"/>
            <a:ext cx="594066" cy="8149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4">
            <a:extLst>
              <a:ext uri="{FF2B5EF4-FFF2-40B4-BE49-F238E27FC236}">
                <a16:creationId xmlns:a16="http://schemas.microsoft.com/office/drawing/2014/main" id="{7D149B67-CAAB-4601-B1A8-E98A425B512E}"/>
              </a:ext>
            </a:extLst>
          </p:cNvPr>
          <p:cNvPicPr>
            <a:picLocks noChangeAspect="1"/>
          </p:cNvPicPr>
          <p:nvPr/>
        </p:nvPicPr>
        <p:blipFill>
          <a:blip r:embed="rId4"/>
          <a:stretch>
            <a:fillRect/>
          </a:stretch>
        </p:blipFill>
        <p:spPr>
          <a:xfrm>
            <a:off x="7752199" y="2511166"/>
            <a:ext cx="1188151" cy="1232156"/>
          </a:xfrm>
          <a:prstGeom prst="rect">
            <a:avLst/>
          </a:prstGeom>
        </p:spPr>
      </p:pic>
      <p:cxnSp>
        <p:nvCxnSpPr>
          <p:cNvPr id="8" name="Straight Arrow Connector 7">
            <a:extLst>
              <a:ext uri="{FF2B5EF4-FFF2-40B4-BE49-F238E27FC236}">
                <a16:creationId xmlns:a16="http://schemas.microsoft.com/office/drawing/2014/main" id="{B1034910-551D-473D-8348-BC285980B2F5}"/>
              </a:ext>
            </a:extLst>
          </p:cNvPr>
          <p:cNvCxnSpPr>
            <a:cxnSpLocks/>
          </p:cNvCxnSpPr>
          <p:nvPr/>
        </p:nvCxnSpPr>
        <p:spPr>
          <a:xfrm>
            <a:off x="7537675" y="2592765"/>
            <a:ext cx="2649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1238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AU"/>
              <a:t>Cloning incidents</a:t>
            </a:r>
            <a:endParaRPr lang="en-US"/>
          </a:p>
        </p:txBody>
      </p:sp>
      <p:sp>
        <p:nvSpPr>
          <p:cNvPr id="5" name="Title 4" hidden="1">
            <a:extLst>
              <a:ext uri="{FF2B5EF4-FFF2-40B4-BE49-F238E27FC236}">
                <a16:creationId xmlns:a16="http://schemas.microsoft.com/office/drawing/2014/main" id="{0A773495-FD77-48A3-BB63-1D2464C5E17E}"/>
              </a:ext>
            </a:extLst>
          </p:cNvPr>
          <p:cNvSpPr>
            <a:spLocks noGrp="1"/>
          </p:cNvSpPr>
          <p:nvPr>
            <p:ph type="title" idx="4294967295"/>
          </p:nvPr>
        </p:nvSpPr>
        <p:spPr>
          <a:xfrm>
            <a:off x="0" y="-117475"/>
            <a:ext cx="7199313" cy="809625"/>
          </a:xfrm>
          <a:prstGeom prst="rect">
            <a:avLst/>
          </a:prstGeom>
        </p:spPr>
        <p:txBody>
          <a:bodyPr/>
          <a:lstStyle/>
          <a:p>
            <a:r>
              <a:rPr lang="en-AU"/>
              <a:t>Cloning incidents</a:t>
            </a:r>
          </a:p>
        </p:txBody>
      </p:sp>
      <p:sp>
        <p:nvSpPr>
          <p:cNvPr id="2" name="Slide Number Placeholder 1"/>
          <p:cNvSpPr>
            <a:spLocks noGrp="1"/>
          </p:cNvSpPr>
          <p:nvPr>
            <p:ph type="sldNum" sz="quarter" idx="4294967295"/>
          </p:nvPr>
        </p:nvSpPr>
        <p:spPr>
          <a:xfrm>
            <a:off x="8604250" y="4865688"/>
            <a:ext cx="539750" cy="280987"/>
          </a:xfrm>
        </p:spPr>
        <p:txBody>
          <a:bodyPr/>
          <a:lstStyle/>
          <a:p>
            <a:fld id="{9E9F96A1-AF88-AB4F-B31E-D7FDBED0BD95}" type="slidenum">
              <a:rPr lang="en-US" smtClean="0"/>
              <a:pPr/>
              <a:t>64</a:t>
            </a:fld>
            <a:endParaRPr lang="en-US"/>
          </a:p>
        </p:txBody>
      </p:sp>
    </p:spTree>
    <p:extLst>
      <p:ext uri="{BB962C8B-B14F-4D97-AF65-F5344CB8AC3E}">
        <p14:creationId xmlns:p14="http://schemas.microsoft.com/office/powerpoint/2010/main" val="92073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6162F2A-6677-4C47-8816-06768C9DA411}"/>
              </a:ext>
            </a:extLst>
          </p:cNvPr>
          <p:cNvSpPr>
            <a:spLocks noGrp="1"/>
          </p:cNvSpPr>
          <p:nvPr>
            <p:ph type="title"/>
          </p:nvPr>
        </p:nvSpPr>
        <p:spPr>
          <a:xfrm>
            <a:off x="539750" y="-116849"/>
            <a:ext cx="7199313" cy="809625"/>
          </a:xfrm>
        </p:spPr>
        <p:txBody>
          <a:bodyPr/>
          <a:lstStyle/>
          <a:p>
            <a:r>
              <a:rPr lang="en-AU"/>
              <a:t>Cloning incidents</a:t>
            </a:r>
          </a:p>
        </p:txBody>
      </p:sp>
      <p:sp>
        <p:nvSpPr>
          <p:cNvPr id="11" name="Text Placeholder 4"/>
          <p:cNvSpPr>
            <a:spLocks noGrp="1"/>
          </p:cNvSpPr>
          <p:nvPr>
            <p:ph idx="1"/>
          </p:nvPr>
        </p:nvSpPr>
        <p:spPr>
          <a:xfrm>
            <a:off x="374832" y="878681"/>
            <a:ext cx="8243888" cy="3865563"/>
          </a:xfrm>
        </p:spPr>
        <p:txBody>
          <a:bodyPr/>
          <a:lstStyle/>
          <a:p>
            <a:pPr marL="171450" indent="-171450">
              <a:buFont typeface="Arial" panose="020B0604020202020204" pitchFamily="34" charset="0"/>
              <a:buChar char="•"/>
            </a:pPr>
            <a:r>
              <a:rPr lang="en-AU" b="0"/>
              <a:t>Users with a role of ‘Helpdesk’ or ‘Executive’ can clone incidents from the Incidents dashboard.</a:t>
            </a:r>
          </a:p>
          <a:p>
            <a:pPr marL="171450" indent="-171450">
              <a:buFont typeface="Arial" panose="020B0604020202020204" pitchFamily="34" charset="0"/>
              <a:buChar char="•"/>
            </a:pPr>
            <a:r>
              <a:rPr lang="en-AU" b="0"/>
              <a:t>When </a:t>
            </a:r>
            <a:r>
              <a:rPr lang="en-AU"/>
              <a:t>+Clone </a:t>
            </a:r>
            <a:r>
              <a:rPr lang="en-AU" b="0"/>
              <a:t>is selected, a dialogue box will open, and the user may choose which type they want the cloned incident to be.</a:t>
            </a:r>
          </a:p>
          <a:p>
            <a:pPr marL="171450" indent="-171450">
              <a:buFont typeface="Arial" panose="020B0604020202020204" pitchFamily="34" charset="0"/>
              <a:buChar char="•"/>
            </a:pPr>
            <a:r>
              <a:rPr lang="en-AU" b="0"/>
              <a:t>When the incident is cloned, a message will appear at the bottom of the page: </a:t>
            </a:r>
          </a:p>
          <a:p>
            <a:pPr marL="171450" indent="-171450">
              <a:buFont typeface="Arial" panose="020B0604020202020204" pitchFamily="34" charset="0"/>
              <a:buChar char="•"/>
            </a:pPr>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65</a:t>
            </a:fld>
            <a:endParaRPr lang="en-US"/>
          </a:p>
        </p:txBody>
      </p:sp>
      <p:sp>
        <p:nvSpPr>
          <p:cNvPr id="8" name="Rectangle 7">
            <a:extLst>
              <a:ext uri="{FF2B5EF4-FFF2-40B4-BE49-F238E27FC236}">
                <a16:creationId xmlns:a16="http://schemas.microsoft.com/office/drawing/2014/main" id="{DCD8E0B3-4109-4B21-878D-98D2E4F5CA8E}"/>
              </a:ext>
            </a:extLst>
          </p:cNvPr>
          <p:cNvSpPr/>
          <p:nvPr/>
        </p:nvSpPr>
        <p:spPr>
          <a:xfrm>
            <a:off x="6739672" y="210728"/>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pic>
        <p:nvPicPr>
          <p:cNvPr id="2" name="Picture 1">
            <a:extLst>
              <a:ext uri="{FF2B5EF4-FFF2-40B4-BE49-F238E27FC236}">
                <a16:creationId xmlns:a16="http://schemas.microsoft.com/office/drawing/2014/main" id="{CA9A569B-7CAA-4EBB-A64C-6FDAF4E36BB8}"/>
              </a:ext>
            </a:extLst>
          </p:cNvPr>
          <p:cNvPicPr>
            <a:picLocks noChangeAspect="1"/>
          </p:cNvPicPr>
          <p:nvPr/>
        </p:nvPicPr>
        <p:blipFill>
          <a:blip r:embed="rId3"/>
          <a:stretch>
            <a:fillRect/>
          </a:stretch>
        </p:blipFill>
        <p:spPr>
          <a:xfrm>
            <a:off x="1057750" y="2396755"/>
            <a:ext cx="7028501" cy="2149211"/>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A663FAF4-A2C6-427D-80AC-1A31C034EDFB}"/>
              </a:ext>
            </a:extLst>
          </p:cNvPr>
          <p:cNvSpPr/>
          <p:nvPr/>
        </p:nvSpPr>
        <p:spPr>
          <a:xfrm>
            <a:off x="6405789" y="4285153"/>
            <a:ext cx="461466" cy="225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4">
            <a:extLst>
              <a:ext uri="{FF2B5EF4-FFF2-40B4-BE49-F238E27FC236}">
                <a16:creationId xmlns:a16="http://schemas.microsoft.com/office/drawing/2014/main" id="{358FAFCD-BAEC-4814-9C48-249CB7567B44}"/>
              </a:ext>
            </a:extLst>
          </p:cNvPr>
          <p:cNvPicPr>
            <a:picLocks noChangeAspect="1"/>
          </p:cNvPicPr>
          <p:nvPr/>
        </p:nvPicPr>
        <p:blipFill>
          <a:blip r:embed="rId4"/>
          <a:stretch>
            <a:fillRect/>
          </a:stretch>
        </p:blipFill>
        <p:spPr>
          <a:xfrm>
            <a:off x="2957605" y="2374700"/>
            <a:ext cx="3078342" cy="1458577"/>
          </a:xfrm>
          <a:prstGeom prst="rect">
            <a:avLst/>
          </a:prstGeom>
        </p:spPr>
      </p:pic>
      <p:sp>
        <p:nvSpPr>
          <p:cNvPr id="12" name="Rectangle 11">
            <a:extLst>
              <a:ext uri="{FF2B5EF4-FFF2-40B4-BE49-F238E27FC236}">
                <a16:creationId xmlns:a16="http://schemas.microsoft.com/office/drawing/2014/main" id="{DA4EAD9E-B1E0-4B99-97D9-6DFD0CE029F6}"/>
              </a:ext>
            </a:extLst>
          </p:cNvPr>
          <p:cNvSpPr/>
          <p:nvPr/>
        </p:nvSpPr>
        <p:spPr>
          <a:xfrm>
            <a:off x="2897814" y="2301720"/>
            <a:ext cx="3138133" cy="15981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7" name="Picture 6">
            <a:extLst>
              <a:ext uri="{FF2B5EF4-FFF2-40B4-BE49-F238E27FC236}">
                <a16:creationId xmlns:a16="http://schemas.microsoft.com/office/drawing/2014/main" id="{2576B142-2FF1-4649-B6C3-9A34FBEDB15B}"/>
              </a:ext>
            </a:extLst>
          </p:cNvPr>
          <p:cNvPicPr>
            <a:picLocks noChangeAspect="1"/>
          </p:cNvPicPr>
          <p:nvPr/>
        </p:nvPicPr>
        <p:blipFill>
          <a:blip r:embed="rId5"/>
          <a:stretch>
            <a:fillRect/>
          </a:stretch>
        </p:blipFill>
        <p:spPr>
          <a:xfrm>
            <a:off x="5801984" y="1852242"/>
            <a:ext cx="2130542" cy="262947"/>
          </a:xfrm>
          <a:prstGeom prst="rect">
            <a:avLst/>
          </a:prstGeom>
        </p:spPr>
      </p:pic>
    </p:spTree>
    <p:extLst>
      <p:ext uri="{BB962C8B-B14F-4D97-AF65-F5344CB8AC3E}">
        <p14:creationId xmlns:p14="http://schemas.microsoft.com/office/powerpoint/2010/main" val="1966968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9FD1499-B637-4B7F-B8FB-4601FA8E7CE6}"/>
              </a:ext>
            </a:extLst>
          </p:cNvPr>
          <p:cNvSpPr>
            <a:spLocks noGrp="1"/>
          </p:cNvSpPr>
          <p:nvPr>
            <p:ph type="title"/>
          </p:nvPr>
        </p:nvSpPr>
        <p:spPr/>
        <p:txBody>
          <a:bodyPr/>
          <a:lstStyle/>
          <a:p>
            <a:r>
              <a:rPr lang="en-AU"/>
              <a:t>Cloning incidents</a:t>
            </a:r>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66</a:t>
            </a:fld>
            <a:endParaRPr lang="en-US"/>
          </a:p>
        </p:txBody>
      </p:sp>
      <p:sp>
        <p:nvSpPr>
          <p:cNvPr id="12" name="Text Placeholder 6">
            <a:extLst>
              <a:ext uri="{FF2B5EF4-FFF2-40B4-BE49-F238E27FC236}">
                <a16:creationId xmlns:a16="http://schemas.microsoft.com/office/drawing/2014/main" id="{0A91B648-667C-42CA-A16B-A6809CC62D28}"/>
              </a:ext>
            </a:extLst>
          </p:cNvPr>
          <p:cNvSpPr txBox="1">
            <a:spLocks/>
          </p:cNvSpPr>
          <p:nvPr/>
        </p:nvSpPr>
        <p:spPr>
          <a:xfrm>
            <a:off x="413538" y="1244839"/>
            <a:ext cx="7992888" cy="2653823"/>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Bef>
                <a:spcPts val="600"/>
              </a:spcBef>
              <a:spcAft>
                <a:spcPts val="600"/>
              </a:spcAft>
              <a:buFont typeface="Arial" panose="020B0604020202020204" pitchFamily="34" charset="0"/>
              <a:buChar char="•"/>
            </a:pPr>
            <a:r>
              <a:rPr lang="en-AU" sz="1200" b="0">
                <a:solidFill>
                  <a:schemeClr val="accent4">
                    <a:lumMod val="50000"/>
                  </a:schemeClr>
                </a:solidFill>
              </a:rPr>
              <a:t>The </a:t>
            </a:r>
            <a:r>
              <a:rPr lang="en-AU" sz="1200">
                <a:solidFill>
                  <a:schemeClr val="accent4">
                    <a:lumMod val="50000"/>
                  </a:schemeClr>
                </a:solidFill>
              </a:rPr>
              <a:t>cloned incident is saved as ‘Related’ to the original incident</a:t>
            </a:r>
            <a:r>
              <a:rPr lang="en-AU" sz="1200" b="0">
                <a:solidFill>
                  <a:schemeClr val="accent4">
                    <a:lumMod val="50000"/>
                  </a:schemeClr>
                </a:solidFill>
              </a:rPr>
              <a:t>.</a:t>
            </a:r>
          </a:p>
          <a:p>
            <a:pPr marL="214313" indent="-214313">
              <a:spcBef>
                <a:spcPts val="600"/>
              </a:spcBef>
              <a:spcAft>
                <a:spcPts val="600"/>
              </a:spcAft>
              <a:buFont typeface="Arial" panose="020B0604020202020204" pitchFamily="34" charset="0"/>
              <a:buChar char="•"/>
            </a:pPr>
            <a:r>
              <a:rPr lang="en-AU" sz="1200" b="0">
                <a:solidFill>
                  <a:schemeClr val="accent4">
                    <a:lumMod val="50000"/>
                  </a:schemeClr>
                </a:solidFill>
              </a:rPr>
              <a:t>Once the cloned incident has been created, open it and go through all the pages to complete/edit any missing information.</a:t>
            </a:r>
          </a:p>
          <a:p>
            <a:pPr marL="214313" indent="-214313">
              <a:spcBef>
                <a:spcPts val="600"/>
              </a:spcBef>
              <a:spcAft>
                <a:spcPts val="600"/>
              </a:spcAft>
              <a:buFont typeface="Arial" panose="020B0604020202020204" pitchFamily="34" charset="0"/>
              <a:buChar char="•"/>
            </a:pPr>
            <a:r>
              <a:rPr lang="en-AU" sz="1200" b="0">
                <a:solidFill>
                  <a:schemeClr val="accent4">
                    <a:lumMod val="50000"/>
                  </a:schemeClr>
                </a:solidFill>
              </a:rPr>
              <a:t>When the </a:t>
            </a:r>
            <a:r>
              <a:rPr lang="en-AU" sz="1200">
                <a:solidFill>
                  <a:schemeClr val="accent4">
                    <a:lumMod val="50000"/>
                  </a:schemeClr>
                </a:solidFill>
              </a:rPr>
              <a:t>cloned incident type is the </a:t>
            </a:r>
            <a:r>
              <a:rPr lang="en-AU" sz="1200" u="sng">
                <a:solidFill>
                  <a:schemeClr val="accent4">
                    <a:lumMod val="50000"/>
                  </a:schemeClr>
                </a:solidFill>
              </a:rPr>
              <a:t>same</a:t>
            </a:r>
            <a:r>
              <a:rPr lang="en-AU" sz="1200">
                <a:solidFill>
                  <a:schemeClr val="accent4">
                    <a:lumMod val="50000"/>
                  </a:schemeClr>
                </a:solidFill>
              </a:rPr>
              <a:t> as the original incident </a:t>
            </a:r>
            <a:r>
              <a:rPr lang="en-AU" sz="1200" b="0">
                <a:solidFill>
                  <a:schemeClr val="accent4">
                    <a:lumMod val="50000"/>
                  </a:schemeClr>
                </a:solidFill>
              </a:rPr>
              <a:t>type (e.g. Clinical to clinical) </a:t>
            </a:r>
            <a:r>
              <a:rPr lang="en-AU" sz="1200" u="sng">
                <a:solidFill>
                  <a:schemeClr val="accent4">
                    <a:lumMod val="50000"/>
                  </a:schemeClr>
                </a:solidFill>
              </a:rPr>
              <a:t>all answers </a:t>
            </a:r>
            <a:r>
              <a:rPr lang="en-AU" sz="1200">
                <a:solidFill>
                  <a:schemeClr val="accent4">
                    <a:lumMod val="50000"/>
                  </a:schemeClr>
                </a:solidFill>
              </a:rPr>
              <a:t>from the following tabs are copied:</a:t>
            </a:r>
            <a:r>
              <a:rPr lang="en-AU" sz="1200" b="0">
                <a:solidFill>
                  <a:schemeClr val="accent4">
                    <a:lumMod val="50000"/>
                  </a:schemeClr>
                </a:solidFill>
              </a:rPr>
              <a:t> Who, When, Where, What, Why &amp; How, </a:t>
            </a:r>
            <a:r>
              <a:rPr lang="en-AU" sz="1200" b="0" err="1">
                <a:solidFill>
                  <a:schemeClr val="accent4">
                    <a:lumMod val="50000"/>
                  </a:schemeClr>
                </a:solidFill>
              </a:rPr>
              <a:t>Worksafe</a:t>
            </a:r>
            <a:r>
              <a:rPr lang="en-AU" sz="1200" b="0">
                <a:solidFill>
                  <a:schemeClr val="accent4">
                    <a:lumMod val="50000"/>
                  </a:schemeClr>
                </a:solidFill>
              </a:rPr>
              <a:t> (OHS staff incidents only).</a:t>
            </a:r>
          </a:p>
          <a:p>
            <a:pPr marL="214313" indent="-214313">
              <a:spcBef>
                <a:spcPts val="600"/>
              </a:spcBef>
              <a:spcAft>
                <a:spcPts val="600"/>
              </a:spcAft>
              <a:buFont typeface="Arial" panose="020B0604020202020204" pitchFamily="34" charset="0"/>
              <a:buChar char="•"/>
            </a:pPr>
            <a:r>
              <a:rPr lang="en-AU" sz="1200" b="0">
                <a:solidFill>
                  <a:schemeClr val="accent4">
                    <a:lumMod val="50000"/>
                  </a:schemeClr>
                </a:solidFill>
              </a:rPr>
              <a:t>When the </a:t>
            </a:r>
            <a:r>
              <a:rPr lang="en-AU" sz="1200">
                <a:solidFill>
                  <a:schemeClr val="accent4">
                    <a:lumMod val="50000"/>
                  </a:schemeClr>
                </a:solidFill>
              </a:rPr>
              <a:t>cloned incident type is</a:t>
            </a:r>
            <a:r>
              <a:rPr lang="en-AU" sz="1200" u="sng">
                <a:solidFill>
                  <a:schemeClr val="accent4">
                    <a:lumMod val="50000"/>
                  </a:schemeClr>
                </a:solidFill>
              </a:rPr>
              <a:t> different </a:t>
            </a:r>
            <a:r>
              <a:rPr lang="en-AU" sz="1200">
                <a:solidFill>
                  <a:schemeClr val="accent4">
                    <a:lumMod val="50000"/>
                  </a:schemeClr>
                </a:solidFill>
              </a:rPr>
              <a:t>from the original incident type</a:t>
            </a:r>
            <a:r>
              <a:rPr lang="en-AU" sz="1200" b="0">
                <a:solidFill>
                  <a:schemeClr val="accent4">
                    <a:lumMod val="50000"/>
                  </a:schemeClr>
                </a:solidFill>
              </a:rPr>
              <a:t> (e.g. clinical to hazard), </a:t>
            </a:r>
            <a:r>
              <a:rPr lang="en-AU" sz="1200" u="sng">
                <a:solidFill>
                  <a:schemeClr val="accent4">
                    <a:lumMod val="50000"/>
                  </a:schemeClr>
                </a:solidFill>
              </a:rPr>
              <a:t>only questions </a:t>
            </a:r>
            <a:r>
              <a:rPr lang="en-AU" sz="1200">
                <a:solidFill>
                  <a:schemeClr val="accent4">
                    <a:lumMod val="50000"/>
                  </a:schemeClr>
                </a:solidFill>
              </a:rPr>
              <a:t>that are common across all incident types are copied. </a:t>
            </a:r>
          </a:p>
          <a:p>
            <a:pPr marL="214313" indent="-214313">
              <a:spcBef>
                <a:spcPts val="600"/>
              </a:spcBef>
              <a:spcAft>
                <a:spcPts val="600"/>
              </a:spcAft>
              <a:buFont typeface="Arial" panose="020B0604020202020204" pitchFamily="34" charset="0"/>
              <a:buChar char="•"/>
            </a:pPr>
            <a:r>
              <a:rPr lang="en-AU" sz="1200" b="0">
                <a:solidFill>
                  <a:schemeClr val="accent4">
                    <a:lumMod val="50000"/>
                  </a:schemeClr>
                </a:solidFill>
              </a:rPr>
              <a:t>The </a:t>
            </a:r>
            <a:r>
              <a:rPr lang="en-AU" sz="1200">
                <a:solidFill>
                  <a:schemeClr val="accent4">
                    <a:lumMod val="50000"/>
                  </a:schemeClr>
                </a:solidFill>
              </a:rPr>
              <a:t>status of a cloned incident </a:t>
            </a:r>
            <a:r>
              <a:rPr lang="en-AU" sz="1200" b="0">
                <a:solidFill>
                  <a:schemeClr val="accent4">
                    <a:lumMod val="50000"/>
                  </a:schemeClr>
                </a:solidFill>
              </a:rPr>
              <a:t>will </a:t>
            </a:r>
            <a:r>
              <a:rPr lang="en-AU" sz="1200">
                <a:solidFill>
                  <a:schemeClr val="accent4">
                    <a:lumMod val="50000"/>
                  </a:schemeClr>
                </a:solidFill>
              </a:rPr>
              <a:t>not necessarily be the same </a:t>
            </a:r>
            <a:r>
              <a:rPr lang="en-AU" sz="1200" b="0">
                <a:solidFill>
                  <a:schemeClr val="accent4">
                    <a:lumMod val="50000"/>
                  </a:schemeClr>
                </a:solidFill>
              </a:rPr>
              <a:t>as the original incident. </a:t>
            </a:r>
          </a:p>
        </p:txBody>
      </p:sp>
      <p:sp>
        <p:nvSpPr>
          <p:cNvPr id="10" name="Rectangle 9">
            <a:extLst>
              <a:ext uri="{FF2B5EF4-FFF2-40B4-BE49-F238E27FC236}">
                <a16:creationId xmlns:a16="http://schemas.microsoft.com/office/drawing/2014/main" id="{1397D32A-72D8-4827-910A-53625657C288}"/>
              </a:ext>
            </a:extLst>
          </p:cNvPr>
          <p:cNvSpPr/>
          <p:nvPr/>
        </p:nvSpPr>
        <p:spPr>
          <a:xfrm>
            <a:off x="6246186" y="255111"/>
            <a:ext cx="2570243" cy="438582"/>
          </a:xfrm>
          <a:prstGeom prst="rect">
            <a:avLst/>
          </a:prstGeom>
          <a:noFill/>
          <a:ln>
            <a:noFill/>
          </a:ln>
        </p:spPr>
        <p:txBody>
          <a:bodyPr wrap="square" lIns="68580" tIns="34290" rIns="68580" bIns="34290">
            <a:spAutoFit/>
          </a:bodyPr>
          <a:lstStyle/>
          <a:p>
            <a:pPr algn="ctr"/>
            <a:r>
              <a:rPr lang="en-US" sz="2400" b="1">
                <a:ln w="0">
                  <a:noFill/>
                </a:ln>
                <a:solidFill>
                  <a:srgbClr val="007D8A"/>
                </a:solidFill>
              </a:rPr>
              <a:t>*For Managers</a:t>
            </a:r>
          </a:p>
        </p:txBody>
      </p:sp>
      <p:graphicFrame>
        <p:nvGraphicFramePr>
          <p:cNvPr id="2" name="Table 1">
            <a:extLst>
              <a:ext uri="{FF2B5EF4-FFF2-40B4-BE49-F238E27FC236}">
                <a16:creationId xmlns:a16="http://schemas.microsoft.com/office/drawing/2014/main" id="{75166FDC-1641-EC11-EFA9-A050F0B5908E}"/>
              </a:ext>
            </a:extLst>
          </p:cNvPr>
          <p:cNvGraphicFramePr>
            <a:graphicFrameLocks noGrp="1"/>
          </p:cNvGraphicFramePr>
          <p:nvPr>
            <p:extLst>
              <p:ext uri="{D42A27DB-BD31-4B8C-83A1-F6EECF244321}">
                <p14:modId xmlns:p14="http://schemas.microsoft.com/office/powerpoint/2010/main" val="67904269"/>
              </p:ext>
            </p:extLst>
          </p:nvPr>
        </p:nvGraphicFramePr>
        <p:xfrm>
          <a:off x="1200547" y="4123261"/>
          <a:ext cx="6742907" cy="495300"/>
        </p:xfrm>
        <a:graphic>
          <a:graphicData uri="http://schemas.openxmlformats.org/drawingml/2006/table">
            <a:tbl>
              <a:tblPr firstRow="1" bandRow="1">
                <a:tableStyleId>{93296810-A885-4BE3-A3E7-6D5BEEA58F35}</a:tableStyleId>
              </a:tblPr>
              <a:tblGrid>
                <a:gridCol w="594073">
                  <a:extLst>
                    <a:ext uri="{9D8B030D-6E8A-4147-A177-3AD203B41FA5}">
                      <a16:colId xmlns:a16="http://schemas.microsoft.com/office/drawing/2014/main" val="3504109914"/>
                    </a:ext>
                  </a:extLst>
                </a:gridCol>
                <a:gridCol w="6148834">
                  <a:extLst>
                    <a:ext uri="{9D8B030D-6E8A-4147-A177-3AD203B41FA5}">
                      <a16:colId xmlns:a16="http://schemas.microsoft.com/office/drawing/2014/main" val="2439419981"/>
                    </a:ext>
                  </a:extLst>
                </a:gridCol>
              </a:tblGrid>
              <a:tr h="480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400" b="0" i="0" u="none" strike="noStrike" kern="1200" cap="none" spc="0" normalizeH="0" baseline="0" noProof="0">
                          <a:ln>
                            <a:noFill/>
                          </a:ln>
                          <a:solidFill>
                            <a:schemeClr val="bg1"/>
                          </a:solidFill>
                          <a:effectLst/>
                          <a:uLnTx/>
                          <a:uFillTx/>
                          <a:latin typeface="+mn-lt"/>
                          <a:ea typeface="+mn-ea"/>
                          <a:cs typeface="Arial" pitchFamily="34" charset="0"/>
                        </a:rPr>
                        <a:t>Answers to questions from the ‘Actions’ tab and ‘Sign-off’ tab are not complete. </a:t>
                      </a:r>
                    </a:p>
                  </a:txBody>
                  <a:tcPr marL="68580" marR="68580" marT="34290" marB="34290" anchor="ctr"/>
                </a:tc>
                <a:extLst>
                  <a:ext uri="{0D108BD9-81ED-4DB2-BD59-A6C34878D82A}">
                    <a16:rowId xmlns:a16="http://schemas.microsoft.com/office/drawing/2014/main" val="3591966421"/>
                  </a:ext>
                </a:extLst>
              </a:tr>
            </a:tbl>
          </a:graphicData>
        </a:graphic>
      </p:graphicFrame>
    </p:spTree>
    <p:extLst>
      <p:ext uri="{BB962C8B-B14F-4D97-AF65-F5344CB8AC3E}">
        <p14:creationId xmlns:p14="http://schemas.microsoft.com/office/powerpoint/2010/main" val="824348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Profile Delegation</a:t>
            </a:r>
          </a:p>
          <a:p>
            <a:endParaRPr lang="en-AU"/>
          </a:p>
        </p:txBody>
      </p:sp>
      <p:sp>
        <p:nvSpPr>
          <p:cNvPr id="5" name="Title 4" hidden="1">
            <a:extLst>
              <a:ext uri="{FF2B5EF4-FFF2-40B4-BE49-F238E27FC236}">
                <a16:creationId xmlns:a16="http://schemas.microsoft.com/office/drawing/2014/main" id="{C6744927-DAD6-439E-B609-BDAE70A783C9}"/>
              </a:ext>
            </a:extLst>
          </p:cNvPr>
          <p:cNvSpPr>
            <a:spLocks noGrp="1"/>
          </p:cNvSpPr>
          <p:nvPr>
            <p:ph type="title" idx="4294967295"/>
          </p:nvPr>
        </p:nvSpPr>
        <p:spPr>
          <a:xfrm>
            <a:off x="0" y="-117475"/>
            <a:ext cx="7199313" cy="809625"/>
          </a:xfrm>
          <a:prstGeom prst="rect">
            <a:avLst/>
          </a:prstGeom>
        </p:spPr>
        <p:txBody>
          <a:bodyPr/>
          <a:lstStyle/>
          <a:p>
            <a:r>
              <a:rPr lang="en-AU"/>
              <a:t>Profile delegation</a:t>
            </a:r>
          </a:p>
        </p:txBody>
      </p:sp>
      <p:sp>
        <p:nvSpPr>
          <p:cNvPr id="2" name="Slide Number Placeholder 1"/>
          <p:cNvSpPr>
            <a:spLocks noGrp="1"/>
          </p:cNvSpPr>
          <p:nvPr>
            <p:ph type="sldNum" sz="quarter" idx="4294967295"/>
          </p:nvPr>
        </p:nvSpPr>
        <p:spPr>
          <a:xfrm>
            <a:off x="8604250" y="4865688"/>
            <a:ext cx="539750" cy="280987"/>
          </a:xfrm>
        </p:spPr>
        <p:txBody>
          <a:bodyPr/>
          <a:lstStyle/>
          <a:p>
            <a:pPr defTabSz="685800" eaLnBrk="1" fontAlgn="auto" hangingPunct="1">
              <a:spcBef>
                <a:spcPts val="0"/>
              </a:spcBef>
              <a:spcAft>
                <a:spcPts val="0"/>
              </a:spcAft>
              <a:defRPr/>
            </a:pPr>
            <a:fld id="{9E9F96A1-AF88-AB4F-B31E-D7FDBED0BD95}" type="slidenum">
              <a:rPr lang="en-US">
                <a:latin typeface="Arial"/>
                <a:ea typeface="+mn-ea"/>
              </a:rPr>
              <a:pPr defTabSz="685800" eaLnBrk="1" fontAlgn="auto" hangingPunct="1">
                <a:spcBef>
                  <a:spcPts val="0"/>
                </a:spcBef>
                <a:spcAft>
                  <a:spcPts val="0"/>
                </a:spcAft>
                <a:defRPr/>
              </a:pPr>
              <a:t>67</a:t>
            </a:fld>
            <a:endParaRPr lang="en-US">
              <a:latin typeface="Arial"/>
              <a:ea typeface="+mn-ea"/>
            </a:endParaRPr>
          </a:p>
        </p:txBody>
      </p:sp>
    </p:spTree>
    <p:extLst>
      <p:ext uri="{BB962C8B-B14F-4D97-AF65-F5344CB8AC3E}">
        <p14:creationId xmlns:p14="http://schemas.microsoft.com/office/powerpoint/2010/main" val="8332537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E18F53-1054-4D3D-9DBB-ADBE86F0AEFE}"/>
              </a:ext>
            </a:extLst>
          </p:cNvPr>
          <p:cNvPicPr>
            <a:picLocks noChangeAspect="1"/>
          </p:cNvPicPr>
          <p:nvPr/>
        </p:nvPicPr>
        <p:blipFill>
          <a:blip r:embed="rId3"/>
          <a:stretch>
            <a:fillRect/>
          </a:stretch>
        </p:blipFill>
        <p:spPr>
          <a:xfrm>
            <a:off x="4096912" y="886053"/>
            <a:ext cx="4687288" cy="3629914"/>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D0E4275F-5D20-47A4-B86B-6042DEE03912}"/>
              </a:ext>
            </a:extLst>
          </p:cNvPr>
          <p:cNvSpPr>
            <a:spLocks noGrp="1"/>
          </p:cNvSpPr>
          <p:nvPr>
            <p:ph type="title"/>
          </p:nvPr>
        </p:nvSpPr>
        <p:spPr/>
        <p:txBody>
          <a:bodyPr/>
          <a:lstStyle/>
          <a:p>
            <a:r>
              <a:rPr lang="en-AU"/>
              <a:t>Profile delegation</a:t>
            </a:r>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68</a:t>
            </a:fld>
            <a:endParaRPr lang="en-US"/>
          </a:p>
        </p:txBody>
      </p:sp>
      <p:sp>
        <p:nvSpPr>
          <p:cNvPr id="6" name="TextBox 5">
            <a:extLst>
              <a:ext uri="{FF2B5EF4-FFF2-40B4-BE49-F238E27FC236}">
                <a16:creationId xmlns:a16="http://schemas.microsoft.com/office/drawing/2014/main" id="{9423DFCF-EA92-4E45-9075-409519C71EE3}"/>
              </a:ext>
            </a:extLst>
          </p:cNvPr>
          <p:cNvSpPr txBox="1"/>
          <p:nvPr/>
        </p:nvSpPr>
        <p:spPr>
          <a:xfrm>
            <a:off x="260406" y="1221600"/>
            <a:ext cx="3555510" cy="830997"/>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b="1">
                <a:solidFill>
                  <a:schemeClr val="accent4">
                    <a:lumMod val="50000"/>
                  </a:schemeClr>
                </a:solidFill>
              </a:rPr>
              <a:t>My Profile </a:t>
            </a:r>
            <a:r>
              <a:rPr lang="en-AU" sz="1200">
                <a:solidFill>
                  <a:schemeClr val="accent4">
                    <a:lumMod val="50000"/>
                  </a:schemeClr>
                </a:solidFill>
              </a:rPr>
              <a:t>module allows users with these system roles to temporarily delegate their VHIMS CS incidents and feedback to another staff member:</a:t>
            </a:r>
          </a:p>
        </p:txBody>
      </p:sp>
      <p:sp>
        <p:nvSpPr>
          <p:cNvPr id="9" name="Rectangle 8">
            <a:extLst>
              <a:ext uri="{FF2B5EF4-FFF2-40B4-BE49-F238E27FC236}">
                <a16:creationId xmlns:a16="http://schemas.microsoft.com/office/drawing/2014/main" id="{2EDB4580-2F18-4B95-920F-A95A35457C89}"/>
              </a:ext>
            </a:extLst>
          </p:cNvPr>
          <p:cNvSpPr/>
          <p:nvPr/>
        </p:nvSpPr>
        <p:spPr>
          <a:xfrm>
            <a:off x="5922150" y="864624"/>
            <a:ext cx="810090" cy="3569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0" name="TextBox 9">
            <a:extLst>
              <a:ext uri="{FF2B5EF4-FFF2-40B4-BE49-F238E27FC236}">
                <a16:creationId xmlns:a16="http://schemas.microsoft.com/office/drawing/2014/main" id="{73E8BE1F-63B1-4161-9D74-7997CF6D7C01}"/>
              </a:ext>
            </a:extLst>
          </p:cNvPr>
          <p:cNvSpPr txBox="1"/>
          <p:nvPr/>
        </p:nvSpPr>
        <p:spPr>
          <a:xfrm>
            <a:off x="683568" y="2046127"/>
            <a:ext cx="3132348" cy="732349"/>
          </a:xfrm>
          <a:prstGeom prst="rect">
            <a:avLst/>
          </a:prstGeom>
          <a:noFill/>
        </p:spPr>
        <p:txBody>
          <a:bodyPr wrap="square" numCol="2" rtlCol="0">
            <a:noAutofit/>
          </a:bodyPr>
          <a:lstStyle/>
          <a:p>
            <a:pPr marL="214313" indent="-214313" algn="just">
              <a:lnSpc>
                <a:spcPts val="1350"/>
              </a:lnSpc>
              <a:spcAft>
                <a:spcPts val="375"/>
              </a:spcAft>
              <a:buSzPct val="101000"/>
              <a:buFont typeface="Courier New" panose="02070309020205020404" pitchFamily="49" charset="0"/>
              <a:buChar char="o"/>
              <a:tabLst>
                <a:tab pos="342900" algn="l"/>
              </a:tabLst>
            </a:pPr>
            <a:r>
              <a:rPr lang="en-AU" sz="1200">
                <a:solidFill>
                  <a:schemeClr val="accent4">
                    <a:lumMod val="50000"/>
                  </a:schemeClr>
                </a:solidFill>
                <a:cs typeface="Arial" pitchFamily="34" charset="0"/>
              </a:rPr>
              <a:t>Manager</a:t>
            </a:r>
          </a:p>
          <a:p>
            <a:pPr marL="214313" indent="-214313" algn="just">
              <a:lnSpc>
                <a:spcPts val="1350"/>
              </a:lnSpc>
              <a:spcAft>
                <a:spcPts val="375"/>
              </a:spcAft>
              <a:buSzPct val="101000"/>
              <a:buFont typeface="Courier New" panose="02070309020205020404" pitchFamily="49" charset="0"/>
              <a:buChar char="o"/>
              <a:tabLst>
                <a:tab pos="342900" algn="l"/>
              </a:tabLst>
            </a:pPr>
            <a:r>
              <a:rPr lang="en-AU" sz="1200">
                <a:solidFill>
                  <a:schemeClr val="accent4">
                    <a:lumMod val="50000"/>
                  </a:schemeClr>
                </a:solidFill>
                <a:cs typeface="Arial" pitchFamily="34" charset="0"/>
              </a:rPr>
              <a:t>OHS manager</a:t>
            </a:r>
          </a:p>
          <a:p>
            <a:pPr marL="214313" indent="-214313" algn="just">
              <a:lnSpc>
                <a:spcPts val="1350"/>
              </a:lnSpc>
              <a:spcAft>
                <a:spcPts val="375"/>
              </a:spcAft>
              <a:buSzPct val="101000"/>
              <a:buFont typeface="Courier New" panose="02070309020205020404" pitchFamily="49" charset="0"/>
              <a:buChar char="o"/>
              <a:tabLst>
                <a:tab pos="342900" algn="l"/>
              </a:tabLst>
            </a:pPr>
            <a:r>
              <a:rPr lang="en-AU" sz="1200">
                <a:solidFill>
                  <a:schemeClr val="accent4">
                    <a:lumMod val="50000"/>
                  </a:schemeClr>
                </a:solidFill>
                <a:cs typeface="Arial" pitchFamily="34" charset="0"/>
              </a:rPr>
              <a:t>CLO</a:t>
            </a:r>
          </a:p>
          <a:p>
            <a:pPr marL="214313" indent="-214313" algn="just">
              <a:lnSpc>
                <a:spcPts val="1350"/>
              </a:lnSpc>
              <a:spcAft>
                <a:spcPts val="375"/>
              </a:spcAft>
              <a:buSzPct val="101000"/>
              <a:buFont typeface="Courier New" panose="02070309020205020404" pitchFamily="49" charset="0"/>
              <a:buChar char="o"/>
              <a:tabLst>
                <a:tab pos="342900" algn="l"/>
              </a:tabLst>
            </a:pPr>
            <a:r>
              <a:rPr lang="en-AU" sz="1200">
                <a:solidFill>
                  <a:schemeClr val="accent4">
                    <a:lumMod val="50000"/>
                  </a:schemeClr>
                </a:solidFill>
                <a:cs typeface="Arial" pitchFamily="34" charset="0"/>
              </a:rPr>
              <a:t>Risk manager</a:t>
            </a:r>
          </a:p>
          <a:p>
            <a:pPr marL="214313" indent="-214313" algn="just">
              <a:lnSpc>
                <a:spcPts val="1350"/>
              </a:lnSpc>
              <a:spcAft>
                <a:spcPts val="375"/>
              </a:spcAft>
              <a:buSzPct val="101000"/>
              <a:buFont typeface="Courier New" panose="02070309020205020404" pitchFamily="49" charset="0"/>
              <a:buChar char="o"/>
              <a:tabLst>
                <a:tab pos="342900" algn="l"/>
              </a:tabLst>
            </a:pPr>
            <a:r>
              <a:rPr lang="en-AU" sz="1200">
                <a:solidFill>
                  <a:schemeClr val="accent4">
                    <a:lumMod val="50000"/>
                  </a:schemeClr>
                </a:solidFill>
                <a:cs typeface="Arial" pitchFamily="34" charset="0"/>
              </a:rPr>
              <a:t>Executive</a:t>
            </a:r>
          </a:p>
        </p:txBody>
      </p:sp>
      <p:sp>
        <p:nvSpPr>
          <p:cNvPr id="12" name="TextBox 11">
            <a:extLst>
              <a:ext uri="{FF2B5EF4-FFF2-40B4-BE49-F238E27FC236}">
                <a16:creationId xmlns:a16="http://schemas.microsoft.com/office/drawing/2014/main" id="{60BB7C50-923F-416E-994E-523BF27683F3}"/>
              </a:ext>
            </a:extLst>
          </p:cNvPr>
          <p:cNvSpPr txBox="1"/>
          <p:nvPr/>
        </p:nvSpPr>
        <p:spPr>
          <a:xfrm>
            <a:off x="260406" y="2934012"/>
            <a:ext cx="3555510" cy="830997"/>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a:solidFill>
                  <a:schemeClr val="accent4">
                    <a:lumMod val="50000"/>
                  </a:schemeClr>
                </a:solidFill>
              </a:rPr>
              <a:t>System administrators (</a:t>
            </a:r>
            <a:r>
              <a:rPr lang="en-AU" sz="1200" i="1">
                <a:solidFill>
                  <a:schemeClr val="accent4">
                    <a:lumMod val="50000"/>
                  </a:schemeClr>
                </a:solidFill>
              </a:rPr>
              <a:t>Helpdesk</a:t>
            </a:r>
            <a:r>
              <a:rPr lang="en-AU" sz="1200">
                <a:solidFill>
                  <a:schemeClr val="accent4">
                    <a:lumMod val="50000"/>
                  </a:schemeClr>
                </a:solidFill>
              </a:rPr>
              <a:t> and </a:t>
            </a:r>
            <a:r>
              <a:rPr lang="en-AU" sz="1200" i="1">
                <a:solidFill>
                  <a:schemeClr val="accent4">
                    <a:lumMod val="50000"/>
                  </a:schemeClr>
                </a:solidFill>
              </a:rPr>
              <a:t>Organisation Admin </a:t>
            </a:r>
            <a:r>
              <a:rPr lang="en-AU" sz="1200">
                <a:solidFill>
                  <a:schemeClr val="accent4">
                    <a:lumMod val="50000"/>
                  </a:schemeClr>
                </a:solidFill>
              </a:rPr>
              <a:t>roles) and VHIMS Support have access to manage users and can set up delegation on someone’s behalf.</a:t>
            </a:r>
          </a:p>
        </p:txBody>
      </p:sp>
      <p:sp>
        <p:nvSpPr>
          <p:cNvPr id="14" name="Rectangle 13">
            <a:extLst>
              <a:ext uri="{FF2B5EF4-FFF2-40B4-BE49-F238E27FC236}">
                <a16:creationId xmlns:a16="http://schemas.microsoft.com/office/drawing/2014/main" id="{620C8990-8374-4B9B-80C2-3CFEF0DA43B0}"/>
              </a:ext>
            </a:extLst>
          </p:cNvPr>
          <p:cNvSpPr/>
          <p:nvPr/>
        </p:nvSpPr>
        <p:spPr>
          <a:xfrm>
            <a:off x="6732240" y="215306"/>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spTree>
    <p:extLst>
      <p:ext uri="{BB962C8B-B14F-4D97-AF65-F5344CB8AC3E}">
        <p14:creationId xmlns:p14="http://schemas.microsoft.com/office/powerpoint/2010/main" val="3695017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5AD1-FBAE-57DA-F1EA-1247BC482CDB}"/>
              </a:ext>
            </a:extLst>
          </p:cNvPr>
          <p:cNvSpPr>
            <a:spLocks noGrp="1"/>
          </p:cNvSpPr>
          <p:nvPr>
            <p:ph type="title"/>
          </p:nvPr>
        </p:nvSpPr>
        <p:spPr/>
        <p:txBody>
          <a:bodyPr/>
          <a:lstStyle/>
          <a:p>
            <a:r>
              <a:rPr lang="en-AU"/>
              <a:t>Profile delegation</a:t>
            </a:r>
            <a:endParaRPr lang="en-GB"/>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69</a:t>
            </a:fld>
            <a:endParaRPr lang="en-US"/>
          </a:p>
        </p:txBody>
      </p:sp>
      <p:sp>
        <p:nvSpPr>
          <p:cNvPr id="9" name="TextBox 8">
            <a:extLst>
              <a:ext uri="{FF2B5EF4-FFF2-40B4-BE49-F238E27FC236}">
                <a16:creationId xmlns:a16="http://schemas.microsoft.com/office/drawing/2014/main" id="{F82973B4-F797-4D13-ADB1-84B580BB1CF8}"/>
              </a:ext>
            </a:extLst>
          </p:cNvPr>
          <p:cNvSpPr txBox="1"/>
          <p:nvPr/>
        </p:nvSpPr>
        <p:spPr>
          <a:xfrm>
            <a:off x="469524" y="955923"/>
            <a:ext cx="8204953" cy="3495829"/>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If you delegate to another user (or if a system administrator delegates on your behalf), the delegated user will be able to:</a:t>
            </a:r>
          </a:p>
          <a:p>
            <a:pPr marL="600075" lvl="1" indent="-257175">
              <a:spcAft>
                <a:spcPts val="450"/>
              </a:spcAft>
              <a:buFont typeface="Courier New" panose="02070309020205020404" pitchFamily="49" charset="0"/>
              <a:buChar char="o"/>
            </a:pPr>
            <a:r>
              <a:rPr lang="en-AU" sz="1200">
                <a:solidFill>
                  <a:schemeClr val="accent4">
                    <a:lumMod val="50000"/>
                  </a:schemeClr>
                </a:solidFill>
                <a:cs typeface="Arial" pitchFamily="34" charset="0"/>
              </a:rPr>
              <a:t>receive all </a:t>
            </a:r>
            <a:r>
              <a:rPr lang="en-AU" sz="1200" b="1">
                <a:solidFill>
                  <a:schemeClr val="accent4">
                    <a:lumMod val="50000"/>
                  </a:schemeClr>
                </a:solidFill>
                <a:cs typeface="Arial" pitchFamily="34" charset="0"/>
              </a:rPr>
              <a:t>email notifications </a:t>
            </a:r>
            <a:r>
              <a:rPr lang="en-AU" sz="1200">
                <a:solidFill>
                  <a:schemeClr val="accent4">
                    <a:lumMod val="50000"/>
                  </a:schemeClr>
                </a:solidFill>
                <a:cs typeface="Arial" pitchFamily="34" charset="0"/>
              </a:rPr>
              <a:t>that you receive (you will also continue to receive notification emails while the delegation is in effect).</a:t>
            </a:r>
          </a:p>
          <a:p>
            <a:pPr marL="600075" lvl="1" indent="-257175">
              <a:spcAft>
                <a:spcPts val="450"/>
              </a:spcAft>
              <a:buFont typeface="Courier New" panose="02070309020205020404" pitchFamily="49" charset="0"/>
              <a:buChar char="o"/>
            </a:pPr>
            <a:r>
              <a:rPr lang="en-AU" sz="1200" b="1">
                <a:solidFill>
                  <a:schemeClr val="accent4">
                    <a:lumMod val="50000"/>
                  </a:schemeClr>
                </a:solidFill>
                <a:cs typeface="Arial" pitchFamily="34" charset="0"/>
              </a:rPr>
              <a:t>view</a:t>
            </a:r>
            <a:r>
              <a:rPr lang="en-AU" sz="1200">
                <a:solidFill>
                  <a:schemeClr val="accent4">
                    <a:lumMod val="50000"/>
                  </a:schemeClr>
                </a:solidFill>
                <a:cs typeface="Arial" pitchFamily="34" charset="0"/>
              </a:rPr>
              <a:t> all the incidents and feedback records that you see on your dashboards.</a:t>
            </a:r>
            <a:br>
              <a:rPr lang="en-AU" sz="1200">
                <a:solidFill>
                  <a:schemeClr val="accent4">
                    <a:lumMod val="50000"/>
                  </a:schemeClr>
                </a:solidFill>
                <a:cs typeface="Arial" pitchFamily="34" charset="0"/>
              </a:rPr>
            </a:br>
            <a:endParaRPr lang="en-AU" sz="1200">
              <a:solidFill>
                <a:schemeClr val="accent4">
                  <a:lumMod val="50000"/>
                </a:schemeClr>
              </a:solidFill>
              <a:cs typeface="Arial" pitchFamily="34" charset="0"/>
            </a:endParaRP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The delegated user will be able to </a:t>
            </a:r>
            <a:r>
              <a:rPr lang="en-AU" sz="1200" b="1">
                <a:solidFill>
                  <a:schemeClr val="accent4">
                    <a:lumMod val="50000"/>
                  </a:schemeClr>
                </a:solidFill>
                <a:cs typeface="Arial" pitchFamily="34" charset="0"/>
              </a:rPr>
              <a:t>edit</a:t>
            </a:r>
            <a:r>
              <a:rPr lang="en-AU" sz="1200">
                <a:solidFill>
                  <a:schemeClr val="accent4">
                    <a:lumMod val="50000"/>
                  </a:schemeClr>
                </a:solidFill>
                <a:cs typeface="Arial" pitchFamily="34" charset="0"/>
              </a:rPr>
              <a:t> the fields they can access based on their delegated system role. For example:</a:t>
            </a:r>
          </a:p>
          <a:p>
            <a:pPr marL="600075" lvl="1" indent="-257175">
              <a:spcAft>
                <a:spcPts val="450"/>
              </a:spcAft>
              <a:buFont typeface="Courier New" panose="02070309020205020404" pitchFamily="49" charset="0"/>
              <a:buChar char="o"/>
            </a:pPr>
            <a:r>
              <a:rPr lang="en-AU" sz="1200" i="1">
                <a:solidFill>
                  <a:schemeClr val="accent4">
                    <a:lumMod val="50000"/>
                  </a:schemeClr>
                </a:solidFill>
                <a:cs typeface="Arial" pitchFamily="34" charset="0"/>
              </a:rPr>
              <a:t>Reporters</a:t>
            </a:r>
            <a:r>
              <a:rPr lang="en-AU" sz="1200">
                <a:solidFill>
                  <a:schemeClr val="accent4">
                    <a:lumMod val="50000"/>
                  </a:schemeClr>
                </a:solidFill>
                <a:cs typeface="Arial" pitchFamily="34" charset="0"/>
              </a:rPr>
              <a:t> will have access to Feedback.</a:t>
            </a:r>
            <a:endParaRPr lang="en-AU" sz="1200" i="1">
              <a:solidFill>
                <a:schemeClr val="accent4">
                  <a:lumMod val="50000"/>
                </a:schemeClr>
              </a:solidFill>
              <a:cs typeface="Arial" pitchFamily="34" charset="0"/>
            </a:endParaRPr>
          </a:p>
          <a:p>
            <a:pPr marL="600075" lvl="1" indent="-257175">
              <a:spcAft>
                <a:spcPts val="450"/>
              </a:spcAft>
              <a:buFont typeface="Courier New" panose="02070309020205020404" pitchFamily="49" charset="0"/>
              <a:buChar char="o"/>
            </a:pPr>
            <a:r>
              <a:rPr lang="en-AU" sz="1200" i="1">
                <a:solidFill>
                  <a:schemeClr val="accent4">
                    <a:lumMod val="50000"/>
                  </a:schemeClr>
                </a:solidFill>
                <a:cs typeface="Arial" pitchFamily="34" charset="0"/>
              </a:rPr>
              <a:t>Reporters</a:t>
            </a:r>
            <a:r>
              <a:rPr lang="en-AU" sz="1200">
                <a:solidFill>
                  <a:schemeClr val="accent4">
                    <a:lumMod val="50000"/>
                  </a:schemeClr>
                </a:solidFill>
                <a:cs typeface="Arial" pitchFamily="34" charset="0"/>
              </a:rPr>
              <a:t> and </a:t>
            </a:r>
            <a:r>
              <a:rPr lang="en-AU" sz="1200" i="1">
                <a:solidFill>
                  <a:schemeClr val="accent4">
                    <a:lumMod val="50000"/>
                  </a:schemeClr>
                </a:solidFill>
                <a:cs typeface="Arial" pitchFamily="34" charset="0"/>
              </a:rPr>
              <a:t>Staff</a:t>
            </a:r>
            <a:r>
              <a:rPr lang="en-AU" sz="1200">
                <a:solidFill>
                  <a:schemeClr val="accent4">
                    <a:lumMod val="50000"/>
                  </a:schemeClr>
                </a:solidFill>
                <a:cs typeface="Arial" pitchFamily="34" charset="0"/>
              </a:rPr>
              <a:t> will be able manage incidents (edit  the ‘Why and How’ section) close or re-open incidents and feedback.</a:t>
            </a:r>
            <a:br>
              <a:rPr lang="en-AU" sz="1200">
                <a:solidFill>
                  <a:schemeClr val="accent4">
                    <a:lumMod val="50000"/>
                  </a:schemeClr>
                </a:solidFill>
                <a:cs typeface="Arial" pitchFamily="34" charset="0"/>
              </a:rPr>
            </a:br>
            <a:endParaRPr lang="en-AU" sz="1200">
              <a:solidFill>
                <a:schemeClr val="accent4">
                  <a:lumMod val="50000"/>
                </a:schemeClr>
              </a:solidFill>
              <a:cs typeface="Arial" pitchFamily="34" charset="0"/>
            </a:endParaRP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Delegation can be created for a user even if the user status is ‘inactive’ in the system.</a:t>
            </a:r>
            <a:br>
              <a:rPr lang="en-AU" sz="1200">
                <a:solidFill>
                  <a:schemeClr val="accent4">
                    <a:lumMod val="50000"/>
                  </a:schemeClr>
                </a:solidFill>
                <a:cs typeface="Arial" pitchFamily="34" charset="0"/>
              </a:rPr>
            </a:br>
            <a:endParaRPr lang="en-AU" sz="1200">
              <a:solidFill>
                <a:schemeClr val="accent4">
                  <a:lumMod val="50000"/>
                </a:schemeClr>
              </a:solidFill>
              <a:cs typeface="Arial" pitchFamily="34" charset="0"/>
            </a:endParaRP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The system allows for chained profile delegation – the delegated user can further delegate to another person (e.g. User A can delegate to User B who can delegate to User C).</a:t>
            </a:r>
          </a:p>
        </p:txBody>
      </p:sp>
      <p:sp>
        <p:nvSpPr>
          <p:cNvPr id="11" name="Rectangle 10">
            <a:extLst>
              <a:ext uri="{FF2B5EF4-FFF2-40B4-BE49-F238E27FC236}">
                <a16:creationId xmlns:a16="http://schemas.microsoft.com/office/drawing/2014/main" id="{29442568-2247-4343-BAF1-B219BDA9606E}"/>
              </a:ext>
            </a:extLst>
          </p:cNvPr>
          <p:cNvSpPr/>
          <p:nvPr/>
        </p:nvSpPr>
        <p:spPr>
          <a:xfrm>
            <a:off x="6697311" y="201507"/>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spTree>
    <p:extLst>
      <p:ext uri="{BB962C8B-B14F-4D97-AF65-F5344CB8AC3E}">
        <p14:creationId xmlns:p14="http://schemas.microsoft.com/office/powerpoint/2010/main" val="401133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294DAB-DB41-43F1-A95D-0CA449D43D27}"/>
              </a:ext>
            </a:extLst>
          </p:cNvPr>
          <p:cNvSpPr>
            <a:spLocks noGrp="1"/>
          </p:cNvSpPr>
          <p:nvPr>
            <p:ph type="title"/>
          </p:nvPr>
        </p:nvSpPr>
        <p:spPr/>
        <p:txBody>
          <a:bodyPr/>
          <a:lstStyle/>
          <a:p>
            <a:r>
              <a:rPr lang="en-AU"/>
              <a:t>VHIMS</a:t>
            </a:r>
            <a:r>
              <a:rPr lang="en-AU" baseline="0"/>
              <a:t> CS system roles and permissions</a:t>
            </a:r>
            <a:endParaRPr lang="en-AU"/>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7</a:t>
            </a:fld>
            <a:endParaRPr lang="en-US"/>
          </a:p>
        </p:txBody>
      </p:sp>
      <p:sp>
        <p:nvSpPr>
          <p:cNvPr id="2" name="TextBox 1">
            <a:extLst>
              <a:ext uri="{FF2B5EF4-FFF2-40B4-BE49-F238E27FC236}">
                <a16:creationId xmlns:a16="http://schemas.microsoft.com/office/drawing/2014/main" id="{051E0DD3-A894-43FB-B7B8-E740F8A688B7}"/>
              </a:ext>
            </a:extLst>
          </p:cNvPr>
          <p:cNvSpPr txBox="1"/>
          <p:nvPr/>
        </p:nvSpPr>
        <p:spPr>
          <a:xfrm>
            <a:off x="440996" y="932082"/>
            <a:ext cx="7703945" cy="2718693"/>
          </a:xfrm>
          <a:prstGeom prst="rect">
            <a:avLst/>
          </a:prstGeom>
          <a:noFill/>
        </p:spPr>
        <p:txBody>
          <a:bodyPr wrap="square" lIns="68580" tIns="34290" rIns="68580" bIns="34290" rtlCol="0" anchor="t">
            <a:spAutoFit/>
          </a:bodyPr>
          <a:lstStyle/>
          <a:p>
            <a:pPr marL="257175" indent="-257175" algn="just">
              <a:spcAft>
                <a:spcPts val="450"/>
              </a:spcAft>
              <a:buFont typeface="Arial" panose="020B0604020202020204" pitchFamily="34" charset="0"/>
              <a:buChar char="•"/>
            </a:pPr>
            <a:r>
              <a:rPr lang="en-AU" sz="1200">
                <a:solidFill>
                  <a:schemeClr val="accent4">
                    <a:lumMod val="50000"/>
                  </a:schemeClr>
                </a:solidFill>
                <a:cs typeface="Arial"/>
              </a:rPr>
              <a:t>A user can only be assigned </a:t>
            </a:r>
            <a:r>
              <a:rPr lang="en-AU" sz="1200" b="1">
                <a:solidFill>
                  <a:schemeClr val="accent4">
                    <a:lumMod val="50000"/>
                  </a:schemeClr>
                </a:solidFill>
                <a:cs typeface="Arial"/>
              </a:rPr>
              <a:t>one</a:t>
            </a:r>
            <a:r>
              <a:rPr lang="en-AU" sz="1200">
                <a:solidFill>
                  <a:schemeClr val="accent4">
                    <a:lumMod val="50000"/>
                  </a:schemeClr>
                </a:solidFill>
                <a:cs typeface="Arial"/>
              </a:rPr>
              <a:t> VHIMS CS system role.</a:t>
            </a:r>
          </a:p>
          <a:p>
            <a:pPr algn="just"/>
            <a:endParaRPr lang="en-AU" sz="1200">
              <a:solidFill>
                <a:schemeClr val="accent4">
                  <a:lumMod val="50000"/>
                </a:schemeClr>
              </a:solidFill>
            </a:endParaRPr>
          </a:p>
          <a:p>
            <a:pPr marL="214313" indent="-214313" algn="just">
              <a:buFont typeface="Arial" panose="020B0604020202020204" pitchFamily="34" charset="0"/>
              <a:buChar char="•"/>
            </a:pPr>
            <a:r>
              <a:rPr lang="en-AU" sz="1200">
                <a:solidFill>
                  <a:schemeClr val="accent4">
                    <a:lumMod val="50000"/>
                  </a:schemeClr>
                </a:solidFill>
              </a:rPr>
              <a:t>The </a:t>
            </a:r>
            <a:r>
              <a:rPr lang="en-AU" sz="1200" b="1">
                <a:solidFill>
                  <a:schemeClr val="accent4">
                    <a:lumMod val="50000"/>
                  </a:schemeClr>
                </a:solidFill>
              </a:rPr>
              <a:t>system role that is assigned to a user will determine what incidents they can see</a:t>
            </a:r>
            <a:r>
              <a:rPr lang="en-AU" sz="1200">
                <a:solidFill>
                  <a:schemeClr val="accent4">
                    <a:lumMod val="50000"/>
                  </a:schemeClr>
                </a:solidFill>
              </a:rPr>
              <a:t> via their dashboards, and what sections of the VHIMS CS system they have permission to access.</a:t>
            </a:r>
            <a:endParaRPr lang="en-AU" sz="1200">
              <a:solidFill>
                <a:schemeClr val="accent4">
                  <a:lumMod val="50000"/>
                </a:schemeClr>
              </a:solidFill>
              <a:cs typeface="Arial"/>
            </a:endParaRPr>
          </a:p>
          <a:p>
            <a:pPr algn="just"/>
            <a:endParaRPr lang="en-AU" sz="1200">
              <a:solidFill>
                <a:schemeClr val="accent4">
                  <a:lumMod val="50000"/>
                </a:schemeClr>
              </a:solidFill>
            </a:endParaRPr>
          </a:p>
          <a:p>
            <a:pPr marL="214313" indent="-214313" algn="just">
              <a:buFont typeface="Arial" panose="020B0604020202020204" pitchFamily="34" charset="0"/>
              <a:buChar char="•"/>
            </a:pPr>
            <a:r>
              <a:rPr lang="en-AU" sz="1200">
                <a:solidFill>
                  <a:schemeClr val="accent4">
                    <a:lumMod val="50000"/>
                  </a:schemeClr>
                </a:solidFill>
              </a:rPr>
              <a:t>All system roles (apart from the organisation admin role) have access to the Incidents tab and the Actions tab. </a:t>
            </a:r>
            <a:endParaRPr lang="en-AU" sz="1200">
              <a:solidFill>
                <a:schemeClr val="accent4">
                  <a:lumMod val="50000"/>
                </a:schemeClr>
              </a:solidFill>
              <a:cs typeface="Arial"/>
            </a:endParaRPr>
          </a:p>
          <a:p>
            <a:pPr marL="214313" indent="-214313" algn="just">
              <a:buFont typeface="Arial" panose="020B0604020202020204" pitchFamily="34" charset="0"/>
              <a:buChar char="•"/>
            </a:pPr>
            <a:endParaRPr lang="en-AU" sz="1200">
              <a:solidFill>
                <a:schemeClr val="accent4">
                  <a:lumMod val="50000"/>
                </a:schemeClr>
              </a:solidFill>
            </a:endParaRPr>
          </a:p>
          <a:p>
            <a:pPr marL="214313" indent="-214313" algn="just">
              <a:buFont typeface="Arial" panose="020B0604020202020204" pitchFamily="34" charset="0"/>
              <a:buChar char="•"/>
            </a:pPr>
            <a:r>
              <a:rPr lang="en-AU" sz="1200" b="1">
                <a:solidFill>
                  <a:schemeClr val="accent4">
                    <a:lumMod val="50000"/>
                  </a:schemeClr>
                </a:solidFill>
              </a:rPr>
              <a:t>Most users</a:t>
            </a:r>
            <a:r>
              <a:rPr lang="en-AU" sz="1200">
                <a:solidFill>
                  <a:schemeClr val="accent4">
                    <a:lumMod val="50000"/>
                  </a:schemeClr>
                </a:solidFill>
              </a:rPr>
              <a:t> are assigned the </a:t>
            </a:r>
            <a:r>
              <a:rPr lang="en-AU" sz="1200" b="1">
                <a:solidFill>
                  <a:schemeClr val="accent4">
                    <a:lumMod val="50000"/>
                  </a:schemeClr>
                </a:solidFill>
              </a:rPr>
              <a:t>role of Reporter, Staff or Manager.</a:t>
            </a:r>
            <a:endParaRPr lang="en-AU" sz="1200" b="1">
              <a:solidFill>
                <a:schemeClr val="accent4">
                  <a:lumMod val="50000"/>
                </a:schemeClr>
              </a:solidFill>
              <a:cs typeface="Arial"/>
            </a:endParaRPr>
          </a:p>
          <a:p>
            <a:pPr marL="214313" indent="-214313" algn="just">
              <a:buFont typeface="Arial" panose="020B0604020202020204" pitchFamily="34" charset="0"/>
              <a:buChar char="•"/>
            </a:pPr>
            <a:endParaRPr lang="en-AU" sz="1200">
              <a:solidFill>
                <a:schemeClr val="accent4">
                  <a:lumMod val="50000"/>
                </a:schemeClr>
              </a:solidFill>
            </a:endParaRPr>
          </a:p>
          <a:p>
            <a:pPr marL="214313" indent="-214313" algn="just">
              <a:buFont typeface="Arial" panose="020B0604020202020204" pitchFamily="34" charset="0"/>
              <a:buChar char="•"/>
            </a:pPr>
            <a:r>
              <a:rPr lang="en-AU" sz="1200">
                <a:solidFill>
                  <a:schemeClr val="accent4">
                    <a:lumMod val="50000"/>
                  </a:schemeClr>
                </a:solidFill>
              </a:rPr>
              <a:t>Speak to your local VHIMS CS administrator if you think you need a different system role.</a:t>
            </a:r>
            <a:endParaRPr lang="en-AU" sz="1200">
              <a:solidFill>
                <a:schemeClr val="accent4">
                  <a:lumMod val="50000"/>
                </a:schemeClr>
              </a:solidFill>
              <a:cs typeface="Arial"/>
            </a:endParaRPr>
          </a:p>
          <a:p>
            <a:pPr marL="214313" indent="-214313" algn="just">
              <a:buFont typeface="Arial" panose="020B0604020202020204" pitchFamily="34" charset="0"/>
              <a:buChar char="•"/>
            </a:pPr>
            <a:endParaRPr lang="en-AU" sz="1200">
              <a:solidFill>
                <a:schemeClr val="accent4">
                  <a:lumMod val="50000"/>
                </a:schemeClr>
              </a:solidFill>
            </a:endParaRPr>
          </a:p>
          <a:p>
            <a:pPr marL="214313" indent="-214313" algn="just">
              <a:buFont typeface="Arial" panose="020B0604020202020204" pitchFamily="34" charset="0"/>
              <a:buChar char="•"/>
            </a:pPr>
            <a:r>
              <a:rPr lang="en-AU" sz="1200">
                <a:solidFill>
                  <a:schemeClr val="accent4">
                    <a:lumMod val="50000"/>
                  </a:schemeClr>
                </a:solidFill>
              </a:rPr>
              <a:t>You can find </a:t>
            </a:r>
            <a:r>
              <a:rPr lang="en-AU" sz="1200" b="1">
                <a:solidFill>
                  <a:schemeClr val="accent4">
                    <a:lumMod val="50000"/>
                  </a:schemeClr>
                </a:solidFill>
              </a:rPr>
              <a:t>more information </a:t>
            </a:r>
            <a:r>
              <a:rPr lang="en-AU" sz="1200">
                <a:solidFill>
                  <a:schemeClr val="accent4">
                    <a:lumMod val="50000"/>
                  </a:schemeClr>
                </a:solidFill>
              </a:rPr>
              <a:t>in the </a:t>
            </a:r>
            <a:r>
              <a:rPr lang="en-AU" sz="1200" b="1" i="1">
                <a:solidFill>
                  <a:schemeClr val="accent4">
                    <a:lumMod val="50000"/>
                  </a:schemeClr>
                </a:solidFill>
              </a:rPr>
              <a:t>Roles and Permissions </a:t>
            </a:r>
            <a:r>
              <a:rPr lang="en-AU" sz="1200" b="1">
                <a:solidFill>
                  <a:schemeClr val="accent4">
                    <a:lumMod val="50000"/>
                  </a:schemeClr>
                </a:solidFill>
              </a:rPr>
              <a:t>resource</a:t>
            </a:r>
            <a:r>
              <a:rPr lang="en-AU" sz="1200">
                <a:solidFill>
                  <a:schemeClr val="accent4">
                    <a:lumMod val="50000"/>
                  </a:schemeClr>
                </a:solidFill>
              </a:rPr>
              <a:t>.</a:t>
            </a:r>
          </a:p>
          <a:p>
            <a:endParaRPr lang="en-AU" sz="1200">
              <a:solidFill>
                <a:schemeClr val="accent4">
                  <a:lumMod val="50000"/>
                </a:schemeClr>
              </a:solidFill>
            </a:endParaRPr>
          </a:p>
        </p:txBody>
      </p:sp>
    </p:spTree>
    <p:extLst>
      <p:ext uri="{BB962C8B-B14F-4D97-AF65-F5344CB8AC3E}">
        <p14:creationId xmlns:p14="http://schemas.microsoft.com/office/powerpoint/2010/main" val="3445295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AC08B4-7A52-C3D9-5191-6A14E03C66CB}"/>
              </a:ext>
            </a:extLst>
          </p:cNvPr>
          <p:cNvPicPr>
            <a:picLocks noChangeAspect="1"/>
          </p:cNvPicPr>
          <p:nvPr/>
        </p:nvPicPr>
        <p:blipFill>
          <a:blip r:embed="rId3"/>
          <a:stretch>
            <a:fillRect/>
          </a:stretch>
        </p:blipFill>
        <p:spPr>
          <a:xfrm>
            <a:off x="4462164" y="777383"/>
            <a:ext cx="4136660" cy="331470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66F1A19C-F0A8-1E1E-416C-1D3BCB0B3B14}"/>
              </a:ext>
            </a:extLst>
          </p:cNvPr>
          <p:cNvSpPr>
            <a:spLocks noGrp="1"/>
          </p:cNvSpPr>
          <p:nvPr>
            <p:ph type="title"/>
          </p:nvPr>
        </p:nvSpPr>
        <p:spPr/>
        <p:txBody>
          <a:bodyPr/>
          <a:lstStyle/>
          <a:p>
            <a:r>
              <a:rPr lang="en-AU"/>
              <a:t>Profile delegation</a:t>
            </a:r>
            <a:endParaRPr lang="en-GB"/>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70</a:t>
            </a:fld>
            <a:endParaRPr lang="en-US"/>
          </a:p>
        </p:txBody>
      </p:sp>
      <p:sp>
        <p:nvSpPr>
          <p:cNvPr id="9" name="Rectangle 8">
            <a:extLst>
              <a:ext uri="{FF2B5EF4-FFF2-40B4-BE49-F238E27FC236}">
                <a16:creationId xmlns:a16="http://schemas.microsoft.com/office/drawing/2014/main" id="{2EDB4580-2F18-4B95-920F-A95A35457C89}"/>
              </a:ext>
            </a:extLst>
          </p:cNvPr>
          <p:cNvSpPr/>
          <p:nvPr/>
        </p:nvSpPr>
        <p:spPr>
          <a:xfrm>
            <a:off x="5465135" y="1905393"/>
            <a:ext cx="565357" cy="2065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2" name="TextBox 11">
            <a:extLst>
              <a:ext uri="{FF2B5EF4-FFF2-40B4-BE49-F238E27FC236}">
                <a16:creationId xmlns:a16="http://schemas.microsoft.com/office/drawing/2014/main" id="{60BB7C50-923F-416E-994E-523BF27683F3}"/>
              </a:ext>
            </a:extLst>
          </p:cNvPr>
          <p:cNvSpPr txBox="1"/>
          <p:nvPr/>
        </p:nvSpPr>
        <p:spPr>
          <a:xfrm>
            <a:off x="379581" y="946272"/>
            <a:ext cx="3490342" cy="3077766"/>
          </a:xfrm>
          <a:prstGeom prst="rect">
            <a:avLst/>
          </a:prstGeom>
          <a:noFill/>
        </p:spPr>
        <p:txBody>
          <a:bodyPr wrap="square" rtlCol="0">
            <a:spAutoFit/>
          </a:bodyPr>
          <a:lstStyle/>
          <a:p>
            <a:pPr marL="257175" indent="-257175" algn="just">
              <a:spcBef>
                <a:spcPts val="600"/>
              </a:spcBef>
              <a:spcAft>
                <a:spcPts val="600"/>
              </a:spcAft>
              <a:buFont typeface="Arial" panose="020B0604020202020204" pitchFamily="34" charset="0"/>
              <a:buChar char="•"/>
            </a:pPr>
            <a:r>
              <a:rPr lang="en-AU" sz="1200">
                <a:solidFill>
                  <a:schemeClr val="accent4">
                    <a:lumMod val="50000"/>
                  </a:schemeClr>
                </a:solidFill>
              </a:rPr>
              <a:t>Check the box to ‘Delegate?’</a:t>
            </a:r>
          </a:p>
          <a:p>
            <a:pPr marL="257175" indent="-257175" algn="just">
              <a:spcBef>
                <a:spcPts val="600"/>
              </a:spcBef>
              <a:spcAft>
                <a:spcPts val="600"/>
              </a:spcAft>
              <a:buFont typeface="Arial" panose="020B0604020202020204" pitchFamily="34" charset="0"/>
              <a:buChar char="•"/>
            </a:pPr>
            <a:r>
              <a:rPr lang="en-AU" sz="1200">
                <a:solidFill>
                  <a:schemeClr val="accent4">
                    <a:lumMod val="50000"/>
                  </a:schemeClr>
                </a:solidFill>
              </a:rPr>
              <a:t>Start typing the name of who the user would like to delegate to in the ‘delegate to’ field.</a:t>
            </a:r>
          </a:p>
          <a:p>
            <a:pPr marL="257175" indent="-257175" algn="just">
              <a:spcBef>
                <a:spcPts val="600"/>
              </a:spcBef>
              <a:spcAft>
                <a:spcPts val="600"/>
              </a:spcAft>
              <a:buFont typeface="Arial" panose="020B0604020202020204" pitchFamily="34" charset="0"/>
              <a:buChar char="•"/>
            </a:pPr>
            <a:r>
              <a:rPr lang="en-AU" sz="1200">
                <a:solidFill>
                  <a:schemeClr val="accent4">
                    <a:lumMod val="50000"/>
                  </a:schemeClr>
                </a:solidFill>
              </a:rPr>
              <a:t>Delegation can only be for a period of time – enter a start date (the start date must be greater than today).</a:t>
            </a:r>
          </a:p>
          <a:p>
            <a:pPr marL="257175" indent="-257175" algn="just">
              <a:spcBef>
                <a:spcPts val="600"/>
              </a:spcBef>
              <a:spcAft>
                <a:spcPts val="600"/>
              </a:spcAft>
              <a:buFont typeface="Arial" panose="020B0604020202020204" pitchFamily="34" charset="0"/>
              <a:buChar char="•"/>
            </a:pPr>
            <a:r>
              <a:rPr lang="en-AU" sz="1200">
                <a:solidFill>
                  <a:schemeClr val="accent4">
                    <a:lumMod val="50000"/>
                  </a:schemeClr>
                </a:solidFill>
              </a:rPr>
              <a:t>Enter an end date (if known). If an end date is not specified it will be an ongoing delegation.</a:t>
            </a:r>
          </a:p>
          <a:p>
            <a:pPr marL="257175" indent="-257175" algn="just">
              <a:spcBef>
                <a:spcPts val="600"/>
              </a:spcBef>
              <a:spcAft>
                <a:spcPts val="600"/>
              </a:spcAft>
              <a:buFont typeface="Arial" panose="020B0604020202020204" pitchFamily="34" charset="0"/>
              <a:buChar char="•"/>
            </a:pPr>
            <a:r>
              <a:rPr lang="en-AU" sz="1200">
                <a:solidFill>
                  <a:schemeClr val="accent4">
                    <a:lumMod val="50000"/>
                  </a:schemeClr>
                </a:solidFill>
              </a:rPr>
              <a:t>Select 		         to save your changes.</a:t>
            </a:r>
          </a:p>
          <a:p>
            <a:pPr marL="257175" indent="-257175" algn="just">
              <a:spcBef>
                <a:spcPts val="600"/>
              </a:spcBef>
              <a:spcAft>
                <a:spcPts val="600"/>
              </a:spcAft>
              <a:buFont typeface="Arial" panose="020B0604020202020204" pitchFamily="34" charset="0"/>
              <a:buChar char="•"/>
            </a:pPr>
            <a:r>
              <a:rPr lang="en-AU" sz="1200">
                <a:solidFill>
                  <a:schemeClr val="accent4">
                    <a:lumMod val="50000"/>
                  </a:schemeClr>
                </a:solidFill>
              </a:rPr>
              <a:t>To cancel a delegation, de-select the box ‘Delegate?’. </a:t>
            </a:r>
          </a:p>
        </p:txBody>
      </p:sp>
      <p:graphicFrame>
        <p:nvGraphicFramePr>
          <p:cNvPr id="11" name="Table 10">
            <a:extLst>
              <a:ext uri="{FF2B5EF4-FFF2-40B4-BE49-F238E27FC236}">
                <a16:creationId xmlns:a16="http://schemas.microsoft.com/office/drawing/2014/main" id="{77938F56-B093-4051-AD49-26ABB33B37C7}"/>
              </a:ext>
            </a:extLst>
          </p:cNvPr>
          <p:cNvGraphicFramePr>
            <a:graphicFrameLocks noGrp="1"/>
          </p:cNvGraphicFramePr>
          <p:nvPr>
            <p:extLst>
              <p:ext uri="{D42A27DB-BD31-4B8C-83A1-F6EECF244321}">
                <p14:modId xmlns:p14="http://schemas.microsoft.com/office/powerpoint/2010/main" val="3175067542"/>
              </p:ext>
            </p:extLst>
          </p:nvPr>
        </p:nvGraphicFramePr>
        <p:xfrm>
          <a:off x="953598" y="4238202"/>
          <a:ext cx="7236804" cy="501294"/>
        </p:xfrm>
        <a:graphic>
          <a:graphicData uri="http://schemas.openxmlformats.org/drawingml/2006/table">
            <a:tbl>
              <a:tblPr firstRow="1" bandRow="1">
                <a:tableStyleId>{93296810-A885-4BE3-A3E7-6D5BEEA58F35}</a:tableStyleId>
              </a:tblPr>
              <a:tblGrid>
                <a:gridCol w="540060">
                  <a:extLst>
                    <a:ext uri="{9D8B030D-6E8A-4147-A177-3AD203B41FA5}">
                      <a16:colId xmlns:a16="http://schemas.microsoft.com/office/drawing/2014/main" val="3504109914"/>
                    </a:ext>
                  </a:extLst>
                </a:gridCol>
                <a:gridCol w="6696744">
                  <a:extLst>
                    <a:ext uri="{9D8B030D-6E8A-4147-A177-3AD203B41FA5}">
                      <a16:colId xmlns:a16="http://schemas.microsoft.com/office/drawing/2014/main" val="2439419981"/>
                    </a:ext>
                  </a:extLst>
                </a:gridCol>
              </a:tblGrid>
              <a:tr h="5012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solidFill>
                            <a:schemeClr val="bg1"/>
                          </a:solidFill>
                        </a:rPr>
                        <a:t>A user can only have one delegation. If you can’t find their name in the ‘Delegate to’ field, they may have already been delegated to by another user. </a:t>
                      </a:r>
                      <a:endParaRPr lang="en-AU" sz="1400" i="0">
                        <a:solidFill>
                          <a:schemeClr val="bg1"/>
                        </a:solidFill>
                      </a:endParaRPr>
                    </a:p>
                  </a:txBody>
                  <a:tcPr marL="68580" marR="68580" marT="34290" marB="34290" anchor="ctr"/>
                </a:tc>
                <a:extLst>
                  <a:ext uri="{0D108BD9-81ED-4DB2-BD59-A6C34878D82A}">
                    <a16:rowId xmlns:a16="http://schemas.microsoft.com/office/drawing/2014/main" val="3591966421"/>
                  </a:ext>
                </a:extLst>
              </a:tr>
            </a:tbl>
          </a:graphicData>
        </a:graphic>
      </p:graphicFrame>
      <p:pic>
        <p:nvPicPr>
          <p:cNvPr id="10" name="Picture 9">
            <a:extLst>
              <a:ext uri="{FF2B5EF4-FFF2-40B4-BE49-F238E27FC236}">
                <a16:creationId xmlns:a16="http://schemas.microsoft.com/office/drawing/2014/main" id="{554BB7C3-F04D-49C0-8B80-2815B06917F2}"/>
              </a:ext>
            </a:extLst>
          </p:cNvPr>
          <p:cNvPicPr>
            <a:picLocks noChangeAspect="1"/>
          </p:cNvPicPr>
          <p:nvPr/>
        </p:nvPicPr>
        <p:blipFill>
          <a:blip r:embed="rId4"/>
          <a:stretch>
            <a:fillRect/>
          </a:stretch>
        </p:blipFill>
        <p:spPr>
          <a:xfrm>
            <a:off x="1213476" y="3223412"/>
            <a:ext cx="992981" cy="228600"/>
          </a:xfrm>
          <a:prstGeom prst="rect">
            <a:avLst/>
          </a:prstGeom>
        </p:spPr>
      </p:pic>
      <p:sp>
        <p:nvSpPr>
          <p:cNvPr id="14" name="Rectangle 13">
            <a:extLst>
              <a:ext uri="{FF2B5EF4-FFF2-40B4-BE49-F238E27FC236}">
                <a16:creationId xmlns:a16="http://schemas.microsoft.com/office/drawing/2014/main" id="{53125A30-D0E5-4EFF-BCD0-26897B305527}"/>
              </a:ext>
            </a:extLst>
          </p:cNvPr>
          <p:cNvSpPr/>
          <p:nvPr/>
        </p:nvSpPr>
        <p:spPr>
          <a:xfrm>
            <a:off x="6746929" y="204205"/>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sp>
        <p:nvSpPr>
          <p:cNvPr id="19" name="Rectangle 18">
            <a:extLst>
              <a:ext uri="{FF2B5EF4-FFF2-40B4-BE49-F238E27FC236}">
                <a16:creationId xmlns:a16="http://schemas.microsoft.com/office/drawing/2014/main" id="{2D1ABB33-36C6-4F24-839B-1D1D6595D868}"/>
              </a:ext>
            </a:extLst>
          </p:cNvPr>
          <p:cNvSpPr/>
          <p:nvPr/>
        </p:nvSpPr>
        <p:spPr>
          <a:xfrm>
            <a:off x="7861005" y="3858069"/>
            <a:ext cx="672584" cy="2065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22664237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Logging Off</a:t>
            </a:r>
          </a:p>
          <a:p>
            <a:endParaRPr lang="en-AU"/>
          </a:p>
        </p:txBody>
      </p:sp>
      <p:sp>
        <p:nvSpPr>
          <p:cNvPr id="5" name="Title 4" hidden="1">
            <a:extLst>
              <a:ext uri="{FF2B5EF4-FFF2-40B4-BE49-F238E27FC236}">
                <a16:creationId xmlns:a16="http://schemas.microsoft.com/office/drawing/2014/main" id="{0E6B4C0F-0FCB-46AB-BC94-B8523889F034}"/>
              </a:ext>
            </a:extLst>
          </p:cNvPr>
          <p:cNvSpPr>
            <a:spLocks noGrp="1"/>
          </p:cNvSpPr>
          <p:nvPr>
            <p:ph type="title" idx="4294967295"/>
          </p:nvPr>
        </p:nvSpPr>
        <p:spPr>
          <a:xfrm>
            <a:off x="0" y="-117475"/>
            <a:ext cx="7199313" cy="809625"/>
          </a:xfrm>
          <a:prstGeom prst="rect">
            <a:avLst/>
          </a:prstGeom>
        </p:spPr>
        <p:txBody>
          <a:bodyPr/>
          <a:lstStyle/>
          <a:p>
            <a:r>
              <a:rPr lang="en-AU"/>
              <a:t>Logging off</a:t>
            </a:r>
          </a:p>
        </p:txBody>
      </p:sp>
      <p:sp>
        <p:nvSpPr>
          <p:cNvPr id="2" name="Slide Number Placeholder 1"/>
          <p:cNvSpPr>
            <a:spLocks noGrp="1"/>
          </p:cNvSpPr>
          <p:nvPr>
            <p:ph type="sldNum" sz="quarter" idx="4294967295"/>
          </p:nvPr>
        </p:nvSpPr>
        <p:spPr>
          <a:xfrm>
            <a:off x="8604250" y="4865688"/>
            <a:ext cx="539750" cy="280987"/>
          </a:xfrm>
        </p:spPr>
        <p:txBody>
          <a:bodyPr/>
          <a:lstStyle/>
          <a:p>
            <a:fld id="{9E9F96A1-AF88-AB4F-B31E-D7FDBED0BD95}" type="slidenum">
              <a:rPr lang="en-US" smtClean="0"/>
              <a:pPr/>
              <a:t>71</a:t>
            </a:fld>
            <a:endParaRPr lang="en-US"/>
          </a:p>
        </p:txBody>
      </p:sp>
    </p:spTree>
    <p:extLst>
      <p:ext uri="{BB962C8B-B14F-4D97-AF65-F5344CB8AC3E}">
        <p14:creationId xmlns:p14="http://schemas.microsoft.com/office/powerpoint/2010/main" val="23515239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F0CB16-1EAD-4543-87E3-DA2C110977E2}"/>
              </a:ext>
            </a:extLst>
          </p:cNvPr>
          <p:cNvPicPr>
            <a:picLocks noChangeAspect="1"/>
          </p:cNvPicPr>
          <p:nvPr/>
        </p:nvPicPr>
        <p:blipFill>
          <a:blip r:embed="rId3"/>
          <a:stretch>
            <a:fillRect/>
          </a:stretch>
        </p:blipFill>
        <p:spPr>
          <a:xfrm>
            <a:off x="2712034" y="1218882"/>
            <a:ext cx="3719933" cy="2158682"/>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4231FAD5-AAB2-4A32-A6CD-FD3FF844C943}"/>
              </a:ext>
            </a:extLst>
          </p:cNvPr>
          <p:cNvSpPr>
            <a:spLocks noGrp="1"/>
          </p:cNvSpPr>
          <p:nvPr>
            <p:ph type="title"/>
          </p:nvPr>
        </p:nvSpPr>
        <p:spPr/>
        <p:txBody>
          <a:bodyPr/>
          <a:lstStyle/>
          <a:p>
            <a:r>
              <a:rPr lang="en-AU"/>
              <a:t>Logging off</a:t>
            </a:r>
          </a:p>
        </p:txBody>
      </p:sp>
      <p:sp>
        <p:nvSpPr>
          <p:cNvPr id="4" name="Footer Placeholder 3"/>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72</a:t>
            </a:fld>
            <a:endParaRPr lang="en-US"/>
          </a:p>
        </p:txBody>
      </p:sp>
      <p:sp>
        <p:nvSpPr>
          <p:cNvPr id="9" name="Rectangle 8"/>
          <p:cNvSpPr/>
          <p:nvPr/>
        </p:nvSpPr>
        <p:spPr>
          <a:xfrm>
            <a:off x="5760132" y="1211097"/>
            <a:ext cx="199685" cy="1481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5" name="Text Placeholder 4">
            <a:extLst>
              <a:ext uri="{FF2B5EF4-FFF2-40B4-BE49-F238E27FC236}">
                <a16:creationId xmlns:a16="http://schemas.microsoft.com/office/drawing/2014/main" id="{3623F124-6E21-4C23-8669-96F8F7B6418F}"/>
              </a:ext>
            </a:extLst>
          </p:cNvPr>
          <p:cNvSpPr txBox="1">
            <a:spLocks/>
          </p:cNvSpPr>
          <p:nvPr/>
        </p:nvSpPr>
        <p:spPr>
          <a:xfrm>
            <a:off x="359533" y="843558"/>
            <a:ext cx="7992887" cy="515645"/>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Remember to log off the system by selecting the arrow next to your name in the top right corner and choosing ‘Log out’.</a:t>
            </a:r>
          </a:p>
        </p:txBody>
      </p:sp>
      <p:sp>
        <p:nvSpPr>
          <p:cNvPr id="18" name="Text Placeholder 4">
            <a:extLst>
              <a:ext uri="{FF2B5EF4-FFF2-40B4-BE49-F238E27FC236}">
                <a16:creationId xmlns:a16="http://schemas.microsoft.com/office/drawing/2014/main" id="{99C5DD40-8F85-465B-A102-1E638BB393D3}"/>
              </a:ext>
            </a:extLst>
          </p:cNvPr>
          <p:cNvSpPr txBox="1">
            <a:spLocks/>
          </p:cNvSpPr>
          <p:nvPr/>
        </p:nvSpPr>
        <p:spPr>
          <a:xfrm>
            <a:off x="296634" y="3471929"/>
            <a:ext cx="7992887" cy="810090"/>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If you don’t log off, the next time you attempt to log in, you may need to log out and back in to refresh the session.</a:t>
            </a:r>
          </a:p>
          <a:p>
            <a:pPr>
              <a:spcAft>
                <a:spcPts val="450"/>
              </a:spcAft>
            </a:pPr>
            <a:endParaRPr lang="en-AU" sz="1200" b="0">
              <a:solidFill>
                <a:schemeClr val="accent4">
                  <a:lumMod val="50000"/>
                </a:schemeClr>
              </a:solidFill>
            </a:endParaRPr>
          </a:p>
        </p:txBody>
      </p:sp>
      <p:pic>
        <p:nvPicPr>
          <p:cNvPr id="19" name="Picture 18">
            <a:extLst>
              <a:ext uri="{FF2B5EF4-FFF2-40B4-BE49-F238E27FC236}">
                <a16:creationId xmlns:a16="http://schemas.microsoft.com/office/drawing/2014/main" id="{70666130-2BB4-4C39-8088-BA5093E1FEFC}"/>
              </a:ext>
            </a:extLst>
          </p:cNvPr>
          <p:cNvPicPr>
            <a:picLocks noChangeAspect="1"/>
          </p:cNvPicPr>
          <p:nvPr/>
        </p:nvPicPr>
        <p:blipFill>
          <a:blip r:embed="rId4"/>
          <a:stretch>
            <a:fillRect/>
          </a:stretch>
        </p:blipFill>
        <p:spPr>
          <a:xfrm>
            <a:off x="3118284" y="3816427"/>
            <a:ext cx="2907431" cy="967030"/>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2A1E7B2D-AC15-4E2B-81CF-6B05D64025F6}"/>
              </a:ext>
            </a:extLst>
          </p:cNvPr>
          <p:cNvSpPr/>
          <p:nvPr/>
        </p:nvSpPr>
        <p:spPr>
          <a:xfrm>
            <a:off x="5490102" y="1430951"/>
            <a:ext cx="432048" cy="1481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20945104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0B715F-0C33-E246-9E6E-B6F8E7833C04}"/>
              </a:ext>
            </a:extLst>
          </p:cNvPr>
          <p:cNvSpPr>
            <a:spLocks noGrp="1"/>
          </p:cNvSpPr>
          <p:nvPr>
            <p:ph idx="1"/>
          </p:nvPr>
        </p:nvSpPr>
        <p:spPr>
          <a:xfrm>
            <a:off x="2744220" y="1123626"/>
            <a:ext cx="4752409" cy="534530"/>
          </a:xfrm>
        </p:spPr>
        <p:txBody>
          <a:bodyPr/>
          <a:lstStyle/>
          <a:p>
            <a:r>
              <a:rPr lang="en-US" sz="3300"/>
              <a:t>For further information</a:t>
            </a:r>
          </a:p>
        </p:txBody>
      </p:sp>
      <p:sp>
        <p:nvSpPr>
          <p:cNvPr id="4" name="Text Placeholder 3">
            <a:extLst>
              <a:ext uri="{FF2B5EF4-FFF2-40B4-BE49-F238E27FC236}">
                <a16:creationId xmlns:a16="http://schemas.microsoft.com/office/drawing/2014/main" id="{5AB2DC40-5C0A-1345-8694-582A317EDEF1}"/>
              </a:ext>
            </a:extLst>
          </p:cNvPr>
          <p:cNvSpPr>
            <a:spLocks noGrp="1"/>
          </p:cNvSpPr>
          <p:nvPr>
            <p:ph type="body" sz="quarter" idx="4294967295"/>
          </p:nvPr>
        </p:nvSpPr>
        <p:spPr>
          <a:xfrm>
            <a:off x="2271488" y="3770844"/>
            <a:ext cx="954805" cy="181239"/>
          </a:xfrm>
        </p:spPr>
        <p:txBody>
          <a:bodyPr/>
          <a:lstStyle/>
          <a:p>
            <a:pPr algn="ctr"/>
            <a:r>
              <a:rPr lang="en-US" sz="1000"/>
              <a:t>1800 848 900</a:t>
            </a:r>
          </a:p>
        </p:txBody>
      </p:sp>
      <p:sp>
        <p:nvSpPr>
          <p:cNvPr id="5" name="Text Placeholder 4">
            <a:extLst>
              <a:ext uri="{FF2B5EF4-FFF2-40B4-BE49-F238E27FC236}">
                <a16:creationId xmlns:a16="http://schemas.microsoft.com/office/drawing/2014/main" id="{97A818F5-83A0-2E4C-B74F-95BD02713033}"/>
              </a:ext>
            </a:extLst>
          </p:cNvPr>
          <p:cNvSpPr>
            <a:spLocks noGrp="1"/>
          </p:cNvSpPr>
          <p:nvPr>
            <p:ph type="body" sz="quarter" idx="4294967295"/>
          </p:nvPr>
        </p:nvSpPr>
        <p:spPr>
          <a:xfrm>
            <a:off x="6530454" y="3770844"/>
            <a:ext cx="2003946" cy="292345"/>
          </a:xfrm>
        </p:spPr>
        <p:txBody>
          <a:bodyPr/>
          <a:lstStyle/>
          <a:p>
            <a:pPr algn="ctr"/>
            <a:r>
              <a:rPr lang="en-US" sz="1000">
                <a:solidFill>
                  <a:schemeClr val="accent4">
                    <a:lumMod val="50000"/>
                  </a:schemeClr>
                </a:solidFill>
                <a:ea typeface="ＭＳ Ｐゴシック"/>
                <a:cs typeface="Arial"/>
                <a:hlinkClick r:id="rId3">
                  <a:extLst>
                    <a:ext uri="{A12FA001-AC4F-418D-AE19-62706E023703}">
                      <ahyp:hlinkClr xmlns:ahyp="http://schemas.microsoft.com/office/drawing/2018/hyperlinkcolor" val="tx"/>
                    </a:ext>
                  </a:extLst>
                </a:hlinkClick>
              </a:rPr>
              <a:t>vhims@support.vic.gov.au</a:t>
            </a:r>
            <a:endParaRPr lang="en-US" sz="1000">
              <a:cs typeface="Arial"/>
            </a:endParaRPr>
          </a:p>
        </p:txBody>
      </p:sp>
      <p:sp>
        <p:nvSpPr>
          <p:cNvPr id="7" name="Title 6" hidden="1">
            <a:extLst>
              <a:ext uri="{FF2B5EF4-FFF2-40B4-BE49-F238E27FC236}">
                <a16:creationId xmlns:a16="http://schemas.microsoft.com/office/drawing/2014/main" id="{0DD2C315-B962-4721-9B0F-B4BDB4FBD8F9}"/>
              </a:ext>
            </a:extLst>
          </p:cNvPr>
          <p:cNvSpPr>
            <a:spLocks noGrp="1"/>
          </p:cNvSpPr>
          <p:nvPr>
            <p:ph type="title"/>
          </p:nvPr>
        </p:nvSpPr>
        <p:spPr>
          <a:prstGeom prst="rect">
            <a:avLst/>
          </a:prstGeom>
        </p:spPr>
        <p:txBody>
          <a:bodyPr/>
          <a:lstStyle/>
          <a:p>
            <a:r>
              <a:rPr lang="en-AU"/>
              <a:t>For further information</a:t>
            </a:r>
          </a:p>
        </p:txBody>
      </p:sp>
      <p:sp>
        <p:nvSpPr>
          <p:cNvPr id="6" name="Text Placeholder 5">
            <a:extLst>
              <a:ext uri="{FF2B5EF4-FFF2-40B4-BE49-F238E27FC236}">
                <a16:creationId xmlns:a16="http://schemas.microsoft.com/office/drawing/2014/main" id="{FD41A34D-5107-8D48-BF12-718F060816E7}"/>
              </a:ext>
            </a:extLst>
          </p:cNvPr>
          <p:cNvSpPr>
            <a:spLocks noGrp="1"/>
          </p:cNvSpPr>
          <p:nvPr>
            <p:ph type="body" sz="quarter" idx="4294967295"/>
          </p:nvPr>
        </p:nvSpPr>
        <p:spPr>
          <a:xfrm>
            <a:off x="3485007" y="3770844"/>
            <a:ext cx="2925513" cy="181239"/>
          </a:xfrm>
        </p:spPr>
        <p:txBody>
          <a:bodyPr/>
          <a:lstStyle/>
          <a:p>
            <a:pPr algn="ctr"/>
            <a:r>
              <a:rPr lang="en-AU" sz="1000" dirty="0">
                <a:solidFill>
                  <a:schemeClr val="accent4">
                    <a:lumMod val="50000"/>
                  </a:schemeClr>
                </a:solidFill>
                <a:hlinkClick r:id="rId4"/>
              </a:rPr>
              <a:t>VHIMS CS education and training resources</a:t>
            </a:r>
            <a:endParaRPr lang="en-US" sz="1000" dirty="0">
              <a:solidFill>
                <a:schemeClr val="accent4">
                  <a:lumMod val="50000"/>
                </a:schemeClr>
              </a:solidFill>
            </a:endParaRPr>
          </a:p>
        </p:txBody>
      </p:sp>
      <p:sp>
        <p:nvSpPr>
          <p:cNvPr id="3" name="Text Placeholder 2">
            <a:extLst>
              <a:ext uri="{FF2B5EF4-FFF2-40B4-BE49-F238E27FC236}">
                <a16:creationId xmlns:a16="http://schemas.microsoft.com/office/drawing/2014/main" id="{81256F45-0BD4-2342-8B7A-3760A0B84DDD}"/>
              </a:ext>
            </a:extLst>
          </p:cNvPr>
          <p:cNvSpPr>
            <a:spLocks noGrp="1"/>
          </p:cNvSpPr>
          <p:nvPr>
            <p:ph type="body" sz="quarter" idx="4294967295"/>
          </p:nvPr>
        </p:nvSpPr>
        <p:spPr>
          <a:xfrm>
            <a:off x="3190747" y="1770888"/>
            <a:ext cx="3514035" cy="1058150"/>
          </a:xfrm>
        </p:spPr>
        <p:txBody>
          <a:bodyPr/>
          <a:lstStyle/>
          <a:p>
            <a:r>
              <a:rPr lang="en-US" sz="1000"/>
              <a:t>Contact your local VHIMS CS administrator </a:t>
            </a:r>
          </a:p>
          <a:p>
            <a:r>
              <a:rPr lang="en-US" sz="1000">
                <a:solidFill>
                  <a:schemeClr val="accent4">
                    <a:lumMod val="50000"/>
                  </a:schemeClr>
                </a:solidFill>
                <a:ea typeface="ＭＳ Ｐゴシック"/>
              </a:rPr>
              <a:t>Contact the VHIMS team: </a:t>
            </a:r>
            <a:r>
              <a:rPr lang="en-US" sz="1000">
                <a:solidFill>
                  <a:schemeClr val="accent4">
                    <a:lumMod val="50000"/>
                  </a:schemeClr>
                </a:solidFill>
                <a:ea typeface="ＭＳ Ｐゴシック"/>
                <a:hlinkClick r:id="rId5">
                  <a:extLst>
                    <a:ext uri="{A12FA001-AC4F-418D-AE19-62706E023703}">
                      <ahyp:hlinkClr xmlns:ahyp="http://schemas.microsoft.com/office/drawing/2018/hyperlinkcolor" val="tx"/>
                    </a:ext>
                  </a:extLst>
                </a:hlinkClick>
              </a:rPr>
              <a:t>vhims2@vahi.vic.gov.au</a:t>
            </a:r>
            <a:endParaRPr lang="en-US" sz="1000">
              <a:solidFill>
                <a:schemeClr val="accent4">
                  <a:lumMod val="50000"/>
                </a:schemeClr>
              </a:solidFill>
              <a:ea typeface="ＭＳ Ｐゴシック"/>
            </a:endParaRPr>
          </a:p>
          <a:p>
            <a:r>
              <a:rPr lang="en-US" sz="1000"/>
              <a:t>Contact VHIMS Support using the details below: </a:t>
            </a:r>
          </a:p>
        </p:txBody>
      </p:sp>
      <p:sp>
        <p:nvSpPr>
          <p:cNvPr id="10" name="Rectangle 9">
            <a:extLst>
              <a:ext uri="{FF2B5EF4-FFF2-40B4-BE49-F238E27FC236}">
                <a16:creationId xmlns:a16="http://schemas.microsoft.com/office/drawing/2014/main" id="{5FA53B9E-7449-CDF4-BD7C-52BE6AC61FAD}"/>
              </a:ext>
            </a:extLst>
          </p:cNvPr>
          <p:cNvSpPr>
            <a:spLocks noGrp="1" noRot="1" noMove="1" noResize="1" noEditPoints="1" noAdjustHandles="1" noChangeArrowheads="1" noChangeShapeType="1"/>
          </p:cNvSpPr>
          <p:nvPr/>
        </p:nvSpPr>
        <p:spPr>
          <a:xfrm>
            <a:off x="0" y="0"/>
            <a:ext cx="9144000" cy="7938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D735702-F8D0-F2B5-0B74-2EFE85BD81EA}"/>
              </a:ext>
            </a:extLst>
          </p:cNvPr>
          <p:cNvPicPr>
            <a:picLocks noGrp="1" noRot="1" noChangeAspect="1" noMove="1" noResize="1" noEditPoints="1" noAdjustHandles="1" noChangeArrowheads="1" noChangeShapeType="1" noCrop="1"/>
          </p:cNvPicPr>
          <p:nvPr/>
        </p:nvPicPr>
        <p:blipFill>
          <a:blip r:embed="rId6"/>
          <a:srcRect t="1842"/>
          <a:stretch/>
        </p:blipFill>
        <p:spPr>
          <a:xfrm>
            <a:off x="0" y="0"/>
            <a:ext cx="2391318" cy="5143500"/>
          </a:xfrm>
          <a:prstGeom prst="rect">
            <a:avLst/>
          </a:prstGeom>
        </p:spPr>
      </p:pic>
      <p:pic>
        <p:nvPicPr>
          <p:cNvPr id="12" name="Graphic 11" descr="Telephone with solid fill">
            <a:extLst>
              <a:ext uri="{FF2B5EF4-FFF2-40B4-BE49-F238E27FC236}">
                <a16:creationId xmlns:a16="http://schemas.microsoft.com/office/drawing/2014/main" id="{D3A33A6A-21BF-DAF4-0327-11A2A16884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88890" y="3091141"/>
            <a:ext cx="720000" cy="720000"/>
          </a:xfrm>
          <a:prstGeom prst="rect">
            <a:avLst/>
          </a:prstGeom>
        </p:spPr>
      </p:pic>
      <p:pic>
        <p:nvPicPr>
          <p:cNvPr id="14" name="Graphic 13" descr="Email with solid fill">
            <a:extLst>
              <a:ext uri="{FF2B5EF4-FFF2-40B4-BE49-F238E27FC236}">
                <a16:creationId xmlns:a16="http://schemas.microsoft.com/office/drawing/2014/main" id="{EFC2B8AC-13F1-FE3C-A776-4CC1A7E58B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34357" y="3091141"/>
            <a:ext cx="596140" cy="596140"/>
          </a:xfrm>
          <a:prstGeom prst="rect">
            <a:avLst/>
          </a:prstGeom>
        </p:spPr>
      </p:pic>
      <p:pic>
        <p:nvPicPr>
          <p:cNvPr id="16" name="Graphic 15" descr="Internet with solid fill">
            <a:extLst>
              <a:ext uri="{FF2B5EF4-FFF2-40B4-BE49-F238E27FC236}">
                <a16:creationId xmlns:a16="http://schemas.microsoft.com/office/drawing/2014/main" id="{CB190275-1931-95E7-7B19-1BADB7D961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87763" y="3091141"/>
            <a:ext cx="720000" cy="720000"/>
          </a:xfrm>
          <a:prstGeom prst="rect">
            <a:avLst/>
          </a:prstGeom>
        </p:spPr>
      </p:pic>
    </p:spTree>
    <p:extLst>
      <p:ext uri="{BB962C8B-B14F-4D97-AF65-F5344CB8AC3E}">
        <p14:creationId xmlns:p14="http://schemas.microsoft.com/office/powerpoint/2010/main" val="216421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2B6D1B-40A3-496C-BF5C-70173D4E2689}"/>
              </a:ext>
            </a:extLst>
          </p:cNvPr>
          <p:cNvSpPr>
            <a:spLocks noGrp="1"/>
          </p:cNvSpPr>
          <p:nvPr>
            <p:ph type="title"/>
          </p:nvPr>
        </p:nvSpPr>
        <p:spPr>
          <a:xfrm>
            <a:off x="539750" y="-116849"/>
            <a:ext cx="8194797" cy="809625"/>
          </a:xfrm>
        </p:spPr>
        <p:txBody>
          <a:bodyPr/>
          <a:lstStyle/>
          <a:p>
            <a:r>
              <a:rPr lang="en-AU"/>
              <a:t>Overview of VHIMS CS system roles and permissions</a:t>
            </a:r>
          </a:p>
        </p:txBody>
      </p:sp>
      <p:sp>
        <p:nvSpPr>
          <p:cNvPr id="6" name="Content Placeholder 5">
            <a:extLst>
              <a:ext uri="{FF2B5EF4-FFF2-40B4-BE49-F238E27FC236}">
                <a16:creationId xmlns:a16="http://schemas.microsoft.com/office/drawing/2014/main" id="{E422F423-8189-D29E-D4B4-72F878977ACA}"/>
              </a:ext>
            </a:extLst>
          </p:cNvPr>
          <p:cNvSpPr>
            <a:spLocks noGrp="1"/>
          </p:cNvSpPr>
          <p:nvPr>
            <p:ph idx="1"/>
          </p:nvPr>
        </p:nvSpPr>
        <p:spPr/>
        <p:txBody>
          <a:bodyPr/>
          <a:lstStyle/>
          <a:p>
            <a:endParaRPr lang="en-GB"/>
          </a:p>
        </p:txBody>
      </p:sp>
      <p:sp>
        <p:nvSpPr>
          <p:cNvPr id="8" name="Footer Placeholder 3">
            <a:extLst>
              <a:ext uri="{FF2B5EF4-FFF2-40B4-BE49-F238E27FC236}">
                <a16:creationId xmlns:a16="http://schemas.microsoft.com/office/drawing/2014/main" id="{E06768DC-0BA5-494F-8B8D-FB5D4DD9BB5D}"/>
              </a:ext>
            </a:extLst>
          </p:cNvPr>
          <p:cNvSpPr>
            <a:spLocks noGrp="1"/>
          </p:cNvSpPr>
          <p:nvPr>
            <p:ph type="ftr" sz="quarter" idx="11"/>
          </p:nvPr>
        </p:nvSpPr>
        <p:spPr/>
        <p:txBody>
          <a:bodyPr/>
          <a:lstStyle/>
          <a:p>
            <a:r>
              <a:rPr lang="en-AU" dirty="0"/>
              <a:t>VHIMS CS end user training – Incidents | April 2025</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8</a:t>
            </a:fld>
            <a:endParaRPr lang="en-US"/>
          </a:p>
        </p:txBody>
      </p:sp>
      <p:sp>
        <p:nvSpPr>
          <p:cNvPr id="2" name="TextBox 1">
            <a:extLst>
              <a:ext uri="{FF2B5EF4-FFF2-40B4-BE49-F238E27FC236}">
                <a16:creationId xmlns:a16="http://schemas.microsoft.com/office/drawing/2014/main" id="{051E0DD3-A894-43FB-B7B8-E740F8A688B7}"/>
              </a:ext>
            </a:extLst>
          </p:cNvPr>
          <p:cNvSpPr txBox="1"/>
          <p:nvPr/>
        </p:nvSpPr>
        <p:spPr>
          <a:xfrm>
            <a:off x="440996" y="1146699"/>
            <a:ext cx="7703945" cy="1200329"/>
          </a:xfrm>
          <a:prstGeom prst="rect">
            <a:avLst/>
          </a:prstGeom>
          <a:noFill/>
        </p:spPr>
        <p:txBody>
          <a:bodyPr wrap="square" rtlCol="0">
            <a:spAutoFit/>
          </a:bodyPr>
          <a:lstStyle/>
          <a:p>
            <a:endParaRPr lang="en-AU">
              <a:solidFill>
                <a:srgbClr val="244C5A"/>
              </a:solidFill>
            </a:endParaRPr>
          </a:p>
          <a:p>
            <a:endParaRPr lang="en-AU"/>
          </a:p>
          <a:p>
            <a:endParaRPr lang="en-AU"/>
          </a:p>
          <a:p>
            <a:endParaRPr lang="en-AU"/>
          </a:p>
        </p:txBody>
      </p:sp>
      <p:graphicFrame>
        <p:nvGraphicFramePr>
          <p:cNvPr id="7" name="Table 6">
            <a:extLst>
              <a:ext uri="{FF2B5EF4-FFF2-40B4-BE49-F238E27FC236}">
                <a16:creationId xmlns:a16="http://schemas.microsoft.com/office/drawing/2014/main" id="{65F509E1-7927-48E7-9A13-D86C083BC13F}"/>
              </a:ext>
            </a:extLst>
          </p:cNvPr>
          <p:cNvGraphicFramePr>
            <a:graphicFrameLocks noGrp="1"/>
          </p:cNvGraphicFramePr>
          <p:nvPr>
            <p:extLst>
              <p:ext uri="{D42A27DB-BD31-4B8C-83A1-F6EECF244321}">
                <p14:modId xmlns:p14="http://schemas.microsoft.com/office/powerpoint/2010/main" val="3038179489"/>
              </p:ext>
            </p:extLst>
          </p:nvPr>
        </p:nvGraphicFramePr>
        <p:xfrm>
          <a:off x="409453" y="691238"/>
          <a:ext cx="8325097" cy="4373880"/>
        </p:xfrm>
        <a:graphic>
          <a:graphicData uri="http://schemas.openxmlformats.org/drawingml/2006/table">
            <a:tbl>
              <a:tblPr firstRow="1" bandRow="1">
                <a:tableStyleId>{5C22544A-7EE6-4342-B048-85BDC9FD1C3A}</a:tableStyleId>
              </a:tblPr>
              <a:tblGrid>
                <a:gridCol w="240030">
                  <a:extLst>
                    <a:ext uri="{9D8B030D-6E8A-4147-A177-3AD203B41FA5}">
                      <a16:colId xmlns:a16="http://schemas.microsoft.com/office/drawing/2014/main" val="2712325706"/>
                    </a:ext>
                  </a:extLst>
                </a:gridCol>
                <a:gridCol w="3489960">
                  <a:extLst>
                    <a:ext uri="{9D8B030D-6E8A-4147-A177-3AD203B41FA5}">
                      <a16:colId xmlns:a16="http://schemas.microsoft.com/office/drawing/2014/main" val="3480366284"/>
                    </a:ext>
                  </a:extLst>
                </a:gridCol>
                <a:gridCol w="518160">
                  <a:extLst>
                    <a:ext uri="{9D8B030D-6E8A-4147-A177-3AD203B41FA5}">
                      <a16:colId xmlns:a16="http://schemas.microsoft.com/office/drawing/2014/main" val="1876612619"/>
                    </a:ext>
                  </a:extLst>
                </a:gridCol>
                <a:gridCol w="356142">
                  <a:extLst>
                    <a:ext uri="{9D8B030D-6E8A-4147-A177-3AD203B41FA5}">
                      <a16:colId xmlns:a16="http://schemas.microsoft.com/office/drawing/2014/main" val="3750801164"/>
                    </a:ext>
                  </a:extLst>
                </a:gridCol>
                <a:gridCol w="513398">
                  <a:extLst>
                    <a:ext uri="{9D8B030D-6E8A-4147-A177-3AD203B41FA5}">
                      <a16:colId xmlns:a16="http://schemas.microsoft.com/office/drawing/2014/main" val="2036404975"/>
                    </a:ext>
                  </a:extLst>
                </a:gridCol>
                <a:gridCol w="561704">
                  <a:extLst>
                    <a:ext uri="{9D8B030D-6E8A-4147-A177-3AD203B41FA5}">
                      <a16:colId xmlns:a16="http://schemas.microsoft.com/office/drawing/2014/main" val="1523385305"/>
                    </a:ext>
                  </a:extLst>
                </a:gridCol>
                <a:gridCol w="341948">
                  <a:extLst>
                    <a:ext uri="{9D8B030D-6E8A-4147-A177-3AD203B41FA5}">
                      <a16:colId xmlns:a16="http://schemas.microsoft.com/office/drawing/2014/main" val="4271200657"/>
                    </a:ext>
                  </a:extLst>
                </a:gridCol>
                <a:gridCol w="520847">
                  <a:extLst>
                    <a:ext uri="{9D8B030D-6E8A-4147-A177-3AD203B41FA5}">
                      <a16:colId xmlns:a16="http://schemas.microsoft.com/office/drawing/2014/main" val="4133097571"/>
                    </a:ext>
                  </a:extLst>
                </a:gridCol>
                <a:gridCol w="561023">
                  <a:extLst>
                    <a:ext uri="{9D8B030D-6E8A-4147-A177-3AD203B41FA5}">
                      <a16:colId xmlns:a16="http://schemas.microsoft.com/office/drawing/2014/main" val="1883306818"/>
                    </a:ext>
                  </a:extLst>
                </a:gridCol>
                <a:gridCol w="541973">
                  <a:extLst>
                    <a:ext uri="{9D8B030D-6E8A-4147-A177-3AD203B41FA5}">
                      <a16:colId xmlns:a16="http://schemas.microsoft.com/office/drawing/2014/main" val="2068584508"/>
                    </a:ext>
                  </a:extLst>
                </a:gridCol>
                <a:gridCol w="679912">
                  <a:extLst>
                    <a:ext uri="{9D8B030D-6E8A-4147-A177-3AD203B41FA5}">
                      <a16:colId xmlns:a16="http://schemas.microsoft.com/office/drawing/2014/main" val="960744003"/>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7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dirty="0"/>
                        <a:t>Permissions</a:t>
                      </a:r>
                    </a:p>
                  </a:txBody>
                  <a:tcPr marL="68580" marR="68580" marT="34290" marB="34290"/>
                </a:tc>
                <a:tc>
                  <a:txBody>
                    <a:bodyPr/>
                    <a:lstStyle/>
                    <a:p>
                      <a:pPr algn="l"/>
                      <a:r>
                        <a:rPr lang="en-AU" sz="700"/>
                        <a:t>Reporter</a:t>
                      </a:r>
                    </a:p>
                  </a:txBody>
                  <a:tcPr marL="68580" marR="68580" marT="34290" marB="34290"/>
                </a:tc>
                <a:tc>
                  <a:txBody>
                    <a:bodyPr/>
                    <a:lstStyle/>
                    <a:p>
                      <a:pPr algn="l"/>
                      <a:r>
                        <a:rPr lang="en-AU" sz="700"/>
                        <a:t>Staff</a:t>
                      </a:r>
                    </a:p>
                  </a:txBody>
                  <a:tcPr marL="68580" marR="68580" marT="34290" marB="34290"/>
                </a:tc>
                <a:tc>
                  <a:txBody>
                    <a:bodyPr/>
                    <a:lstStyle/>
                    <a:p>
                      <a:pPr algn="l"/>
                      <a:r>
                        <a:rPr lang="en-AU" sz="700"/>
                        <a:t>Manager</a:t>
                      </a:r>
                    </a:p>
                  </a:txBody>
                  <a:tcPr marL="68580" marR="68580" marT="34290" marB="34290"/>
                </a:tc>
                <a:tc>
                  <a:txBody>
                    <a:bodyPr/>
                    <a:lstStyle/>
                    <a:p>
                      <a:pPr algn="ctr"/>
                      <a:r>
                        <a:rPr lang="en-AU" sz="700"/>
                        <a:t>OHS </a:t>
                      </a:r>
                    </a:p>
                    <a:p>
                      <a:pPr algn="ctr"/>
                      <a:r>
                        <a:rPr lang="en-AU" sz="700"/>
                        <a:t>Manager</a:t>
                      </a:r>
                    </a:p>
                  </a:txBody>
                  <a:tcPr marL="68580" marR="68580" marT="34290" marB="34290"/>
                </a:tc>
                <a:tc>
                  <a:txBody>
                    <a:bodyPr/>
                    <a:lstStyle/>
                    <a:p>
                      <a:pPr algn="ctr"/>
                      <a:r>
                        <a:rPr lang="en-AU" sz="700"/>
                        <a:t>CLO</a:t>
                      </a:r>
                    </a:p>
                  </a:txBody>
                  <a:tcPr marL="68580" marR="68580" marT="34290" marB="34290"/>
                </a:tc>
                <a:tc>
                  <a:txBody>
                    <a:bodyPr/>
                    <a:lstStyle/>
                    <a:p>
                      <a:pPr algn="ctr"/>
                      <a:r>
                        <a:rPr lang="en-AU" sz="700"/>
                        <a:t>Risk </a:t>
                      </a:r>
                    </a:p>
                    <a:p>
                      <a:pPr algn="ctr"/>
                      <a:r>
                        <a:rPr lang="en-AU" sz="700"/>
                        <a:t>Manager</a:t>
                      </a:r>
                    </a:p>
                  </a:txBody>
                  <a:tcPr marL="68580" marR="68580" marT="34290" marB="34290"/>
                </a:tc>
                <a:tc>
                  <a:txBody>
                    <a:bodyPr/>
                    <a:lstStyle/>
                    <a:p>
                      <a:pPr algn="ctr"/>
                      <a:r>
                        <a:rPr lang="en-AU" sz="700"/>
                        <a:t>Executive</a:t>
                      </a:r>
                    </a:p>
                  </a:txBody>
                  <a:tcPr marL="68580" marR="68580" marT="34290" marB="34290"/>
                </a:tc>
                <a:tc>
                  <a:txBody>
                    <a:bodyPr/>
                    <a:lstStyle/>
                    <a:p>
                      <a:pPr algn="ctr"/>
                      <a:r>
                        <a:rPr lang="en-AU" sz="700"/>
                        <a:t>Helpdesk</a:t>
                      </a:r>
                    </a:p>
                  </a:txBody>
                  <a:tcPr marL="68580" marR="68580" marT="34290" marB="34290"/>
                </a:tc>
                <a:tc>
                  <a:txBody>
                    <a:bodyPr/>
                    <a:lstStyle/>
                    <a:p>
                      <a:pPr algn="ctr"/>
                      <a:r>
                        <a:rPr lang="en-AU" sz="700"/>
                        <a:t>Organisation Admin</a:t>
                      </a:r>
                    </a:p>
                  </a:txBody>
                  <a:tcPr marL="68580" marR="68580" marT="34290" marB="34290"/>
                </a:tc>
                <a:extLst>
                  <a:ext uri="{0D108BD9-81ED-4DB2-BD59-A6C34878D82A}">
                    <a16:rowId xmlns:a16="http://schemas.microsoft.com/office/drawing/2014/main" val="1719031340"/>
                  </a:ext>
                </a:extLst>
              </a:tr>
              <a:tr h="182880">
                <a:tc rowSpan="9">
                  <a:txBody>
                    <a:bodyPr/>
                    <a:lstStyle/>
                    <a:p>
                      <a:pPr algn="ctr"/>
                      <a:r>
                        <a:rPr lang="en-AU" sz="700" b="1"/>
                        <a:t>INCIDENTS</a:t>
                      </a:r>
                    </a:p>
                  </a:txBody>
                  <a:tcPr marL="68580" marR="68580" marT="34290" marB="34290" vert="vert270" anchor="ctr"/>
                </a:tc>
                <a:tc>
                  <a:txBody>
                    <a:bodyPr/>
                    <a:lstStyle/>
                    <a:p>
                      <a:pPr algn="l"/>
                      <a:r>
                        <a:rPr lang="en-AU" sz="700"/>
                        <a:t>Create </a:t>
                      </a:r>
                      <a:r>
                        <a:rPr lang="en-AU" sz="700" i="1"/>
                        <a:t>Incidents</a:t>
                      </a:r>
                      <a:endParaRPr lang="en-AU" sz="70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818694889"/>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View/edit OHS incidents created by another user on my behalf</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236896373"/>
                  </a:ext>
                </a:extLst>
              </a:tr>
              <a:tr h="182880">
                <a:tc vMerge="1">
                  <a:txBody>
                    <a:bodyPr/>
                    <a:lstStyle/>
                    <a:p>
                      <a:endParaRPr lang="en-AU" sz="900"/>
                    </a:p>
                  </a:txBody>
                  <a:tcPr anchor="ctr"/>
                </a:tc>
                <a:tc>
                  <a:txBody>
                    <a:bodyPr/>
                    <a:lstStyle/>
                    <a:p>
                      <a:pPr algn="l"/>
                      <a:r>
                        <a:rPr lang="en-AU" sz="700"/>
                        <a:t>View/edit incidents containing actions that are assigned to me</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96426868"/>
                  </a:ext>
                </a:extLst>
              </a:tr>
              <a:tr h="182880">
                <a:tc vMerge="1">
                  <a:txBody>
                    <a:bodyPr/>
                    <a:lstStyle/>
                    <a:p>
                      <a:endParaRPr lang="en-AU" sz="900"/>
                    </a:p>
                  </a:txBody>
                  <a:tcPr anchor="ctr"/>
                </a:tc>
                <a:tc>
                  <a:txBody>
                    <a:bodyPr/>
                    <a:lstStyle/>
                    <a:p>
                      <a:pPr algn="l"/>
                      <a:r>
                        <a:rPr lang="en-AU" sz="700"/>
                        <a:t>View/edit all incidents as routed by notification rules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730378876"/>
                  </a:ext>
                </a:extLst>
              </a:tr>
              <a:tr h="182880">
                <a:tc vMerge="1">
                  <a:txBody>
                    <a:bodyPr/>
                    <a:lstStyle/>
                    <a:p>
                      <a:endParaRPr lang="en-AU" sz="900"/>
                    </a:p>
                  </a:txBody>
                  <a:tcPr anchor="ctr"/>
                </a:tc>
                <a:tc>
                  <a:txBody>
                    <a:bodyPr/>
                    <a:lstStyle/>
                    <a:p>
                      <a:pPr algn="l"/>
                      <a:r>
                        <a:rPr lang="en-AU" sz="700"/>
                        <a:t>View all ‘clinical’ incidents within my organisation on my incident dashboard</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728323910"/>
                  </a:ext>
                </a:extLst>
              </a:tr>
              <a:tr h="182880">
                <a:tc vMerge="1">
                  <a:txBody>
                    <a:bodyPr/>
                    <a:lstStyle/>
                    <a:p>
                      <a:endParaRPr lang="en-AU" sz="900"/>
                    </a:p>
                  </a:txBody>
                  <a:tcPr anchor="ctr"/>
                </a:tc>
                <a:tc>
                  <a:txBody>
                    <a:bodyPr/>
                    <a:lstStyle/>
                    <a:p>
                      <a:pPr algn="l"/>
                      <a:r>
                        <a:rPr lang="en-AU" sz="700"/>
                        <a:t>View all ‘OHS’ incidents and ‘Hazards’ within my organisation on my incident dashboard</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4087070114"/>
                  </a:ext>
                </a:extLst>
              </a:tr>
              <a:tr h="182880">
                <a:tc vMerge="1">
                  <a:txBody>
                    <a:bodyPr/>
                    <a:lstStyle/>
                    <a:p>
                      <a:endParaRPr lang="en-AU" sz="900"/>
                    </a:p>
                  </a:txBody>
                  <a:tcPr anchor="ctr"/>
                </a:tc>
                <a:tc>
                  <a:txBody>
                    <a:bodyPr/>
                    <a:lstStyle/>
                    <a:p>
                      <a:pPr algn="l"/>
                      <a:r>
                        <a:rPr lang="en-AU" sz="700"/>
                        <a:t>View ALL incidents within my organisation on my incident dashboard</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390628155"/>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prstClr val="black"/>
                          </a:solidFill>
                          <a:effectLst/>
                          <a:uLnTx/>
                          <a:uFillTx/>
                          <a:latin typeface="+mn-lt"/>
                          <a:ea typeface="+mn-ea"/>
                          <a:cs typeface="+mn-cs"/>
                        </a:rPr>
                        <a:t>Be a line manager</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69440808"/>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Manage incidents (edit Why &amp; How, close / re-open incidents)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324974849"/>
                  </a:ext>
                </a:extLst>
              </a:tr>
              <a:tr h="182880">
                <a:tc rowSpan="4">
                  <a:txBody>
                    <a:bodyPr/>
                    <a:lstStyle/>
                    <a:p>
                      <a:pPr marL="0" algn="ctr" defTabSz="914400" rtl="0" eaLnBrk="1" latinLnBrk="0" hangingPunct="1"/>
                      <a:r>
                        <a:rPr lang="en-AU" sz="700" b="1" kern="1200">
                          <a:solidFill>
                            <a:schemeClr val="dk1"/>
                          </a:solidFill>
                          <a:latin typeface="+mn-lt"/>
                          <a:ea typeface="+mn-ea"/>
                          <a:cs typeface="+mn-cs"/>
                        </a:rPr>
                        <a:t>FEEDBACK</a:t>
                      </a:r>
                    </a:p>
                  </a:txBody>
                  <a:tcPr marL="68580" marR="68580" marT="34290" marB="34290" vert="vert270" anchor="ctr">
                    <a:solidFill>
                      <a:srgbClr val="CBD8DC"/>
                    </a:solidFill>
                  </a:tcPr>
                </a:tc>
                <a:tc>
                  <a:txBody>
                    <a:bodyPr/>
                    <a:lstStyle/>
                    <a:p>
                      <a:pPr algn="l"/>
                      <a:r>
                        <a:rPr lang="en-AU" sz="700" i="0"/>
                        <a:t>Create </a:t>
                      </a:r>
                      <a:r>
                        <a:rPr lang="en-AU" sz="700" i="1"/>
                        <a:t>Feedback</a:t>
                      </a:r>
                      <a:endParaRPr lang="en-AU" sz="700" i="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854267707"/>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prstClr val="black"/>
                          </a:solidFill>
                          <a:effectLst/>
                          <a:uLnTx/>
                          <a:uFillTx/>
                          <a:latin typeface="+mn-lt"/>
                          <a:ea typeface="+mn-ea"/>
                          <a:cs typeface="+mn-cs"/>
                        </a:rPr>
                        <a:t>Manage feedback (close / re-open feedback)</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510590571"/>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Remove/ Restore incident and feedback records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978707504"/>
                  </a:ext>
                </a:extLst>
              </a:tr>
              <a:tr h="182880">
                <a:tc vMerge="1">
                  <a:txBody>
                    <a:bodyPr/>
                    <a:lstStyle/>
                    <a:p>
                      <a:endParaRPr lang="en-AU" sz="900"/>
                    </a:p>
                  </a:txBody>
                  <a:tcPr anchor="ctr"/>
                </a:tc>
                <a:tc>
                  <a:txBody>
                    <a:bodyPr/>
                    <a:lstStyle/>
                    <a:p>
                      <a:pPr algn="l"/>
                      <a:r>
                        <a:rPr lang="en-AU" sz="700"/>
                        <a:t>View ALL feedback records within my organisation on my feedback dashboard</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482563867"/>
                  </a:ext>
                </a:extLst>
              </a:tr>
              <a:tr h="18288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1" i="0"/>
                        <a:t>REPORTS</a:t>
                      </a:r>
                    </a:p>
                  </a:txBody>
                  <a:tcPr marL="68580" marR="68580" marT="34290" marB="34290"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View </a:t>
                      </a:r>
                      <a:r>
                        <a:rPr lang="en-AU" sz="700" i="1"/>
                        <a:t>Reports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4054507740"/>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i="1"/>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prstClr val="black"/>
                          </a:solidFill>
                          <a:effectLst/>
                          <a:uLnTx/>
                          <a:uFillTx/>
                          <a:latin typeface="+mn-lt"/>
                          <a:ea typeface="+mn-ea"/>
                          <a:cs typeface="+mn-cs"/>
                        </a:rPr>
                        <a:t>Access </a:t>
                      </a:r>
                      <a:r>
                        <a:rPr kumimoji="0" lang="en-AU" sz="700" b="0" i="1" u="none" strike="noStrike" kern="1200" cap="none" spc="0" normalizeH="0" baseline="0" noProof="0">
                          <a:ln>
                            <a:noFill/>
                          </a:ln>
                          <a:solidFill>
                            <a:prstClr val="black"/>
                          </a:solidFill>
                          <a:effectLst/>
                          <a:uLnTx/>
                          <a:uFillTx/>
                          <a:latin typeface="+mn-lt"/>
                          <a:ea typeface="+mn-ea"/>
                          <a:cs typeface="+mn-cs"/>
                        </a:rPr>
                        <a:t>Incident extract (</a:t>
                      </a:r>
                      <a:r>
                        <a:rPr kumimoji="0" lang="en-AU" sz="700" b="0" i="0" u="none" strike="noStrike" kern="1200" cap="none" spc="0" normalizeH="0" baseline="0" noProof="0">
                          <a:ln>
                            <a:noFill/>
                          </a:ln>
                          <a:solidFill>
                            <a:prstClr val="black"/>
                          </a:solidFill>
                          <a:effectLst/>
                          <a:uLnTx/>
                          <a:uFillTx/>
                          <a:latin typeface="+mn-lt"/>
                          <a:ea typeface="+mn-ea"/>
                          <a:cs typeface="+mn-cs"/>
                        </a:rPr>
                        <a:t>full data extract for Incidents) </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109162882"/>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i="1"/>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prstClr val="black"/>
                          </a:solidFill>
                          <a:effectLst/>
                          <a:uLnTx/>
                          <a:uFillTx/>
                          <a:latin typeface="+mn-lt"/>
                          <a:ea typeface="+mn-ea"/>
                          <a:cs typeface="+mn-cs"/>
                        </a:rPr>
                        <a:t>Access </a:t>
                      </a:r>
                      <a:r>
                        <a:rPr kumimoji="0" lang="en-AU" sz="700" b="0" i="1" u="none" strike="noStrike" kern="1200" cap="none" spc="0" normalizeH="0" baseline="0" noProof="0">
                          <a:ln>
                            <a:noFill/>
                          </a:ln>
                          <a:solidFill>
                            <a:prstClr val="black"/>
                          </a:solidFill>
                          <a:effectLst/>
                          <a:uLnTx/>
                          <a:uFillTx/>
                          <a:latin typeface="+mn-lt"/>
                          <a:ea typeface="+mn-ea"/>
                          <a:cs typeface="+mn-cs"/>
                        </a:rPr>
                        <a:t>Feedback extract </a:t>
                      </a:r>
                      <a:r>
                        <a:rPr kumimoji="0" lang="en-AU" sz="700" b="0" i="0" u="none" strike="noStrike" kern="1200" cap="none" spc="0" normalizeH="0" baseline="0" noProof="0">
                          <a:ln>
                            <a:noFill/>
                          </a:ln>
                          <a:solidFill>
                            <a:prstClr val="black"/>
                          </a:solidFill>
                          <a:effectLst/>
                          <a:uLnTx/>
                          <a:uFillTx/>
                          <a:latin typeface="+mn-lt"/>
                          <a:ea typeface="+mn-ea"/>
                          <a:cs typeface="+mn-cs"/>
                        </a:rPr>
                        <a:t>(full data extract for feedback</a:t>
                      </a:r>
                      <a:r>
                        <a:rPr kumimoji="0" lang="en-AU" sz="700" b="0" i="1" u="none" strike="noStrike" kern="1200" cap="none" spc="0" normalizeH="0" baseline="0" noProof="0">
                          <a:ln>
                            <a:noFill/>
                          </a:ln>
                          <a:solidFill>
                            <a:prstClr val="black"/>
                          </a:solidFill>
                          <a:effectLst/>
                          <a:uLnTx/>
                          <a:uFillTx/>
                          <a:latin typeface="+mn-lt"/>
                          <a:ea typeface="+mn-ea"/>
                          <a:cs typeface="+mn-cs"/>
                        </a:rPr>
                        <a:t>)</a:t>
                      </a:r>
                      <a:endParaRPr kumimoji="0" lang="en-AU" sz="700" b="0" i="0" u="none" strike="noStrike" kern="1200" cap="none" spc="0" normalizeH="0" baseline="0" noProof="0">
                        <a:ln>
                          <a:noFill/>
                        </a:ln>
                        <a:solidFill>
                          <a:prstClr val="black"/>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762076716"/>
                  </a:ext>
                </a:extLst>
              </a:tr>
              <a:tr h="182880">
                <a:tc rowSpan="5">
                  <a:txBody>
                    <a:bodyPr/>
                    <a:lstStyle/>
                    <a:p>
                      <a:pPr algn="ctr"/>
                      <a:r>
                        <a:rPr lang="en-AU" sz="700" b="1"/>
                        <a:t>OTHER</a:t>
                      </a:r>
                    </a:p>
                  </a:txBody>
                  <a:tcPr marL="68580" marR="68580" marT="34290" marB="34290" vert="vert270" anchor="ctr">
                    <a:solidFill>
                      <a:srgbClr val="CBD8DC"/>
                    </a:solidFill>
                  </a:tcPr>
                </a:tc>
                <a:tc>
                  <a:txBody>
                    <a:bodyPr/>
                    <a:lstStyle/>
                    <a:p>
                      <a:pPr algn="l"/>
                      <a:r>
                        <a:rPr lang="en-AU" sz="700"/>
                        <a:t>Access </a:t>
                      </a:r>
                      <a:r>
                        <a:rPr lang="en-AU" sz="700" i="1"/>
                        <a:t>Actions</a:t>
                      </a:r>
                      <a:endParaRPr lang="en-AU" sz="70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1001075330"/>
                  </a:ext>
                </a:extLst>
              </a:tr>
              <a:tr h="182880">
                <a:tc vMerge="1">
                  <a:txBody>
                    <a:bodyPr/>
                    <a:lstStyle/>
                    <a:p>
                      <a:endParaRPr lang="en-AU" sz="900"/>
                    </a:p>
                  </a:txBody>
                  <a:tcPr anchor="ctr"/>
                </a:tc>
                <a:tc>
                  <a:txBody>
                    <a:bodyPr/>
                    <a:lstStyle/>
                    <a:p>
                      <a:pPr algn="l"/>
                      <a:r>
                        <a:rPr lang="en-AU" sz="700"/>
                        <a:t>View incidents as Read/Unread on Incident, Feedback, and Actions dashboards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756397303"/>
                  </a:ext>
                </a:extLst>
              </a:tr>
              <a:tr h="182880">
                <a:tc vMerge="1">
                  <a:txBody>
                    <a:bodyPr/>
                    <a:lstStyle/>
                    <a:p>
                      <a:endParaRPr lang="en-AU" sz="900"/>
                    </a:p>
                  </a:txBody>
                  <a:tcPr anchor="ctr"/>
                </a:tc>
                <a:tc>
                  <a:txBody>
                    <a:bodyPr/>
                    <a:lstStyle/>
                    <a:p>
                      <a:pPr algn="l"/>
                      <a:r>
                        <a:rPr lang="en-AU" sz="700"/>
                        <a:t>Access </a:t>
                      </a:r>
                      <a:r>
                        <a:rPr lang="en-AU" sz="700" i="1"/>
                        <a:t>My Profile </a:t>
                      </a:r>
                      <a:r>
                        <a:rPr lang="en-AU" sz="700" i="0"/>
                        <a:t>to delegate my permissions</a:t>
                      </a:r>
                      <a:endParaRPr lang="en-AU" sz="70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228009708"/>
                  </a:ext>
                </a:extLst>
              </a:tr>
              <a:tr h="182880">
                <a:tc vMerge="1">
                  <a:txBody>
                    <a:bodyPr/>
                    <a:lstStyle/>
                    <a:p>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View/edit all incidents that another user has access to, if they have delegated to me</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350158352"/>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Access the </a:t>
                      </a:r>
                      <a:r>
                        <a:rPr lang="en-AU" sz="700" i="1"/>
                        <a:t>Administration </a:t>
                      </a:r>
                      <a:r>
                        <a:rPr lang="en-AU" sz="700" i="0"/>
                        <a:t>module </a:t>
                      </a:r>
                      <a:r>
                        <a:rPr lang="en-AU" sz="700" i="1"/>
                        <a:t>(Users, Teams, Notifications, and Organisation) </a:t>
                      </a:r>
                      <a:endParaRPr lang="en-AU" sz="70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627334134"/>
                  </a:ext>
                </a:extLst>
              </a:tr>
            </a:tbl>
          </a:graphicData>
        </a:graphic>
      </p:graphicFrame>
    </p:spTree>
    <p:extLst>
      <p:ext uri="{BB962C8B-B14F-4D97-AF65-F5344CB8AC3E}">
        <p14:creationId xmlns:p14="http://schemas.microsoft.com/office/powerpoint/2010/main" val="287161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Incident dashboard</a:t>
            </a:r>
          </a:p>
          <a:p>
            <a:endParaRPr lang="en-AU"/>
          </a:p>
        </p:txBody>
      </p:sp>
      <p:sp>
        <p:nvSpPr>
          <p:cNvPr id="5" name="Title 4" hidden="1">
            <a:extLst>
              <a:ext uri="{FF2B5EF4-FFF2-40B4-BE49-F238E27FC236}">
                <a16:creationId xmlns:a16="http://schemas.microsoft.com/office/drawing/2014/main" id="{51F1F541-20E1-4288-A442-ACE489B6020A}"/>
              </a:ext>
            </a:extLst>
          </p:cNvPr>
          <p:cNvSpPr>
            <a:spLocks noGrp="1"/>
          </p:cNvSpPr>
          <p:nvPr>
            <p:ph type="title" idx="4294967295"/>
          </p:nvPr>
        </p:nvSpPr>
        <p:spPr>
          <a:xfrm>
            <a:off x="0" y="274638"/>
            <a:ext cx="7886700" cy="993775"/>
          </a:xfrm>
          <a:prstGeom prst="rect">
            <a:avLst/>
          </a:prstGeom>
        </p:spPr>
        <p:txBody>
          <a:bodyPr/>
          <a:lstStyle/>
          <a:p>
            <a:r>
              <a:rPr lang="en-AU"/>
              <a:t>Incident dashboard</a:t>
            </a:r>
          </a:p>
        </p:txBody>
      </p:sp>
    </p:spTree>
    <p:extLst>
      <p:ext uri="{BB962C8B-B14F-4D97-AF65-F5344CB8AC3E}">
        <p14:creationId xmlns:p14="http://schemas.microsoft.com/office/powerpoint/2010/main" val="1519959960"/>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 navy 16x9 presentation" id="{312240A0-3964-F146-A3AA-9400C51E8E33}" vid="{E9F1A43C-0529-7049-8811-9078062534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DAFCC2F2D10C4FBFD5DDCC2D0E0513" ma:contentTypeVersion="18" ma:contentTypeDescription="Create a new document." ma:contentTypeScope="" ma:versionID="cb8f8d26b57b5d250c0c7bf553e18c95">
  <xsd:schema xmlns:xsd="http://www.w3.org/2001/XMLSchema" xmlns:xs="http://www.w3.org/2001/XMLSchema" xmlns:p="http://schemas.microsoft.com/office/2006/metadata/properties" xmlns:ns2="2b66fba0-a484-45f7-a583-8d60ea0a579a" xmlns:ns3="f20e25a9-4870-4aa0-b3e6-af2a04bad4d0" xmlns:ns4="5ce0f2b5-5be5-4508-bce9-d7011ece0659" targetNamespace="http://schemas.microsoft.com/office/2006/metadata/properties" ma:root="true" ma:fieldsID="7cbf83102019bfdcc1f88673ddf5bbc9" ns2:_="" ns3:_="" ns4:_="">
    <xsd:import namespace="2b66fba0-a484-45f7-a583-8d60ea0a579a"/>
    <xsd:import namespace="f20e25a9-4870-4aa0-b3e6-af2a04bad4d0"/>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4:TaxCatchAll" minOccurs="0"/>
                <xsd:element ref="ns2:Comme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6fba0-a484-45f7-a583-8d60ea0a57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Comments" ma:index="23" nillable="true" ma:displayName="Comments" ma:format="Dropdown" ma:internalName="Comments">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0e25a9-4870-4aa0-b3e6-af2a04bad4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a03ddc2-f703-47a4-9919-8231582f135f}" ma:internalName="TaxCatchAll" ma:showField="CatchAllData" ma:web="f20e25a9-4870-4aa0-b3e6-af2a04bad4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b66fba0-a484-45f7-a583-8d60ea0a579a">
      <Terms xmlns="http://schemas.microsoft.com/office/infopath/2007/PartnerControls"/>
    </lcf76f155ced4ddcb4097134ff3c332f>
    <TaxCatchAll xmlns="5ce0f2b5-5be5-4508-bce9-d7011ece0659" xsi:nil="true"/>
    <Comments xmlns="2b66fba0-a484-45f7-a583-8d60ea0a579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3A0B56-BF29-4576-876F-E2CB04F7DF7F}">
  <ds:schemaRefs>
    <ds:schemaRef ds:uri="2b66fba0-a484-45f7-a583-8d60ea0a579a"/>
    <ds:schemaRef ds:uri="5ce0f2b5-5be5-4508-bce9-d7011ece0659"/>
    <ds:schemaRef ds:uri="f20e25a9-4870-4aa0-b3e6-af2a04bad4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E7A564-5EA2-467E-8154-E3DD601F84E9}">
  <ds:schemaRefs>
    <ds:schemaRef ds:uri="2b66fba0-a484-45f7-a583-8d60ea0a579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ce0f2b5-5be5-4508-bce9-d7011ece0659"/>
    <ds:schemaRef ds:uri="http://purl.org/dc/elements/1.1/"/>
    <ds:schemaRef ds:uri="http://schemas.microsoft.com/office/2006/metadata/properties"/>
    <ds:schemaRef ds:uri="f20e25a9-4870-4aa0-b3e6-af2a04bad4d0"/>
    <ds:schemaRef ds:uri="http://www.w3.org/XML/1998/namespace"/>
    <ds:schemaRef ds:uri="http://purl.org/dc/dcmitype/"/>
  </ds:schemaRefs>
</ds:datastoreItem>
</file>

<file path=customXml/itemProps3.xml><?xml version="1.0" encoding="utf-8"?>
<ds:datastoreItem xmlns:ds="http://schemas.openxmlformats.org/officeDocument/2006/customXml" ds:itemID="{3DB52251-E448-4868-8055-B3D721FC78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 navy 16x9 presentation</Template>
  <TotalTime>41</TotalTime>
  <Words>6353</Words>
  <Application>Microsoft Office PowerPoint</Application>
  <PresentationFormat>On-screen Show (16:9)</PresentationFormat>
  <Paragraphs>975</Paragraphs>
  <Slides>73</Slides>
  <Notes>73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ＭＳ Ｐゴシック</vt:lpstr>
      <vt:lpstr>Arial</vt:lpstr>
      <vt:lpstr>Arial Black</vt:lpstr>
      <vt:lpstr>Calibri</vt:lpstr>
      <vt:lpstr>Courier New</vt:lpstr>
      <vt:lpstr>Wingdings 2</vt:lpstr>
      <vt:lpstr>Body</vt:lpstr>
      <vt:lpstr>VHIMS Central Solution </vt:lpstr>
      <vt:lpstr>Table of contents</vt:lpstr>
      <vt:lpstr>System access</vt:lpstr>
      <vt:lpstr>System access - registration</vt:lpstr>
      <vt:lpstr>System access – logging in</vt:lpstr>
      <vt:lpstr>Roles and permissions</vt:lpstr>
      <vt:lpstr>VHIMS CS system roles and permissions</vt:lpstr>
      <vt:lpstr>Overview of VHIMS CS system roles and permissions</vt:lpstr>
      <vt:lpstr>Incident dashboard</vt:lpstr>
      <vt:lpstr>Incident dashboard</vt:lpstr>
      <vt:lpstr>Incident dashboard – defaults </vt:lpstr>
      <vt:lpstr>Incident dashboard – applying a filter</vt:lpstr>
      <vt:lpstr>Incident dashboard – searching for incidents</vt:lpstr>
      <vt:lpstr>Incident dashboard – related incidents</vt:lpstr>
      <vt:lpstr>Incident dashboard – edit an existing incident</vt:lpstr>
      <vt:lpstr>Incident dashboard – export to PDF</vt:lpstr>
      <vt:lpstr>Incident dashboard – read/unread records</vt:lpstr>
      <vt:lpstr>Incident dashboard – resume draft</vt:lpstr>
      <vt:lpstr>Incident dashboard – incident data export</vt:lpstr>
      <vt:lpstr>Entering a new incident</vt:lpstr>
      <vt:lpstr>Entering a new incident</vt:lpstr>
      <vt:lpstr>Entering a new incident</vt:lpstr>
      <vt:lpstr>Entering a new incident – saving a draft</vt:lpstr>
      <vt:lpstr>Entering a new incident – who?</vt:lpstr>
      <vt:lpstr>Entering a new incident – who?</vt:lpstr>
      <vt:lpstr>Entering a new incident – multi-person incidents</vt:lpstr>
      <vt:lpstr>Entering a new incident – multi-person incidents</vt:lpstr>
      <vt:lpstr>Entering a new incident – on behalf of someone else</vt:lpstr>
      <vt:lpstr>Entering a new incident – when?</vt:lpstr>
      <vt:lpstr>Entering a new incident – where?</vt:lpstr>
      <vt:lpstr>Entering a new incident – what happened?</vt:lpstr>
      <vt:lpstr>Entering a new incident – what happened? </vt:lpstr>
      <vt:lpstr>Entering a new incident – what happened?</vt:lpstr>
      <vt:lpstr>Entering a new incident – what happened? </vt:lpstr>
      <vt:lpstr>Entering a new incident – help us improve</vt:lpstr>
      <vt:lpstr>Entering a new incident – submit</vt:lpstr>
      <vt:lpstr>Managing incidents</vt:lpstr>
      <vt:lpstr>Managing incidents – edit an existing incident</vt:lpstr>
      <vt:lpstr>Managing incidents – edit an existing incident</vt:lpstr>
      <vt:lpstr>Managing incidents – why &amp; how?</vt:lpstr>
      <vt:lpstr>Managing incidents – why &amp; how?</vt:lpstr>
      <vt:lpstr>Managing incidents – actions</vt:lpstr>
      <vt:lpstr>Managing incidents – action definitions</vt:lpstr>
      <vt:lpstr>Managing incidents – adding an action</vt:lpstr>
      <vt:lpstr>Managing incidents – adding an action</vt:lpstr>
      <vt:lpstr>Managing incidents – recording an action for yourself</vt:lpstr>
      <vt:lpstr>Managing incidents – sign-off</vt:lpstr>
      <vt:lpstr>Managing incidents – sign-off</vt:lpstr>
      <vt:lpstr>Managing incidents – sign-off </vt:lpstr>
      <vt:lpstr>Managing incidents – documents</vt:lpstr>
      <vt:lpstr>Managing incidents – history</vt:lpstr>
      <vt:lpstr>Actions dashboard</vt:lpstr>
      <vt:lpstr>Actions dashboard</vt:lpstr>
      <vt:lpstr>Actions dashboard</vt:lpstr>
      <vt:lpstr>Actions dashboard – edit an existing action</vt:lpstr>
      <vt:lpstr>Actions dashboard – edit an existing action</vt:lpstr>
      <vt:lpstr>Reports</vt:lpstr>
      <vt:lpstr>Reports – accessing reports</vt:lpstr>
      <vt:lpstr>Reports – accessing reports</vt:lpstr>
      <vt:lpstr>Reports – filtering data</vt:lpstr>
      <vt:lpstr>Reports – Related to care by this organisation only- only displays VHIMS 2 MDS Version 1 data (prior to 23/1/25)</vt:lpstr>
      <vt:lpstr>Reports – enlarging charts and exporting data</vt:lpstr>
      <vt:lpstr>Reports – printing reports and adding a visual table</vt:lpstr>
      <vt:lpstr>Cloning incidents</vt:lpstr>
      <vt:lpstr>Cloning incidents</vt:lpstr>
      <vt:lpstr>Cloning incidents</vt:lpstr>
      <vt:lpstr>Profile delegation</vt:lpstr>
      <vt:lpstr>Profile delegation</vt:lpstr>
      <vt:lpstr>Profile delegation</vt:lpstr>
      <vt:lpstr>Profile delegation</vt:lpstr>
      <vt:lpstr>Logging off</vt:lpstr>
      <vt:lpstr>Logging off</vt:lpstr>
      <vt:lpstr>For further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Penny Meddings (Health)</dc:creator>
  <cp:keywords/>
  <dc:description/>
  <cp:lastModifiedBy>Louise Shanahan-McKenna (Health)</cp:lastModifiedBy>
  <cp:revision>14</cp:revision>
  <dcterms:created xsi:type="dcterms:W3CDTF">2024-11-25T02:45:38Z</dcterms:created>
  <dcterms:modified xsi:type="dcterms:W3CDTF">2025-04-29T00:27:45Z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43e64453-338c-4f93-8a4d-0039a0a41f2a_Enabled">
    <vt:lpwstr>true</vt:lpwstr>
  </property>
  <property fmtid="{D5CDD505-2E9C-101B-9397-08002B2CF9AE}" pid="5" name="MSIP_Label_43e64453-338c-4f93-8a4d-0039a0a41f2a_SetDate">
    <vt:lpwstr>2021-03-16T03:59:04Z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y fmtid="{D5CDD505-2E9C-101B-9397-08002B2CF9AE}" pid="11" name="ContentTypeId">
    <vt:lpwstr>0x01010093DAFCC2F2D10C4FBFD5DDCC2D0E0513</vt:lpwstr>
  </property>
  <property fmtid="{D5CDD505-2E9C-101B-9397-08002B2CF9AE}" pid="12" name="MediaServiceImageTags">
    <vt:lpwstr/>
  </property>
</Properties>
</file>